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7" r:id="rId3"/>
    <p:sldId id="268" r:id="rId4"/>
    <p:sldId id="262" r:id="rId5"/>
    <p:sldId id="263" r:id="rId6"/>
    <p:sldId id="264" r:id="rId7"/>
    <p:sldId id="265" r:id="rId8"/>
    <p:sldId id="266" r:id="rId9"/>
    <p:sldId id="261" r:id="rId10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922"/>
    <a:srgbClr val="FCF7F1"/>
    <a:srgbClr val="344529"/>
    <a:srgbClr val="2E3722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7440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 rtlCol="0"/>
        <a:lstStyle/>
        <a:p>
          <a:pPr rtl="0"/>
          <a:endParaRPr lang="en-US"/>
        </a:p>
      </dgm:t>
    </dgm:pt>
    <dgm:pt modelId="{40FC4FFE-8987-4A26-B7F4-8A516F18ADAE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e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Lorem ipsum dolor sit amet, consectetuer adipiscing elit. </a:t>
          </a:r>
        </a:p>
      </dgm:t>
    </dgm:pt>
    <dgm:pt modelId="{CAD7EF86-FB23-41F6-BF42-040B36DEFDB1}" type="parTrans" cxnId="{C7AD8469-3C68-4AF9-AB82-79B0043AA120}">
      <dgm:prSet/>
      <dgm:spPr/>
      <dgm:t>
        <a:bodyPr rtlCol="0"/>
        <a:lstStyle/>
        <a:p>
          <a:pPr rtl="0"/>
          <a:endParaRPr lang="en-US"/>
        </a:p>
      </dgm:t>
    </dgm:pt>
    <dgm:pt modelId="{5B62599A-5C9B-48E7-896E-EA782AC60C8B}" type="sibTrans" cxnId="{C7AD8469-3C68-4AF9-AB82-79B0043AA120}">
      <dgm:prSet/>
      <dgm:spPr/>
      <dgm:t>
        <a:bodyPr rtlCol="0"/>
        <a:lstStyle/>
        <a:p>
          <a:pPr rtl="0"/>
          <a:endParaRPr lang="en-US"/>
        </a:p>
      </dgm:t>
    </dgm:pt>
    <dgm:pt modelId="{49225C73-1633-42F1-AB3B-7CB183E5F8B8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e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Nunc viverra imperdiet enim. Fusce est. Vivamus a tellus.</a:t>
          </a:r>
        </a:p>
      </dgm:t>
    </dgm:pt>
    <dgm:pt modelId="{1A0E2090-1D4F-438A-8766-B6030CE01ADD}" type="parTrans" cxnId="{A9154303-8225-4248-91DC-1B0156A35F07}">
      <dgm:prSet/>
      <dgm:spPr/>
      <dgm:t>
        <a:bodyPr rtlCol="0"/>
        <a:lstStyle/>
        <a:p>
          <a:pPr rtl="0"/>
          <a:endParaRPr lang="en-US"/>
        </a:p>
      </dgm:t>
    </dgm:pt>
    <dgm:pt modelId="{9646853A-8964-4519-A5B1-0B7D18B2983D}" type="sibTrans" cxnId="{A9154303-8225-4248-91DC-1B0156A35F07}">
      <dgm:prSet/>
      <dgm:spPr/>
      <dgm:t>
        <a:bodyPr rtlCol="0"/>
        <a:lstStyle/>
        <a:p>
          <a:pPr rtl="0"/>
          <a:endParaRPr lang="en-US"/>
        </a:p>
      </dgm:t>
    </dgm:pt>
    <dgm:pt modelId="{1C383F32-22E8-4F62-A3E0-BDC3D5F48992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e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Pellentesque habitant morbi tristique senectus et netus.</a:t>
          </a:r>
        </a:p>
      </dgm:t>
    </dgm:pt>
    <dgm:pt modelId="{A7920A2F-3244-4159-AF04-6A1D38B7B317}" type="parTrans" cxnId="{C4CCE57E-E871-46D6-BAD5-880252C95D22}">
      <dgm:prSet/>
      <dgm:spPr/>
      <dgm:t>
        <a:bodyPr rtlCol="0"/>
        <a:lstStyle/>
        <a:p>
          <a:pPr rtl="0"/>
          <a:endParaRPr lang="en-US"/>
        </a:p>
      </dgm:t>
    </dgm:pt>
    <dgm:pt modelId="{8500F72A-2C6D-4FDF-9C1D-CA691380EB0B}" type="sibTrans" cxnId="{C4CCE57E-E871-46D6-BAD5-880252C95D22}">
      <dgm:prSet/>
      <dgm:spPr/>
      <dgm:t>
        <a:bodyPr rtlCol="0"/>
        <a:lstStyle/>
        <a:p>
          <a:pPr rtl="0"/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Lorem ipsum dolor sit amet, consectetuer adipiscing elit. 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Nunc viverra imperdiet enim. Fusce est. Vivamus a tellus.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6667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l" sz="1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Pellentesque habitant morbi tristique senectus et netus.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DD40BE5-F188-4B90-8D25-FBCE85B41EF8}" type="datetime1">
              <a:rPr lang="el-GR" smtClean="0"/>
              <a:t>8/1/2024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87A8100-2D96-4CBC-9A09-B5A1A3AE53A6}" type="datetime1">
              <a:rPr lang="el-GR" smtClean="0"/>
              <a:t>8/1/2024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  <a:endParaRPr lang="en-US"/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10" name="Ορθογώνιο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Ορθογώνιο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Ορθογώνιο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Θέση ημερομηνίας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C71C264D-C0A2-4845-B03C-DEB4FF68BDB8}" type="datetime1">
              <a:rPr lang="el-GR" smtClean="0"/>
              <a:t>8/1/2024</a:t>
            </a:fld>
            <a:endParaRPr lang="en-US" dirty="0"/>
          </a:p>
        </p:txBody>
      </p:sp>
      <p:sp>
        <p:nvSpPr>
          <p:cNvPr id="21" name="Σύμβολο κράτησης θέσης υποσέλιδου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22" name="Σύμβολο κράτησης θέσης αριθμού διαφάνειας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45598D92-8F34-4B63-81A0-6F258440B286}" type="datetime1">
              <a:rPr lang="el-GR" smtClean="0"/>
              <a:t>8/1/2024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C0DA57F-A696-4650-BF26-36BD05691E9F}" type="datetime1">
              <a:rPr lang="el-GR" smtClean="0"/>
              <a:t>8/1/2024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 useBgFill="1">
        <p:nvSpPr>
          <p:cNvPr id="23" name="Ορθογώνιο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Ορθογώνιο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Ορθογώνιο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Ευθεία γραμμή σύνδεσης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Ευθεία γραμμή σύνδεσης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59D29F7-5CBA-4408-9DA4-0BE9487C52BA}" type="datetime1">
              <a:rPr lang="el-GR" smtClean="0"/>
              <a:t>8/1/2024</a:t>
            </a:fld>
            <a:endParaRPr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0C962E-969A-49B6-9474-121940DF033D}" type="datetime1">
              <a:rPr lang="el-GR" smtClean="0"/>
              <a:t>8/1/2024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l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l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C5CC67F-1D3F-482B-B40D-B9513136EE0E}" type="datetime1">
              <a:rPr lang="el-GR" smtClean="0"/>
              <a:t>8/1/2024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2F16B12-7CBF-4CDF-89FA-F8A36048EF63}" type="datetime1">
              <a:rPr lang="el-GR" smtClean="0"/>
              <a:t>8/1/2024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919D905-D926-4C7C-8880-7B55EA2B77E6}" type="datetime1">
              <a:rPr lang="el-GR" smtClean="0"/>
              <a:t>8/1/2024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600" b="0" kern="1200" cap="none" spc="0" baseline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90E49723-07F5-4196-B746-D4577DEF9F35}" type="datetime1">
              <a:rPr lang="el-GR" smtClean="0"/>
              <a:t>8/1/2024</a:t>
            </a:fld>
            <a:endParaRPr lang="en-US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Θέση εικόνας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" dirty="0"/>
              <a:t>Κάντε κλικ στο εικονίδιο για</a:t>
            </a:r>
            <a:r>
              <a:rPr lang="en-US" dirty="0"/>
              <a:t> </a:t>
            </a:r>
            <a:r>
              <a:rPr lang="el" dirty="0"/>
              <a:t>να</a:t>
            </a:r>
            <a:r>
              <a:rPr lang="en-US" dirty="0"/>
              <a:t> </a:t>
            </a:r>
            <a:r>
              <a:rPr lang="el" dirty="0"/>
              <a:t>προσθέσετε μια εικόνα</a:t>
            </a:r>
            <a:endParaRPr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DBC2A1D-E707-49C4-802A-804FFACFEA1A}" type="datetime1">
              <a:rPr lang="el-GR" smtClean="0"/>
              <a:t>8/1/2024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6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Ορθογώνιο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Ορθογώνιο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"/>
              <a:t>Κάντε κλικ για να επεξεργαστείτε το Στυλ κύριου τίτλου</a:t>
            </a:r>
            <a:endParaRPr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"/>
              <a:t>Δεύτερου επιπέδου</a:t>
            </a:r>
          </a:p>
          <a:p>
            <a:pPr lvl="2" rtl="0"/>
            <a:r>
              <a:rPr lang="el"/>
              <a:t>Τρίτου επιπέδου</a:t>
            </a:r>
          </a:p>
          <a:p>
            <a:pPr lvl="3" rtl="0"/>
            <a:r>
              <a:rPr lang="el"/>
              <a:t>Τέταρτου επιπέδου</a:t>
            </a:r>
          </a:p>
          <a:p>
            <a:pPr lvl="4" rtl="0"/>
            <a:r>
              <a:rPr lang="el"/>
              <a:t>Πέμπτου επιπέδου</a:t>
            </a:r>
            <a:endParaRPr lang="en-US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10BF56E-831B-45E4-8E39-FD5C7E7805B5}" type="datetime1">
              <a:rPr lang="el-GR" smtClean="0"/>
              <a:t>8/1/2024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34B7E4EF-A1BD-40F4-AB7B-04F084DD99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 descr="Ένα κοντινό πλάνο σε λογότυπο&#10;&#10;Αυτόματη δημιουργία περιγραφής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Ορθογώνιο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Ορθογώνιο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en-US" sz="4400" dirty="0">
                <a:solidFill>
                  <a:schemeClr val="tx1"/>
                </a:solidFill>
              </a:rPr>
              <a:t>The passive voice</a:t>
            </a:r>
            <a:endParaRPr lang="el" sz="4400" dirty="0">
              <a:solidFill>
                <a:schemeClr val="tx1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1. statements</a:t>
            </a:r>
            <a:endParaRPr lang="e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4CF5D-A838-61DA-7A55-686C0CF9D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active voice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91BDD-2A2F-C67A-3B26-3BB93F848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Identify subject, object, verb</a:t>
            </a:r>
            <a:r>
              <a:rPr lang="el-GR" sz="2800" dirty="0"/>
              <a:t>, </a:t>
            </a:r>
            <a:r>
              <a:rPr lang="en-US" sz="2800" dirty="0"/>
              <a:t>predicate, adverbs</a:t>
            </a:r>
            <a:r>
              <a:rPr lang="el-GR" sz="2800" dirty="0"/>
              <a:t>..</a:t>
            </a:r>
            <a:r>
              <a:rPr lang="en-US" sz="2800"/>
              <a:t>. </a:t>
            </a:r>
          </a:p>
          <a:p>
            <a:endParaRPr lang="en-US" sz="2800" dirty="0"/>
          </a:p>
          <a:p>
            <a:r>
              <a:rPr lang="en-US" sz="2800" dirty="0">
                <a:solidFill>
                  <a:srgbClr val="0070C0"/>
                </a:solidFill>
              </a:rPr>
              <a:t>People use their mobile phones all the time.</a:t>
            </a:r>
          </a:p>
          <a:p>
            <a:endParaRPr lang="en-US" sz="2800" dirty="0">
              <a:solidFill>
                <a:srgbClr val="0070C0"/>
              </a:solidFill>
            </a:endParaRPr>
          </a:p>
          <a:p>
            <a:r>
              <a:rPr lang="en-US" sz="2800" dirty="0">
                <a:solidFill>
                  <a:srgbClr val="0070C0"/>
                </a:solidFill>
              </a:rPr>
              <a:t>Marie Curie isolated Radium. </a:t>
            </a:r>
          </a:p>
          <a:p>
            <a:endParaRPr lang="el-GR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34802-BAC9-D2B0-CE85-25BF6A8B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2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4F6F2-60A1-3D60-713D-180BEC2F4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42587"/>
            <a:ext cx="10058400" cy="4910157"/>
          </a:xfrm>
        </p:spPr>
        <p:txBody>
          <a:bodyPr/>
          <a:lstStyle/>
          <a:p>
            <a:r>
              <a:rPr lang="en-US" sz="3200" dirty="0">
                <a:solidFill>
                  <a:srgbClr val="0070C0"/>
                </a:solidFill>
              </a:rPr>
              <a:t>Someone has eaten my yoghurt.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They will serve coffee and biscuits during the break.</a:t>
            </a:r>
          </a:p>
          <a:p>
            <a:endParaRPr lang="en-US" sz="3200" dirty="0">
              <a:solidFill>
                <a:srgbClr val="0070C0"/>
              </a:solidFill>
            </a:endParaRPr>
          </a:p>
          <a:p>
            <a:r>
              <a:rPr lang="en-US" sz="3200" dirty="0">
                <a:solidFill>
                  <a:srgbClr val="0070C0"/>
                </a:solidFill>
              </a:rPr>
              <a:t>A guide had shown us the temple before entering the Acropolis  museum</a:t>
            </a:r>
            <a:r>
              <a:rPr lang="en-US" sz="1600" dirty="0">
                <a:solidFill>
                  <a:srgbClr val="0070C0"/>
                </a:solidFill>
              </a:rPr>
              <a:t>.</a:t>
            </a:r>
            <a:endParaRPr lang="el-GR" sz="1600" dirty="0">
              <a:solidFill>
                <a:srgbClr val="0070C0"/>
              </a:solidFill>
            </a:endParaRPr>
          </a:p>
          <a:p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D591E-002F-A982-EFE7-077F7898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7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CF578-B06E-37A1-15C2-048AE8FD6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Passive: use and form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AD321-9FFC-804D-7D8A-84E5E0321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USE: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mostly use the passive when who/what causes the action is either 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unknown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unimportant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</a:t>
            </a:r>
            <a:r>
              <a:rPr lang="en-US" sz="3200" dirty="0" err="1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</a:t>
            </a:r>
            <a:r>
              <a:rPr lang="en-US" sz="32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bike has been stolen. / Mastic is produced in Chios.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 we do want to mention who/what causes the action we use </a:t>
            </a:r>
            <a:r>
              <a:rPr lang="en-US" sz="3200" i="1" dirty="0">
                <a:effectLst/>
                <a:highlight>
                  <a:srgbClr val="FF00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eg.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was built by my father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C1185-F48B-3C23-2D6A-2A0D3D1C6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8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1F419-374B-6D29-B0EB-077E70688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 of the verb: </a:t>
            </a:r>
            <a:r>
              <a:rPr lang="en-US" sz="4000" b="1" dirty="0">
                <a:solidFill>
                  <a:srgbClr val="0070C0"/>
                </a:solidFill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+ PAST PARTICIPLE</a:t>
            </a:r>
            <a:br>
              <a:rPr lang="el-G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37060-63D2-0476-73D5-FD542AFD8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turn an active sentence to the passive: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Study the example sentence:		 </a:t>
            </a:r>
            <a:r>
              <a:rPr lang="en-US" sz="2400" i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Scientists use animals for their experiments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</a:t>
            </a:r>
            <a:r>
              <a:rPr lang="en-US" sz="2400" u="sng" dirty="0">
                <a:solidFill>
                  <a:srgbClr val="ED7D3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		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Scientists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ED7D3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sz="2400" u="sng" dirty="0">
                <a:solidFill>
                  <a:srgbClr val="ED7D3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		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r>
              <a:rPr lang="en-US" sz="2400" u="sng" dirty="0">
                <a:solidFill>
                  <a:srgbClr val="ED7D3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		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(and other parts of the sentence that </a:t>
            </a:r>
            <a:r>
              <a:rPr lang="en-US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not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changed or moved	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their experiments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5E7F3-FDA7-445B-B16F-83225B3C1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78F54-DD9A-8500-7251-2177C4DF3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57129"/>
            <a:ext cx="10058400" cy="4995615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Start your passive sentence with the object (</a:t>
            </a:r>
            <a:r>
              <a:rPr lang="en-US" sz="3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el-G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verb </a:t>
            </a:r>
            <a:r>
              <a:rPr lang="en-US" sz="3200" i="1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Be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tense/form of the active verb (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el-G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and the main verb in the Past Participle (regular verbs: </a:t>
            </a:r>
            <a:r>
              <a:rPr lang="en-U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Verb+ed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irregular verbs: 3</a:t>
            </a:r>
            <a:r>
              <a:rPr lang="en-US" sz="32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column) (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el-G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include agent if necessary (</a:t>
            </a:r>
            <a:r>
              <a:rPr lang="en-US" sz="3200" dirty="0">
                <a:solidFill>
                  <a:schemeClr val="accent4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scientists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keep all adverbials etc. in the place you found them in the active sentence (</a:t>
            </a:r>
            <a:r>
              <a:rPr lang="en-US" sz="2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their experiments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</a:pPr>
            <a:r>
              <a:rPr lang="en-US" sz="2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>
                <a:solidFill>
                  <a:srgbClr val="00B0F0"/>
                </a:solidFill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solidFill>
                  <a:srgbClr val="00B0F0"/>
                </a:solidFill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nimals</a:t>
            </a:r>
            <a:r>
              <a:rPr lang="en-US" sz="2800" dirty="0"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en-US" sz="2800" dirty="0"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en-US" sz="2800" dirty="0"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scientists </a:t>
            </a:r>
            <a:r>
              <a:rPr lang="en-US" sz="2800" dirty="0">
                <a:solidFill>
                  <a:srgbClr val="7030A0"/>
                </a:solidFill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their experiments</a:t>
            </a:r>
            <a:r>
              <a:rPr lang="en-US" sz="2800" dirty="0">
                <a:effectLst/>
                <a:highlight>
                  <a:srgbClr val="FCF7F1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2800" dirty="0">
              <a:effectLst/>
              <a:highlight>
                <a:srgbClr val="FCF7F1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0B3C5-468E-733E-F799-190BC308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53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ED6BF5A-5719-0193-929D-C660B9DDB3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124070"/>
              </p:ext>
            </p:extLst>
          </p:nvPr>
        </p:nvGraphicFramePr>
        <p:xfrm>
          <a:off x="1110953" y="1066945"/>
          <a:ext cx="10169497" cy="5077480"/>
        </p:xfrm>
        <a:graphic>
          <a:graphicData uri="http://schemas.openxmlformats.org/drawingml/2006/table">
            <a:tbl>
              <a:tblPr firstRow="1" firstCol="1" bandRow="1"/>
              <a:tblGrid>
                <a:gridCol w="3389589">
                  <a:extLst>
                    <a:ext uri="{9D8B030D-6E8A-4147-A177-3AD203B41FA5}">
                      <a16:colId xmlns:a16="http://schemas.microsoft.com/office/drawing/2014/main" val="751773503"/>
                    </a:ext>
                  </a:extLst>
                </a:gridCol>
                <a:gridCol w="3389589">
                  <a:extLst>
                    <a:ext uri="{9D8B030D-6E8A-4147-A177-3AD203B41FA5}">
                      <a16:colId xmlns:a16="http://schemas.microsoft.com/office/drawing/2014/main" val="3049291230"/>
                    </a:ext>
                  </a:extLst>
                </a:gridCol>
                <a:gridCol w="3390319">
                  <a:extLst>
                    <a:ext uri="{9D8B030D-6E8A-4147-A177-3AD203B41FA5}">
                      <a16:colId xmlns:a16="http://schemas.microsoft.com/office/drawing/2014/main" val="1935343070"/>
                    </a:ext>
                  </a:extLst>
                </a:gridCol>
              </a:tblGrid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Active Voice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Passive Voice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453855"/>
                  </a:ext>
                </a:extLst>
              </a:tr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 Simple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make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feta cheese in Greece.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Feta cheese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made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Greece.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168822"/>
                  </a:ext>
                </a:extLst>
              </a:tr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 Continuous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 building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new bridge.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new bridge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being built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4459826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 Perfect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has suggested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solution.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solution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has been suggested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John.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840195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 Simple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 parents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built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house in 1987.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This house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built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my parents in 1987.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905925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 Continuous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(We couldn’t stay with them) because they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were redecorating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their flat.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(We couldn’t stay with them) because their flat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was being redecorated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209735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Past Perfect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85 A.D., the Romans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 conquered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Britain.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85 A.D., Britain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had been conquered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the Romans.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401292"/>
                  </a:ext>
                </a:extLst>
              </a:tr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Future simple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They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send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email.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email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be sent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794410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Future Perfect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have finished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book by Monday.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book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have been finished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by Monday.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238795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 going to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government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going to lower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wages.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Wages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 going to be lowered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by the government.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476045"/>
                  </a:ext>
                </a:extLst>
              </a:tr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Modals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use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electric drill.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electric drill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should be used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69707"/>
                  </a:ext>
                </a:extLst>
              </a:tr>
              <a:tr h="2498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park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cars here.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Cars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 be parked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here.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191175"/>
                  </a:ext>
                </a:extLst>
              </a:tr>
              <a:tr h="5112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</a:t>
                      </a:r>
                      <a:r>
                        <a:rPr lang="en-US" sz="1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must wear 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protective gear at all times.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Protective gear </a:t>
                      </a:r>
                      <a:r>
                        <a:rPr lang="en-US" sz="1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must be worn 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 all times.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12777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53FF-E085-E9E2-EA40-AF48C19A9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D6CD1ED-4871-BE9D-C561-0778F000E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528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7280C-082B-33A2-430D-3030EB6A5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52030"/>
            <a:ext cx="10058400" cy="520071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Active</a:t>
            </a:r>
            <a:r>
              <a:rPr lang="en-US" sz="2400" dirty="0"/>
              <a:t>: They mine diamonds in South Africa.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Passive</a:t>
            </a:r>
            <a:r>
              <a:rPr lang="en-US" sz="2400" dirty="0"/>
              <a:t>: Diamonds………..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Active </a:t>
            </a:r>
            <a:r>
              <a:rPr lang="en-US" sz="2400" dirty="0"/>
              <a:t>They have sold their business.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Passive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Active </a:t>
            </a:r>
            <a:r>
              <a:rPr lang="en-US" sz="2400" dirty="0"/>
              <a:t>People must not delay to return books to the library.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accent2"/>
                </a:solidFill>
              </a:rPr>
              <a:t>Active </a:t>
            </a:r>
            <a:r>
              <a:rPr lang="en-US" sz="2400" dirty="0"/>
              <a:t>You can buy a ticket to the gig on line.</a:t>
            </a:r>
          </a:p>
          <a:p>
            <a:endParaRPr lang="en-US" sz="2400" dirty="0">
              <a:solidFill>
                <a:schemeClr val="accent3"/>
              </a:solidFill>
            </a:endParaRPr>
          </a:p>
          <a:p>
            <a:r>
              <a:rPr lang="en-US" sz="2400" dirty="0">
                <a:solidFill>
                  <a:schemeClr val="accent2"/>
                </a:solidFill>
              </a:rPr>
              <a:t>Active </a:t>
            </a:r>
            <a:r>
              <a:rPr lang="en-US" sz="2400" dirty="0"/>
              <a:t>They will show the exhibition after dinner.</a:t>
            </a:r>
          </a:p>
          <a:p>
            <a:endParaRPr lang="el-GR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46AFB-C6C2-4BA5-2800-675E376FE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9434-7293-40E0-98A7-69F3C10321FD}" type="datetime1">
              <a:rPr lang="el-GR" smtClean="0"/>
              <a:t>8/1/2024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25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 rtl="0"/>
            <a:r>
              <a:rPr lang="el" dirty="0"/>
              <a:t>Title Lorem Ipsum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838775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94_TF78438558" id="{4C793B3E-94FC-460F-8DB6-81BAA90A6624}" vid="{0DBEB6CE-59DB-4D4E-8602-FA1B0F1F623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{363B878E-FF9D-4336-A895-74C6F426A871}tf78438558_win32</Template>
  <TotalTime>37</TotalTime>
  <Words>636</Words>
  <Application>Microsoft Office PowerPoint</Application>
  <PresentationFormat>Widescreen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Garamond</vt:lpstr>
      <vt:lpstr>Tahoma</vt:lpstr>
      <vt:lpstr>SavonVTI</vt:lpstr>
      <vt:lpstr>The passive voice</vt:lpstr>
      <vt:lpstr>Structure of active voice</vt:lpstr>
      <vt:lpstr>PowerPoint Presentation</vt:lpstr>
      <vt:lpstr>Passive: use and form</vt:lpstr>
      <vt:lpstr>FORM of the verb: BE + PAST PARTICIPLE </vt:lpstr>
      <vt:lpstr>PowerPoint Presentation</vt:lpstr>
      <vt:lpstr>PowerPoint Presentation</vt:lpstr>
      <vt:lpstr>PowerPoint Presentation</vt:lpstr>
      <vt:lpstr>Title Lorem Ipsum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passive voice</dc:title>
  <dc:creator>George Kound</dc:creator>
  <cp:lastModifiedBy>George Kound</cp:lastModifiedBy>
  <cp:revision>6</cp:revision>
  <dcterms:created xsi:type="dcterms:W3CDTF">2024-01-07T21:49:42Z</dcterms:created>
  <dcterms:modified xsi:type="dcterms:W3CDTF">2024-01-08T05:10:07Z</dcterms:modified>
</cp:coreProperties>
</file>