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89" d="100"/>
          <a:sy n="89" d="100"/>
        </p:scale>
        <p:origin x="9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276" y="2280620"/>
            <a:ext cx="6815669" cy="731521"/>
          </a:xfrm>
        </p:spPr>
        <p:txBody>
          <a:bodyPr/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/>
              <a:t>Τριγωνομετρία</a:t>
            </a:r>
            <a:endParaRPr lang="el-G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276" y="3625323"/>
            <a:ext cx="6815669" cy="1592135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Χρήση βασικής τριγωνομετρίας σε τρίγωνο(δείτε το έγγραφο </a:t>
            </a:r>
            <a:r>
              <a:rPr lang="en-US" dirty="0" smtClean="0"/>
              <a:t>pdf)</a:t>
            </a:r>
            <a:endParaRPr lang="el-GR" dirty="0" smtClean="0"/>
          </a:p>
          <a:p>
            <a:r>
              <a:rPr lang="el-GR" dirty="0" smtClean="0"/>
              <a:t>Μετατροπή μοιρών σε ακτίνια </a:t>
            </a:r>
            <a:r>
              <a:rPr lang="en-US" dirty="0" smtClean="0"/>
              <a:t>(</a:t>
            </a:r>
            <a:r>
              <a:rPr lang="el-GR" dirty="0" smtClean="0"/>
              <a:t>δείτε το </a:t>
            </a:r>
            <a:r>
              <a:rPr lang="en-US" dirty="0" smtClean="0"/>
              <a:t>video 1)</a:t>
            </a:r>
            <a:endParaRPr lang="el-GR" dirty="0" smtClean="0"/>
          </a:p>
          <a:p>
            <a:r>
              <a:rPr lang="el-GR" dirty="0" smtClean="0"/>
              <a:t>Χρήση τριγωνομετρικού κύκλου. </a:t>
            </a:r>
            <a:r>
              <a:rPr lang="en-US" dirty="0" smtClean="0"/>
              <a:t>(</a:t>
            </a:r>
            <a:r>
              <a:rPr lang="el-GR" dirty="0" smtClean="0"/>
              <a:t>δείτε το </a:t>
            </a:r>
            <a:r>
              <a:rPr lang="en-US" dirty="0" smtClean="0"/>
              <a:t>video 2)</a:t>
            </a:r>
            <a:endParaRPr lang="el-GR" dirty="0"/>
          </a:p>
          <a:p>
            <a:r>
              <a:rPr lang="el-GR" dirty="0" smtClean="0"/>
              <a:t>Δείτε τις ασκήσεις βιβλίου, τράπεζα θεμάτων και τις ασκήσεις </a:t>
            </a:r>
            <a:r>
              <a:rPr lang="el-GR" smtClean="0"/>
              <a:t>τις ενότητας)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76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45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  Τριγωνομετρία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Τριγωνομετρία</dc:title>
  <dc:creator>JohnPC</dc:creator>
  <cp:lastModifiedBy>JohnPC</cp:lastModifiedBy>
  <cp:revision>1</cp:revision>
  <dcterms:created xsi:type="dcterms:W3CDTF">2024-11-17T00:10:23Z</dcterms:created>
  <dcterms:modified xsi:type="dcterms:W3CDTF">2024-11-17T00:18:03Z</dcterms:modified>
</cp:coreProperties>
</file>