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5008D-626A-4170-91FD-6814D42B2D9A}" type="datetimeFigureOut">
              <a:rPr lang="el-GR" smtClean="0"/>
              <a:t>7/11/2024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9BD09-93C1-4211-AD53-585105E589C1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05795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5DBE-3C44-4407-BCB5-7B4BCCC45305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0184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DEEA-8062-40E7-931F-855DF34B0902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960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7777E-AF23-4AB6-8E91-FA0DBB300002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0444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2DBE-6373-42A6-81F6-EFC01AC17310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0006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F0CF-B1DF-4174-BEC0-BB8547444038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8450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914D5-0687-46DD-9C8B-83613A131975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3257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9A31E-16A5-489C-9631-A18EED9BF1D2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52261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94D2-D28E-4114-A691-4224E082C03A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6575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DEE5-92C5-438B-B6AD-45DBDE81A104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3904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F5D6-5761-4066-8378-3F3A1D365E70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737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38B0-1D26-45B1-A0C3-C52880AF9821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23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9F4FB-802A-4C38-847C-3842130E0860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43400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0A5D-F391-4FD5-A3AF-A3652ECD4485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7463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F67F-EEFA-437B-ABE5-0ABC2D20241D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4163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5699-5122-452E-80F9-89F0E169CC15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012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dirty="0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9EAA-A37B-4F5E-BE52-450C59039956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906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2D584-6513-4F88-9320-187D5A68BC36}" type="datetime1">
              <a:rPr lang="el-GR" smtClean="0"/>
              <a:t>7/11/2024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32B653F-8B66-4B20-99D0-5B7D27CBAD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704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89212" y="317090"/>
            <a:ext cx="8915399" cy="936523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rgbClr val="0070C0"/>
                </a:solidFill>
              </a:rPr>
              <a:t>2.2.5</a:t>
            </a:r>
            <a:r>
              <a:rPr lang="el-GR" sz="4000" b="1" dirty="0" smtClean="0"/>
              <a:t> Αναπαράσταση Αλγορίθμου</a:t>
            </a:r>
            <a:endParaRPr lang="el-GR" sz="40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89212" y="5323068"/>
            <a:ext cx="8915399" cy="841757"/>
          </a:xfrm>
        </p:spPr>
        <p:txBody>
          <a:bodyPr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Εισαγωγή στις Αρχές της Επιστήμης των Η/Υ </a:t>
            </a:r>
          </a:p>
          <a:p>
            <a:pPr algn="ctr"/>
            <a:r>
              <a:rPr lang="el-GR" b="1" dirty="0" smtClean="0">
                <a:solidFill>
                  <a:schemeClr val="tx1"/>
                </a:solidFill>
              </a:rPr>
              <a:t>Β’ Λυκείου</a:t>
            </a:r>
            <a:endParaRPr lang="el-GR" b="1" dirty="0">
              <a:solidFill>
                <a:schemeClr val="tx1"/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41" y="1503971"/>
            <a:ext cx="6168940" cy="3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167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66915" y="228601"/>
            <a:ext cx="12565625" cy="612058"/>
          </a:xfrm>
        </p:spPr>
        <p:txBody>
          <a:bodyPr>
            <a:noAutofit/>
          </a:bodyPr>
          <a:lstStyle/>
          <a:p>
            <a:r>
              <a:rPr lang="el-GR" sz="2800" b="1" dirty="0" smtClean="0"/>
              <a:t>Μεθοδολογίες διαγραμματικής αναπαράστασης αλγορίθμων</a:t>
            </a:r>
            <a:endParaRPr lang="el-GR" sz="2800" b="1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753" y="1479515"/>
            <a:ext cx="3305175" cy="4803521"/>
          </a:xfrm>
          <a:prstGeom prst="rect">
            <a:avLst/>
          </a:prstGeom>
        </p:spPr>
      </p:pic>
      <p:cxnSp>
        <p:nvCxnSpPr>
          <p:cNvPr id="6" name="Ευθύγραμμο βέλος σύνδεσης 5"/>
          <p:cNvCxnSpPr/>
          <p:nvPr/>
        </p:nvCxnSpPr>
        <p:spPr>
          <a:xfrm flipV="1">
            <a:off x="4356609" y="3745412"/>
            <a:ext cx="1262527" cy="1406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19136" y="3052914"/>
            <a:ext cx="62385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800" b="1" dirty="0" smtClean="0"/>
              <a:t>Το </a:t>
            </a:r>
            <a:r>
              <a:rPr lang="el-GR" sz="2800" b="1" dirty="0" smtClean="0">
                <a:solidFill>
                  <a:srgbClr val="00B0F0"/>
                </a:solidFill>
              </a:rPr>
              <a:t>ορθογώνιο παραλληλόγραμμο </a:t>
            </a:r>
            <a:r>
              <a:rPr lang="el-GR" sz="2800" b="1" dirty="0" smtClean="0"/>
              <a:t>δηλώνει την </a:t>
            </a:r>
            <a:r>
              <a:rPr lang="el-GR" sz="2800" b="1" dirty="0" smtClean="0">
                <a:solidFill>
                  <a:srgbClr val="00B0F0"/>
                </a:solidFill>
              </a:rPr>
              <a:t>εκτέλεση</a:t>
            </a:r>
            <a:r>
              <a:rPr lang="el-GR" sz="2800" b="1" dirty="0" smtClean="0"/>
              <a:t> μιας ή περισσότερων </a:t>
            </a:r>
            <a:r>
              <a:rPr lang="el-GR" sz="2800" b="1" dirty="0"/>
              <a:t>π</a:t>
            </a:r>
            <a:r>
              <a:rPr lang="el-GR" sz="2800" b="1" dirty="0" smtClean="0"/>
              <a:t>ράξεων.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2751441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1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303" y="1757515"/>
            <a:ext cx="9372929" cy="3935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992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9460" y="842041"/>
            <a:ext cx="9288597" cy="507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660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382736" y="449827"/>
            <a:ext cx="8915399" cy="90702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Παράδειγμα 2</a:t>
            </a:r>
            <a:r>
              <a:rPr lang="el-GR" baseline="30000" dirty="0" smtClean="0"/>
              <a:t>ο</a:t>
            </a:r>
            <a:r>
              <a:rPr lang="el-GR" dirty="0" smtClean="0"/>
              <a:t>  </a:t>
            </a: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736" y="1253614"/>
            <a:ext cx="9681445" cy="550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127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810" y="543520"/>
            <a:ext cx="9875190" cy="54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801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7490"/>
          </a:xfrm>
        </p:spPr>
        <p:txBody>
          <a:bodyPr/>
          <a:lstStyle/>
          <a:p>
            <a:r>
              <a:rPr lang="el-GR" b="1" dirty="0" smtClean="0"/>
              <a:t>Εισαγωγή αλγορίθμων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632154"/>
            <a:ext cx="8915400" cy="400172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400" b="1" dirty="0" smtClean="0">
                <a:solidFill>
                  <a:schemeClr val="tx1"/>
                </a:solidFill>
              </a:rPr>
              <a:t>Προκειμένου να επιτευχθεί η </a:t>
            </a:r>
            <a:r>
              <a:rPr lang="el-GR" sz="2400" b="1" dirty="0" smtClean="0">
                <a:solidFill>
                  <a:srgbClr val="00B0F0"/>
                </a:solidFill>
              </a:rPr>
              <a:t>ακριβής περιγραφή </a:t>
            </a:r>
            <a:r>
              <a:rPr lang="el-GR" sz="2400" b="1" dirty="0" smtClean="0">
                <a:solidFill>
                  <a:schemeClr val="tx1"/>
                </a:solidFill>
              </a:rPr>
              <a:t>ενός αλγορίθμου, χρησιμοποιείται κάποια γλώσσα που μπορεί να περιγράφει σειρές ενεργειών με τρόπο αυστηρό.</a:t>
            </a:r>
          </a:p>
          <a:p>
            <a:pPr marL="0" indent="0" algn="just">
              <a:buNone/>
            </a:pPr>
            <a:endParaRPr lang="el-GR" sz="24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l-GR" sz="2400" b="1" dirty="0" smtClean="0">
                <a:solidFill>
                  <a:schemeClr val="tx1"/>
                </a:solidFill>
              </a:rPr>
              <a:t>Τέτοιες γλώσσες, είναι οι γλώσσες προγραμματισμού (με την προϋπόθεση ότι η σηματολογία τους είναι αυστηρά διατυπωμένη), μαθηματικά μοντέλα, κάποιες συμβολικές γλώσσες που χρησιμοποιούν αυστηρά προκαθορισμένους κανόνες περιγραφής, καθώς και κατάλληλα διαμορφωμένα υποσύνολα των φυσικών ομιλούμενων γλωσσών.</a:t>
            </a:r>
          </a:p>
        </p:txBody>
      </p:sp>
    </p:spTree>
    <p:extLst>
      <p:ext uri="{BB962C8B-B14F-4D97-AF65-F5344CB8AC3E}">
        <p14:creationId xmlns:p14="http://schemas.microsoft.com/office/powerpoint/2010/main" val="3203832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89212" y="390834"/>
            <a:ext cx="8915399" cy="730043"/>
          </a:xfrm>
        </p:spPr>
        <p:txBody>
          <a:bodyPr>
            <a:noAutofit/>
          </a:bodyPr>
          <a:lstStyle/>
          <a:p>
            <a:r>
              <a:rPr lang="el-GR" sz="4000" b="1" dirty="0" smtClean="0"/>
              <a:t>Αναπαράσταση των αλγορίθμων</a:t>
            </a:r>
            <a:endParaRPr lang="el-GR" sz="40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89212" y="1635972"/>
            <a:ext cx="8915399" cy="172666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b="1" dirty="0" smtClean="0">
                <a:solidFill>
                  <a:srgbClr val="00B0F0"/>
                </a:solidFill>
              </a:rPr>
              <a:t>Φυσική Γλώσσα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b="1" dirty="0" smtClean="0">
                <a:solidFill>
                  <a:schemeClr val="tx1"/>
                </a:solidFill>
              </a:rPr>
              <a:t>Ψευδοκώδικα ή Ψευδογλώσσα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b="1" dirty="0" smtClean="0">
                <a:solidFill>
                  <a:schemeClr val="tx1"/>
                </a:solidFill>
              </a:rPr>
              <a:t>Γλώσσα Προγραμματισμού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b="1" u="sng" dirty="0" smtClean="0">
              <a:solidFill>
                <a:srgbClr val="00B0F0"/>
              </a:solidFill>
            </a:endParaRPr>
          </a:p>
          <a:p>
            <a:endParaRPr lang="el-GR" b="1" u="sng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89212" y="3877727"/>
            <a:ext cx="83033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dirty="0" smtClean="0">
                <a:solidFill>
                  <a:srgbClr val="00B0F0"/>
                </a:solidFill>
              </a:rPr>
              <a:t>Φυσική Γλώσσα</a:t>
            </a:r>
            <a:r>
              <a:rPr lang="el-GR" sz="2400" b="1" dirty="0" smtClean="0"/>
              <a:t>: όπου η αναπαράσταση γίνεται με την ομιλούμενη γλώσσα, μέσω της οποίας περιγράφονται να βήματα της επίλυσης του προβλήματος. Ωστόσο με την φυσική γλώσσα μπορούν να παρατηρηθούν </a:t>
            </a:r>
            <a:r>
              <a:rPr lang="el-GR" sz="2400" b="1" dirty="0" smtClean="0">
                <a:solidFill>
                  <a:srgbClr val="FF0000"/>
                </a:solidFill>
              </a:rPr>
              <a:t>ασάφειες</a:t>
            </a:r>
            <a:r>
              <a:rPr lang="el-GR" sz="2400" b="1" dirty="0" smtClean="0"/>
              <a:t> </a:t>
            </a:r>
            <a:r>
              <a:rPr lang="el-GR" sz="2400" b="1" smtClean="0"/>
              <a:t>στις οδηγίες.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3892120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2742"/>
          </a:xfrm>
        </p:spPr>
        <p:txBody>
          <a:bodyPr/>
          <a:lstStyle/>
          <a:p>
            <a:r>
              <a:rPr lang="el-GR" b="1" dirty="0"/>
              <a:t>Αναπαράσταση των αλγορίθμων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735393"/>
            <a:ext cx="8915400" cy="17452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chemeClr val="tx1"/>
                </a:solidFill>
              </a:rPr>
              <a:t>Φυσική Γλώσσα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rgbClr val="00B0F0"/>
                </a:solidFill>
              </a:rPr>
              <a:t>Ψευδοκώδικα ή Ψευδογλώσσα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chemeClr val="tx1"/>
                </a:solidFill>
              </a:rPr>
              <a:t>Γλώσσα Προγραμματισμού</a:t>
            </a:r>
          </a:p>
          <a:p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2592925" y="4173794"/>
            <a:ext cx="89116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dirty="0">
                <a:solidFill>
                  <a:srgbClr val="00B0F0"/>
                </a:solidFill>
              </a:rPr>
              <a:t>Ψευδοκώδικα ή </a:t>
            </a:r>
            <a:r>
              <a:rPr lang="el-GR" sz="2400" b="1" dirty="0" smtClean="0">
                <a:solidFill>
                  <a:srgbClr val="00B0F0"/>
                </a:solidFill>
              </a:rPr>
              <a:t>Ψευδογλώσσα</a:t>
            </a:r>
            <a:r>
              <a:rPr lang="el-GR" sz="2400" b="1" dirty="0" smtClean="0"/>
              <a:t>: είναι μια υποθετική γλώσσα για την αναπαράσταση αλγορίθμων με στοιχεία από άλλες γλώσσες προγραμματισμού.</a:t>
            </a:r>
            <a:endParaRPr lang="el-GR" sz="2400" b="1" dirty="0">
              <a:solidFill>
                <a:srgbClr val="00B0F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58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89212" y="390834"/>
            <a:ext cx="8915399" cy="730043"/>
          </a:xfrm>
        </p:spPr>
        <p:txBody>
          <a:bodyPr>
            <a:noAutofit/>
          </a:bodyPr>
          <a:lstStyle/>
          <a:p>
            <a:r>
              <a:rPr lang="el-GR" sz="4000" b="1" dirty="0" smtClean="0"/>
              <a:t>Αναπαράσταση των αλγορίθμων</a:t>
            </a:r>
            <a:endParaRPr lang="el-GR" sz="40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89212" y="1635972"/>
            <a:ext cx="8915399" cy="172666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b="1" dirty="0" smtClean="0">
                <a:solidFill>
                  <a:schemeClr val="tx1"/>
                </a:solidFill>
              </a:rPr>
              <a:t>Φυσική Γλώσσα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b="1" dirty="0" smtClean="0">
                <a:solidFill>
                  <a:schemeClr val="tx1"/>
                </a:solidFill>
              </a:rPr>
              <a:t>Ψευδοκώδικα ή Ψευδογλώσσα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b="1" dirty="0" smtClean="0">
                <a:solidFill>
                  <a:srgbClr val="00B0F0"/>
                </a:solidFill>
              </a:rPr>
              <a:t>Γλώσσα Προγραμματισμού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b="1" u="sng" dirty="0" smtClean="0">
              <a:solidFill>
                <a:srgbClr val="00B0F0"/>
              </a:solidFill>
            </a:endParaRPr>
          </a:p>
          <a:p>
            <a:endParaRPr lang="el-GR" b="1" u="sng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89212" y="3877727"/>
            <a:ext cx="83033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dirty="0" smtClean="0">
                <a:solidFill>
                  <a:srgbClr val="00B0F0"/>
                </a:solidFill>
              </a:rPr>
              <a:t>Γλώσσα Προγραμματισμού</a:t>
            </a:r>
            <a:r>
              <a:rPr lang="el-GR" sz="2400" b="1" dirty="0" smtClean="0"/>
              <a:t>: είναι μια τεχνητή γλώσσα, που έχει αναπτυχθεί για να δημιουργεί ή να εκφράζει προγράμματα στον υπολογιστή. Η αναπαράσταση των αλγορίθμων με γλώσσα προγραμματισμού μπορεί αν γίνει είτε με οπτικές είτε με κειμενικές γλώσσες προγραμματισμού.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2131520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89212" y="612058"/>
            <a:ext cx="8915399" cy="715297"/>
          </a:xfrm>
        </p:spPr>
        <p:txBody>
          <a:bodyPr>
            <a:normAutofit/>
          </a:bodyPr>
          <a:lstStyle/>
          <a:p>
            <a:r>
              <a:rPr lang="el-GR" sz="4000" b="1" dirty="0"/>
              <a:t>Αναπαράσταση των αλγορίθμων</a:t>
            </a:r>
            <a:endParaRPr lang="el-GR" sz="4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441729" y="1871947"/>
            <a:ext cx="8915399" cy="1372698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chemeClr val="tx1"/>
                </a:solidFill>
              </a:rPr>
              <a:t>Στις </a:t>
            </a:r>
            <a:r>
              <a:rPr lang="el-GR" sz="2400" b="1" dirty="0" smtClean="0">
                <a:solidFill>
                  <a:srgbClr val="00B0F0"/>
                </a:solidFill>
              </a:rPr>
              <a:t>οπτικές γλώσσες προγραμματισμού</a:t>
            </a:r>
            <a:r>
              <a:rPr lang="el-GR" sz="2400" b="1" dirty="0" smtClean="0">
                <a:solidFill>
                  <a:schemeClr val="tx1"/>
                </a:solidFill>
              </a:rPr>
              <a:t> η αναπαράσταση των αλγορίθμων γίνεται μέσα από γραφικό χειρισμό προγραμματιστικών στοιχείων.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sz="2400" b="1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chemeClr val="tx1"/>
                </a:solidFill>
              </a:rPr>
              <a:t>Στις </a:t>
            </a:r>
            <a:r>
              <a:rPr lang="el-GR" sz="2400" b="1" dirty="0" smtClean="0">
                <a:solidFill>
                  <a:srgbClr val="00B0F0"/>
                </a:solidFill>
              </a:rPr>
              <a:t>κειμενικές γλώσσες προγραμματισμού</a:t>
            </a:r>
            <a:r>
              <a:rPr lang="el-GR" sz="2400" b="1" dirty="0" smtClean="0">
                <a:solidFill>
                  <a:schemeClr val="tx1"/>
                </a:solidFill>
              </a:rPr>
              <a:t> η αναπαράσταση των αλγορίθμων γίνεται με τη χρήση σειρών κειμένου που περιλαμβάνουν λέξεις, αριθμούς και σημεία στίξης.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783862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66915" y="228601"/>
            <a:ext cx="12565625" cy="612058"/>
          </a:xfrm>
        </p:spPr>
        <p:txBody>
          <a:bodyPr>
            <a:noAutofit/>
          </a:bodyPr>
          <a:lstStyle/>
          <a:p>
            <a:r>
              <a:rPr lang="el-GR" sz="2800" b="1" dirty="0" smtClean="0"/>
              <a:t>Μεθοδολογίες διαγραμματικής αναπαράστασης αλγορίθμων</a:t>
            </a:r>
            <a:endParaRPr lang="el-GR" sz="28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97909" y="2172911"/>
            <a:ext cx="6297562" cy="3416727"/>
          </a:xfrm>
        </p:spPr>
        <p:txBody>
          <a:bodyPr>
            <a:normAutofit/>
          </a:bodyPr>
          <a:lstStyle/>
          <a:p>
            <a:pPr algn="just"/>
            <a:r>
              <a:rPr lang="el-GR" sz="2800" b="1" dirty="0" smtClean="0">
                <a:solidFill>
                  <a:schemeClr val="tx1"/>
                </a:solidFill>
              </a:rPr>
              <a:t>Για την διαγραμματική αναπαράσταση των αλγορίθμων επινοήθηκε η πιο διαδεδομένη που είναι το διάγραμμα ροής. Η περιγραφή και η αναπαράσταση των αλγορίθμων γίνεται με τη χρήση γεωμετρικών σχημάτων. </a:t>
            </a:r>
            <a:endParaRPr lang="el-GR" sz="2800" b="1" dirty="0">
              <a:solidFill>
                <a:schemeClr val="tx1"/>
              </a:solidFill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753" y="1479515"/>
            <a:ext cx="3305175" cy="480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162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66915" y="228601"/>
            <a:ext cx="12565625" cy="612058"/>
          </a:xfrm>
        </p:spPr>
        <p:txBody>
          <a:bodyPr>
            <a:noAutofit/>
          </a:bodyPr>
          <a:lstStyle/>
          <a:p>
            <a:r>
              <a:rPr lang="el-GR" sz="2800" b="1" dirty="0" smtClean="0"/>
              <a:t>Μεθοδολογίες διαγραμματικής αναπαράστασης αλγορίθμων</a:t>
            </a:r>
            <a:endParaRPr lang="el-GR" sz="2800" b="1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753" y="1479515"/>
            <a:ext cx="3305175" cy="4803521"/>
          </a:xfrm>
          <a:prstGeom prst="rect">
            <a:avLst/>
          </a:prstGeom>
        </p:spPr>
      </p:pic>
      <p:cxnSp>
        <p:nvCxnSpPr>
          <p:cNvPr id="6" name="Ευθύγραμμο βέλος σύνδεσης 5"/>
          <p:cNvCxnSpPr/>
          <p:nvPr/>
        </p:nvCxnSpPr>
        <p:spPr>
          <a:xfrm>
            <a:off x="4011561" y="1814052"/>
            <a:ext cx="2536723" cy="15950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 flipV="1">
            <a:off x="4011561" y="3881275"/>
            <a:ext cx="2536723" cy="192959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10517" y="3052916"/>
            <a:ext cx="44245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800" b="1" dirty="0" smtClean="0"/>
              <a:t>Η </a:t>
            </a:r>
            <a:r>
              <a:rPr lang="el-GR" sz="2800" b="1" dirty="0" smtClean="0">
                <a:solidFill>
                  <a:srgbClr val="00B0F0"/>
                </a:solidFill>
              </a:rPr>
              <a:t>έλλειψη</a:t>
            </a:r>
            <a:r>
              <a:rPr lang="el-GR" sz="2800" b="1" dirty="0" smtClean="0"/>
              <a:t> δηλώνει την </a:t>
            </a:r>
            <a:r>
              <a:rPr lang="el-GR" sz="2800" b="1" dirty="0" smtClean="0">
                <a:solidFill>
                  <a:srgbClr val="00B0F0"/>
                </a:solidFill>
              </a:rPr>
              <a:t>αρχή</a:t>
            </a:r>
            <a:r>
              <a:rPr lang="el-GR" sz="2800" b="1" dirty="0" smtClean="0"/>
              <a:t> και το </a:t>
            </a:r>
            <a:r>
              <a:rPr lang="el-GR" sz="2800" b="1" dirty="0" smtClean="0">
                <a:solidFill>
                  <a:srgbClr val="00B0F0"/>
                </a:solidFill>
              </a:rPr>
              <a:t>τέλος</a:t>
            </a:r>
            <a:r>
              <a:rPr lang="el-GR" sz="2800" b="1" dirty="0" smtClean="0"/>
              <a:t> του αλγορίθμου.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191839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66915" y="228601"/>
            <a:ext cx="12565625" cy="612058"/>
          </a:xfrm>
        </p:spPr>
        <p:txBody>
          <a:bodyPr>
            <a:noAutofit/>
          </a:bodyPr>
          <a:lstStyle/>
          <a:p>
            <a:r>
              <a:rPr lang="el-GR" sz="2800" b="1" dirty="0" smtClean="0"/>
              <a:t>Μεθοδολογίες διαγραμματικής αναπαράστασης αλγορίθμων</a:t>
            </a:r>
            <a:endParaRPr lang="el-GR" sz="2800" b="1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753" y="1479515"/>
            <a:ext cx="3305175" cy="4803521"/>
          </a:xfrm>
          <a:prstGeom prst="rect">
            <a:avLst/>
          </a:prstGeom>
        </p:spPr>
      </p:pic>
      <p:cxnSp>
        <p:nvCxnSpPr>
          <p:cNvPr id="6" name="Ευθύγραμμο βέλος σύνδεσης 5"/>
          <p:cNvCxnSpPr/>
          <p:nvPr/>
        </p:nvCxnSpPr>
        <p:spPr>
          <a:xfrm>
            <a:off x="4616245" y="2611578"/>
            <a:ext cx="1932039" cy="100177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 flipV="1">
            <a:off x="4513004" y="3881275"/>
            <a:ext cx="2035280" cy="11012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10517" y="3052916"/>
            <a:ext cx="53536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800" b="1" dirty="0" smtClean="0"/>
              <a:t>Το </a:t>
            </a:r>
            <a:r>
              <a:rPr lang="el-GR" sz="2800" b="1" dirty="0" smtClean="0">
                <a:solidFill>
                  <a:srgbClr val="00B0F0"/>
                </a:solidFill>
              </a:rPr>
              <a:t>πλάγιο παραλληλόγραμμο </a:t>
            </a:r>
            <a:r>
              <a:rPr lang="el-GR" sz="2800" b="1" dirty="0" smtClean="0"/>
              <a:t>δηλώνει την </a:t>
            </a:r>
            <a:r>
              <a:rPr lang="el-GR" sz="2800" b="1" dirty="0" smtClean="0">
                <a:solidFill>
                  <a:srgbClr val="00B0F0"/>
                </a:solidFill>
              </a:rPr>
              <a:t>είσοδο</a:t>
            </a:r>
            <a:r>
              <a:rPr lang="el-GR" sz="2800" b="1" dirty="0" smtClean="0"/>
              <a:t> και </a:t>
            </a:r>
            <a:r>
              <a:rPr lang="el-GR" sz="2800" b="1" dirty="0" smtClean="0">
                <a:solidFill>
                  <a:srgbClr val="00B0F0"/>
                </a:solidFill>
              </a:rPr>
              <a:t>έξοδο</a:t>
            </a:r>
            <a:r>
              <a:rPr lang="el-GR" sz="2800" b="1" dirty="0" smtClean="0"/>
              <a:t> στοιχείων.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2950062693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Πρασινοκίτρινο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Θρόισμα</Template>
  <TotalTime>84</TotalTime>
  <Words>327</Words>
  <Application>Microsoft Office PowerPoint</Application>
  <PresentationFormat>Ευρεία οθόνη</PresentationFormat>
  <Paragraphs>36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Θρόισμα</vt:lpstr>
      <vt:lpstr>2.2.5 Αναπαράσταση Αλγορίθμου</vt:lpstr>
      <vt:lpstr>Εισαγωγή αλγορίθμων</vt:lpstr>
      <vt:lpstr>Αναπαράσταση των αλγορίθμων</vt:lpstr>
      <vt:lpstr>Αναπαράσταση των αλγορίθμων</vt:lpstr>
      <vt:lpstr>Αναπαράσταση των αλγορίθμων</vt:lpstr>
      <vt:lpstr>Αναπαράσταση των αλγορίθμων</vt:lpstr>
      <vt:lpstr>Μεθοδολογίες διαγραμματικής αναπαράστασης αλγορίθμων</vt:lpstr>
      <vt:lpstr>Μεθοδολογίες διαγραμματικής αναπαράστασης αλγορίθμων</vt:lpstr>
      <vt:lpstr>Μεθοδολογίες διαγραμματικής αναπαράστασης αλγορίθμων</vt:lpstr>
      <vt:lpstr>Μεθοδολογίες διαγραμματικής αναπαράστασης αλγορίθμων</vt:lpstr>
      <vt:lpstr>Παράδειγμα 1ο </vt:lpstr>
      <vt:lpstr>Παρουσίαση του PowerPoint</vt:lpstr>
      <vt:lpstr>Παράδειγμα 2ο  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2.2.5 Αναπαράσταση Αλγορίθμου</dc:title>
  <dc:creator>Ignatis</dc:creator>
  <cp:lastModifiedBy>Ignatis</cp:lastModifiedBy>
  <cp:revision>12</cp:revision>
  <dcterms:created xsi:type="dcterms:W3CDTF">2024-10-28T17:46:32Z</dcterms:created>
  <dcterms:modified xsi:type="dcterms:W3CDTF">2024-11-07T15:00:29Z</dcterms:modified>
</cp:coreProperties>
</file>