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7"/>
  </p:notesMasterIdLst>
  <p:sldIdLst>
    <p:sldId id="256" r:id="rId2"/>
    <p:sldId id="257" r:id="rId3"/>
    <p:sldId id="262"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notesMaster" Target="notesMasters/notesMaster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EBDF8A-3C3A-AE4B-AE77-7A932280A605}" type="datetimeFigureOut">
              <a:rPr lang="en-US"/>
              <a:t>1/21/2022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A53973-8ECB-0F40-A2FA-561FC510571A}" type="slidenum">
              <a:rPr lang="en-US"/>
              <a:t>‹#›</a:t>
            </a:fld>
            <a:endParaRPr lang="en-US"/>
          </a:p>
        </p:txBody>
      </p:sp>
    </p:spTree>
    <p:extLst>
      <p:ext uri="{BB962C8B-B14F-4D97-AF65-F5344CB8AC3E}">
        <p14:creationId xmlns:p14="http://schemas.microsoft.com/office/powerpoint/2010/main" val="1839185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9A53973-8ECB-0F40-A2FA-561FC510571A}" type="slidenum">
              <a:rPr lang="en-US"/>
              <a:t>4</a:t>
            </a:fld>
            <a:endParaRPr lang="en-US"/>
          </a:p>
        </p:txBody>
      </p:sp>
    </p:spTree>
    <p:extLst>
      <p:ext uri="{BB962C8B-B14F-4D97-AF65-F5344CB8AC3E}">
        <p14:creationId xmlns:p14="http://schemas.microsoft.com/office/powerpoint/2010/main" val="2390122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dirty="0"/>
              <a:t>Click to edit Master title style</a:t>
            </a:r>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AB3A824-1A51-4B26-AD58-A6D8E14F6C04}" type="datetimeFigureOut">
              <a:rPr lang="en-US" dirty="0"/>
              <a:t>1/21/2022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857E33E-8B18-4087-B112-809917729534}" type="datetimeFigureOut">
              <a:rPr lang="en-US" dirty="0"/>
              <a:t>1/21/2022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dirty="0"/>
              <a:t>Click to edit Master title style</a:t>
            </a:r>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3FFE419-2371-464F-8239-3959401C3561}" type="datetimeFigureOut">
              <a:rPr lang="en-US" dirty="0"/>
              <a:t>1/21/2022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7D162C4-EDD9-4389-A98B-B87ECEA2A816}" type="datetimeFigureOut">
              <a:rPr lang="en-US" dirty="0"/>
              <a:t>1/21/2022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dirty="0"/>
              <a:t>Click to edit Master title style</a:t>
            </a:r>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1/21/2022</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dirty="0"/>
              <a:t>Click to edit Master title style</a:t>
            </a:r>
          </a:p>
        </p:txBody>
      </p:sp>
      <p:sp>
        <p:nvSpPr>
          <p:cNvPr id="3" name="Content Placeholder 2"/>
          <p:cNvSpPr>
            <a:spLocks noGrp="1"/>
          </p:cNvSpPr>
          <p:nvPr>
            <p:ph sz="half" idx="1"/>
          </p:nvPr>
        </p:nvSpPr>
        <p:spPr>
          <a:xfrm>
            <a:off x="2605374" y="2052116"/>
            <a:ext cx="3891960" cy="39978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666636" y="2052114"/>
            <a:ext cx="3894222" cy="39978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A954B2F-12DE-47F5-8894-472B206D2E1E}" type="datetimeFigureOut">
              <a:rPr lang="en-US" dirty="0"/>
              <a:t>1/21/2022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dirty="0"/>
              <a:t>Click to edit Master title style</a:t>
            </a:r>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3F30E46F-7819-4ACF-B48B-48222C2ACC88}" type="datetimeFigureOut">
              <a:rPr lang="en-US" dirty="0"/>
              <a:t>1/21/2022</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1FAF3416-4057-4DAA-829D-4CA07428D088}" type="datetimeFigureOut">
              <a:rPr lang="en-US" dirty="0"/>
              <a:t>1/21/2022</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1/21/2022</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dirty="0"/>
              <a:t>Click to edit Master title style</a:t>
            </a:r>
          </a:p>
        </p:txBody>
      </p:sp>
      <p:sp>
        <p:nvSpPr>
          <p:cNvPr id="3" name="Content Placeholder 2"/>
          <p:cNvSpPr>
            <a:spLocks noGrp="1"/>
          </p:cNvSpPr>
          <p:nvPr>
            <p:ph idx="1"/>
          </p:nvPr>
        </p:nvSpPr>
        <p:spPr>
          <a:xfrm>
            <a:off x="5120154" y="805818"/>
            <a:ext cx="5446278" cy="5244126"/>
          </a:xfrm>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1/21/2022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dirty="0"/>
              <a:t>Click to edit Master title style</a:t>
            </a:r>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1/21/2022</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2.pn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image" Target="../media/image3.png"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1/21/2022</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5.jpeg" /><Relationship Id="rId2" Type="http://schemas.openxmlformats.org/officeDocument/2006/relationships/notesSlide" Target="../notesSlides/notesSlide1.xml" /><Relationship Id="rId1" Type="http://schemas.openxmlformats.org/officeDocument/2006/relationships/slideLayout" Target="../slideLayouts/slideLayout4.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49324-295C-714E-A525-1501F23AFB81}"/>
              </a:ext>
            </a:extLst>
          </p:cNvPr>
          <p:cNvSpPr>
            <a:spLocks noGrp="1"/>
          </p:cNvSpPr>
          <p:nvPr>
            <p:ph type="ctrTitle"/>
          </p:nvPr>
        </p:nvSpPr>
        <p:spPr>
          <a:xfrm>
            <a:off x="2611808" y="3428999"/>
            <a:ext cx="5774267" cy="2438808"/>
          </a:xfrm>
        </p:spPr>
        <p:txBody>
          <a:bodyPr/>
          <a:lstStyle/>
          <a:p>
            <a:r>
              <a:rPr lang="en-GB"/>
              <a:t>The Starry night</a:t>
            </a:r>
            <a:endParaRPr lang="en-US"/>
          </a:p>
        </p:txBody>
      </p:sp>
      <p:sp>
        <p:nvSpPr>
          <p:cNvPr id="3" name="Subtitle 2">
            <a:extLst>
              <a:ext uri="{FF2B5EF4-FFF2-40B4-BE49-F238E27FC236}">
                <a16:creationId xmlns:a16="http://schemas.microsoft.com/office/drawing/2014/main" id="{32551612-8E97-CC42-8C5D-2F56F0FBB841}"/>
              </a:ext>
            </a:extLst>
          </p:cNvPr>
          <p:cNvSpPr>
            <a:spLocks noGrp="1"/>
          </p:cNvSpPr>
          <p:nvPr>
            <p:ph type="subTitle" idx="1"/>
          </p:nvPr>
        </p:nvSpPr>
        <p:spPr>
          <a:xfrm>
            <a:off x="2258840" y="4648402"/>
            <a:ext cx="6359501" cy="473705"/>
          </a:xfrm>
        </p:spPr>
        <p:txBody>
          <a:bodyPr>
            <a:noAutofit/>
          </a:bodyPr>
          <a:lstStyle/>
          <a:p>
            <a:r>
              <a:rPr lang="en-GB" sz="2400" b="1"/>
              <a:t>Εύα Αθανασάκη και Μαρία Ρουσσάκη Β4</a:t>
            </a:r>
            <a:endParaRPr lang="en-US" sz="2400" b="1"/>
          </a:p>
        </p:txBody>
      </p:sp>
    </p:spTree>
    <p:extLst>
      <p:ext uri="{BB962C8B-B14F-4D97-AF65-F5344CB8AC3E}">
        <p14:creationId xmlns:p14="http://schemas.microsoft.com/office/powerpoint/2010/main" val="1289000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B0D9B4-B243-E240-9E31-5E667A3A0B4E}"/>
              </a:ext>
            </a:extLst>
          </p:cNvPr>
          <p:cNvSpPr>
            <a:spLocks noGrp="1"/>
          </p:cNvSpPr>
          <p:nvPr>
            <p:ph idx="1"/>
          </p:nvPr>
        </p:nvSpPr>
        <p:spPr>
          <a:xfrm>
            <a:off x="998343" y="208546"/>
            <a:ext cx="5495746" cy="6527937"/>
          </a:xfrm>
        </p:spPr>
        <p:txBody>
          <a:bodyPr>
            <a:noAutofit/>
          </a:bodyPr>
          <a:lstStyle/>
          <a:p>
            <a:r>
              <a:rPr lang="en-GB" sz="2400"/>
              <a:t>This is Vincent Van Gogh’s painting called “The Starry Night”</a:t>
            </a:r>
          </a:p>
          <a:p>
            <a:r>
              <a:rPr lang="en-GB" sz="2400"/>
              <a:t>It was painted in June 1889</a:t>
            </a:r>
          </a:p>
          <a:p>
            <a:r>
              <a:rPr lang="en-GB" sz="2400"/>
              <a:t>It’s an oil-on-canvas painting and its size is 73.7 × 92.1 cm</a:t>
            </a:r>
          </a:p>
          <a:p>
            <a:r>
              <a:rPr lang="en-GB" sz="2400"/>
              <a:t>The painting depicts a night scene with eleven vertices of stars and a bright yellow crescent. In the background there are hills, in the middle of the ground there is a moonlit city with a church that has an elongated bell tower and in the foreground is the dark green silhouette of the cypress. </a:t>
            </a:r>
            <a:endParaRPr lang="en-US" sz="2400"/>
          </a:p>
        </p:txBody>
      </p:sp>
      <p:pic>
        <p:nvPicPr>
          <p:cNvPr id="5" name="Picture 6">
            <a:extLst>
              <a:ext uri="{FF2B5EF4-FFF2-40B4-BE49-F238E27FC236}">
                <a16:creationId xmlns:a16="http://schemas.microsoft.com/office/drawing/2014/main" id="{373A8827-6316-D743-800A-C9F3DC56E2C6}"/>
              </a:ext>
            </a:extLst>
          </p:cNvPr>
          <p:cNvPicPr>
            <a:picLocks noChangeAspect="1"/>
          </p:cNvPicPr>
          <p:nvPr/>
        </p:nvPicPr>
        <p:blipFill>
          <a:blip r:embed="rId2"/>
          <a:stretch>
            <a:fillRect/>
          </a:stretch>
        </p:blipFill>
        <p:spPr>
          <a:xfrm>
            <a:off x="6494089" y="1699946"/>
            <a:ext cx="4801440" cy="3811746"/>
          </a:xfrm>
          <a:prstGeom prst="rect">
            <a:avLst/>
          </a:prstGeom>
        </p:spPr>
      </p:pic>
    </p:spTree>
    <p:extLst>
      <p:ext uri="{BB962C8B-B14F-4D97-AF65-F5344CB8AC3E}">
        <p14:creationId xmlns:p14="http://schemas.microsoft.com/office/powerpoint/2010/main" val="3173229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7">
            <a:extLst>
              <a:ext uri="{FF2B5EF4-FFF2-40B4-BE49-F238E27FC236}">
                <a16:creationId xmlns:a16="http://schemas.microsoft.com/office/drawing/2014/main" id="{E7D5B93A-91C8-864D-9E92-3C8146324FAC}"/>
              </a:ext>
            </a:extLst>
          </p:cNvPr>
          <p:cNvSpPr txBox="1">
            <a:spLocks/>
          </p:cNvSpPr>
          <p:nvPr/>
        </p:nvSpPr>
        <p:spPr>
          <a:xfrm>
            <a:off x="1145037" y="439907"/>
            <a:ext cx="4857241" cy="3924273"/>
          </a:xfrm>
          <a:prstGeom prst="rect">
            <a:avLst/>
          </a:prstGeom>
        </p:spPr>
        <p:txBody>
          <a:bodyPr vert="horz" lIns="91440" tIns="45720" rIns="91440" bIns="45720" rtlCol="0">
            <a:no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r>
              <a:rPr lang="en-GB" sz="2400"/>
              <a:t>The painting shows the view from the east-facing window of Vincent Van Gogh’s asylum room at Saint-Rémy-de-Provence, just before sunrise with the addition of an imaginary village.</a:t>
            </a:r>
            <a:endParaRPr lang="en-US" sz="2400"/>
          </a:p>
        </p:txBody>
      </p:sp>
      <p:sp>
        <p:nvSpPr>
          <p:cNvPr id="7" name="TextBox 6">
            <a:extLst>
              <a:ext uri="{FF2B5EF4-FFF2-40B4-BE49-F238E27FC236}">
                <a16:creationId xmlns:a16="http://schemas.microsoft.com/office/drawing/2014/main" id="{BCFE1DC3-E705-864A-99C1-F983ED65749E}"/>
              </a:ext>
            </a:extLst>
          </p:cNvPr>
          <p:cNvSpPr txBox="1"/>
          <p:nvPr/>
        </p:nvSpPr>
        <p:spPr>
          <a:xfrm>
            <a:off x="1145037" y="3668345"/>
            <a:ext cx="4544495" cy="1938992"/>
          </a:xfrm>
          <a:prstGeom prst="rect">
            <a:avLst/>
          </a:prstGeom>
          <a:noFill/>
        </p:spPr>
        <p:txBody>
          <a:bodyPr wrap="square">
            <a:spAutoFit/>
          </a:bodyPr>
          <a:lstStyle/>
          <a:p>
            <a:pPr marL="342900" indent="-342900">
              <a:buFont typeface="Arial" panose="020B0604020202020204" pitchFamily="34" charset="0"/>
              <a:buChar char="•"/>
            </a:pPr>
            <a:r>
              <a:rPr lang="en-GB" sz="2400"/>
              <a:t>It has been in the permanent collection of the Museum of Modern Art in New York City, since 1941, acquired        through the Lillie P. Bequest.</a:t>
            </a:r>
            <a:endParaRPr lang="en-US" sz="2400"/>
          </a:p>
        </p:txBody>
      </p:sp>
      <p:sp>
        <p:nvSpPr>
          <p:cNvPr id="9" name="Content Placeholder 2">
            <a:extLst>
              <a:ext uri="{FF2B5EF4-FFF2-40B4-BE49-F238E27FC236}">
                <a16:creationId xmlns:a16="http://schemas.microsoft.com/office/drawing/2014/main" id="{8423804E-7618-E343-8551-CD233FD0CC23}"/>
              </a:ext>
            </a:extLst>
          </p:cNvPr>
          <p:cNvSpPr txBox="1">
            <a:spLocks/>
          </p:cNvSpPr>
          <p:nvPr/>
        </p:nvSpPr>
        <p:spPr>
          <a:xfrm>
            <a:off x="6096000" y="341000"/>
            <a:ext cx="4857241" cy="5266337"/>
          </a:xfrm>
          <a:prstGeom prst="rect">
            <a:avLst/>
          </a:prstGeom>
        </p:spPr>
        <p:txBody>
          <a:bodyPr vert="horz" lIns="91440" tIns="45720" rIns="91440" bIns="45720" rtlCol="0" anchor="ctr">
            <a:no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endParaRPr lang="en-GB" sz="2400"/>
          </a:p>
          <a:p>
            <a:r>
              <a:rPr lang="en-GB" sz="2400"/>
              <a:t>The view has been identified as the one from his bedroom window, facing east, a view which Van Gogh painted variations of no fewer than twenty-one times, including The Starry Night. Van Gogh depicted the view at different times of the day and under various weather conditions, such as the sunrise, moonrise, sunshine-filled days, overcast days, windy days and one day with rain.</a:t>
            </a:r>
          </a:p>
        </p:txBody>
      </p:sp>
    </p:spTree>
    <p:extLst>
      <p:ext uri="{BB962C8B-B14F-4D97-AF65-F5344CB8AC3E}">
        <p14:creationId xmlns:p14="http://schemas.microsoft.com/office/powerpoint/2010/main" val="2983756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BAB87-6461-A246-ABE4-0C35D9A35C03}"/>
              </a:ext>
            </a:extLst>
          </p:cNvPr>
          <p:cNvSpPr>
            <a:spLocks noGrp="1"/>
          </p:cNvSpPr>
          <p:nvPr>
            <p:ph type="title"/>
          </p:nvPr>
        </p:nvSpPr>
        <p:spPr>
          <a:xfrm>
            <a:off x="6867333" y="4645347"/>
            <a:ext cx="4270460" cy="1393605"/>
          </a:xfrm>
        </p:spPr>
        <p:txBody>
          <a:bodyPr>
            <a:normAutofit/>
          </a:bodyPr>
          <a:lstStyle/>
          <a:p>
            <a:pPr algn="ctr"/>
            <a:r>
              <a:rPr lang="en-GB" sz="2400"/>
              <a:t>Vincent Van Gogh’s self portrait</a:t>
            </a:r>
            <a:endParaRPr lang="en-US" sz="2400"/>
          </a:p>
        </p:txBody>
      </p:sp>
      <p:sp>
        <p:nvSpPr>
          <p:cNvPr id="4" name="Content Placeholder 3">
            <a:extLst>
              <a:ext uri="{FF2B5EF4-FFF2-40B4-BE49-F238E27FC236}">
                <a16:creationId xmlns:a16="http://schemas.microsoft.com/office/drawing/2014/main" id="{7569FA1D-63D6-874B-B597-FE7746C4D138}"/>
              </a:ext>
            </a:extLst>
          </p:cNvPr>
          <p:cNvSpPr>
            <a:spLocks noGrp="1"/>
          </p:cNvSpPr>
          <p:nvPr>
            <p:ph sz="half" idx="2"/>
          </p:nvPr>
        </p:nvSpPr>
        <p:spPr>
          <a:xfrm>
            <a:off x="1238914" y="1358163"/>
            <a:ext cx="5215674" cy="4375174"/>
          </a:xfrm>
        </p:spPr>
        <p:txBody>
          <a:bodyPr>
            <a:noAutofit/>
          </a:bodyPr>
          <a:lstStyle/>
          <a:p>
            <a:r>
              <a:rPr lang="en-GB" sz="2400"/>
              <a:t>While the hospital staff did not allow Van Gogh to paint in his bedroom, he was able to make sketches in ink or charcoal on paper. Eventually, he would base newer variations on previous versions.</a:t>
            </a:r>
            <a:endParaRPr lang="en-US" sz="2400"/>
          </a:p>
        </p:txBody>
      </p:sp>
      <p:pic>
        <p:nvPicPr>
          <p:cNvPr id="5" name="Picture 5">
            <a:extLst>
              <a:ext uri="{FF2B5EF4-FFF2-40B4-BE49-F238E27FC236}">
                <a16:creationId xmlns:a16="http://schemas.microsoft.com/office/drawing/2014/main" id="{6D7AFA58-A5B3-B04B-83F7-EE1A9E8FEB18}"/>
              </a:ext>
            </a:extLst>
          </p:cNvPr>
          <p:cNvPicPr>
            <a:picLocks noChangeAspect="1"/>
          </p:cNvPicPr>
          <p:nvPr/>
        </p:nvPicPr>
        <p:blipFill>
          <a:blip r:embed="rId3"/>
          <a:stretch>
            <a:fillRect/>
          </a:stretch>
        </p:blipFill>
        <p:spPr>
          <a:xfrm>
            <a:off x="7052039" y="599006"/>
            <a:ext cx="3901048" cy="3887422"/>
          </a:xfrm>
          <a:prstGeom prst="rect">
            <a:avLst/>
          </a:prstGeom>
        </p:spPr>
      </p:pic>
    </p:spTree>
    <p:extLst>
      <p:ext uri="{BB962C8B-B14F-4D97-AF65-F5344CB8AC3E}">
        <p14:creationId xmlns:p14="http://schemas.microsoft.com/office/powerpoint/2010/main" val="3720495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CFF049-BEBA-234E-8293-507BCE1F2007}"/>
              </a:ext>
            </a:extLst>
          </p:cNvPr>
          <p:cNvSpPr>
            <a:spLocks noGrp="1"/>
          </p:cNvSpPr>
          <p:nvPr>
            <p:ph idx="1"/>
          </p:nvPr>
        </p:nvSpPr>
        <p:spPr>
          <a:xfrm>
            <a:off x="2359348" y="134471"/>
            <a:ext cx="8210791" cy="5915473"/>
          </a:xfrm>
        </p:spPr>
        <p:txBody>
          <a:bodyPr>
            <a:normAutofit/>
          </a:bodyPr>
          <a:lstStyle/>
          <a:p>
            <a:r>
              <a:rPr lang="en-GB" sz="2400"/>
              <a:t>The Starry Night is the only nocturne in the series of views from his bedroom window. In early June, Vincent Van Gogh wrote to his brother, Theo : “This morning, I saw the countryside from my window a long time before sunrise with nothing but the morning star, which looked very big.” Researchers have determined that Venus was indeed visible at dawn in Provence in the spring of 1889 and was at the time nearly as bright as possible.</a:t>
            </a:r>
          </a:p>
          <a:p>
            <a:pPr marL="0" indent="0">
              <a:buNone/>
            </a:pPr>
            <a:endParaRPr lang="en-US"/>
          </a:p>
        </p:txBody>
      </p:sp>
      <p:sp>
        <p:nvSpPr>
          <p:cNvPr id="4" name="Content Placeholder 3">
            <a:extLst>
              <a:ext uri="{FF2B5EF4-FFF2-40B4-BE49-F238E27FC236}">
                <a16:creationId xmlns:a16="http://schemas.microsoft.com/office/drawing/2014/main" id="{9C790C46-CCC5-3F44-B24A-B1BC0ED773F0}"/>
              </a:ext>
            </a:extLst>
          </p:cNvPr>
          <p:cNvSpPr>
            <a:spLocks noGrp="1"/>
          </p:cNvSpPr>
          <p:nvPr>
            <p:ph sz="half" idx="4294967295"/>
          </p:nvPr>
        </p:nvSpPr>
        <p:spPr>
          <a:xfrm>
            <a:off x="2713861" y="4613085"/>
            <a:ext cx="7970439" cy="1303621"/>
          </a:xfrm>
        </p:spPr>
        <p:txBody>
          <a:bodyPr>
            <a:normAutofit/>
          </a:bodyPr>
          <a:lstStyle/>
          <a:p>
            <a:pPr marL="0" indent="0">
              <a:buNone/>
            </a:pPr>
            <a:r>
              <a:rPr lang="en-GB" sz="2400"/>
              <a:t>So the brightest “star” in the painting, just to the viewer’s right of the cypress tree is actually Venus.</a:t>
            </a:r>
            <a:endParaRPr lang="en-US" sz="2400"/>
          </a:p>
        </p:txBody>
      </p:sp>
      <p:sp>
        <p:nvSpPr>
          <p:cNvPr id="7" name="TextBox 6">
            <a:extLst>
              <a:ext uri="{FF2B5EF4-FFF2-40B4-BE49-F238E27FC236}">
                <a16:creationId xmlns:a16="http://schemas.microsoft.com/office/drawing/2014/main" id="{ED6F1A75-5267-BD43-BAA4-A10F77A56B2E}"/>
              </a:ext>
            </a:extLst>
          </p:cNvPr>
          <p:cNvSpPr txBox="1"/>
          <p:nvPr/>
        </p:nvSpPr>
        <p:spPr>
          <a:xfrm>
            <a:off x="3046981" y="3231927"/>
            <a:ext cx="6093962" cy="394147"/>
          </a:xfrm>
          <a:prstGeom prst="rect">
            <a:avLst/>
          </a:prstGeom>
          <a:noFill/>
        </p:spPr>
        <p:txBody>
          <a:bodyPr wrap="square">
            <a:spAutoFit/>
          </a:bodyPr>
          <a:lstStyle/>
          <a:p>
            <a:pPr marL="0" indent="0" algn="l" rtl="0" eaLnBrk="1" latinLnBrk="0" hangingPunct="1">
              <a:lnSpc>
                <a:spcPct val="120000"/>
              </a:lnSpc>
              <a:spcBef>
                <a:spcPts val="1000"/>
              </a:spcBef>
              <a:spcAft>
                <a:spcPts val="600"/>
              </a:spcAft>
            </a:pPr>
            <a:endParaRPr lang="en-GB">
              <a:effectLst/>
            </a:endParaRPr>
          </a:p>
        </p:txBody>
      </p:sp>
    </p:spTree>
    <p:extLst>
      <p:ext uri="{BB962C8B-B14F-4D97-AF65-F5344CB8AC3E}">
        <p14:creationId xmlns:p14="http://schemas.microsoft.com/office/powerpoint/2010/main" val="20937760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5</Slides>
  <Notes>1</Notes>
  <HiddenSlides>0</HiddenSlide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Madison</vt:lpstr>
      <vt:lpstr>The Starry night</vt:lpstr>
      <vt:lpstr>PowerPoint Presentation</vt:lpstr>
      <vt:lpstr>PowerPoint Presentation</vt:lpstr>
      <vt:lpstr>Vincent Van Gogh’s self portrait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Starry night</dc:title>
  <dc:creator>Eva Ath</dc:creator>
  <cp:lastModifiedBy>Eva Ath</cp:lastModifiedBy>
  <cp:revision>14</cp:revision>
  <dcterms:created xsi:type="dcterms:W3CDTF">2022-01-21T13:34:42Z</dcterms:created>
  <dcterms:modified xsi:type="dcterms:W3CDTF">2022-01-21T18:23:22Z</dcterms:modified>
</cp:coreProperties>
</file>