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6" r:id="rId3"/>
    <p:sldId id="267" r:id="rId4"/>
    <p:sldId id="268" r:id="rId5"/>
    <p:sldId id="258" r:id="rId6"/>
    <p:sldId id="263" r:id="rId7"/>
    <p:sldId id="262" r:id="rId8"/>
    <p:sldId id="261" r:id="rId9"/>
    <p:sldId id="264" r:id="rId10"/>
    <p:sldId id="265" r:id="rId11"/>
    <p:sldId id="270"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AAA56-815B-4731-A5CD-1A52F5307B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0C1DFEC-5B0D-4DD5-AF81-8BC9D78A47B1}">
      <dgm:prSet custT="1"/>
      <dgm:spPr/>
      <dgm:t>
        <a:bodyPr/>
        <a:lstStyle/>
        <a:p>
          <a:r>
            <a:rPr lang="el-GR" sz="2400" dirty="0">
              <a:latin typeface="Arial" panose="020B0604020202020204" pitchFamily="34" charset="0"/>
              <a:cs typeface="Arial" panose="020B0604020202020204" pitchFamily="34" charset="0"/>
            </a:rPr>
            <a:t>6  τόνοι μοσχαρίσιο κρέας</a:t>
          </a:r>
          <a:endParaRPr lang="en-US" sz="2400" dirty="0">
            <a:latin typeface="Arial" panose="020B0604020202020204" pitchFamily="34" charset="0"/>
            <a:cs typeface="Arial" panose="020B0604020202020204" pitchFamily="34" charset="0"/>
          </a:endParaRPr>
        </a:p>
      </dgm:t>
    </dgm:pt>
    <dgm:pt modelId="{741C0719-7D06-4714-B15B-E77A05DEF163}" type="parTrans" cxnId="{32D904A0-072D-43C1-B7C5-835811E8FF77}">
      <dgm:prSet/>
      <dgm:spPr/>
      <dgm:t>
        <a:bodyPr/>
        <a:lstStyle/>
        <a:p>
          <a:endParaRPr lang="en-US"/>
        </a:p>
      </dgm:t>
    </dgm:pt>
    <dgm:pt modelId="{99F5278F-862B-4232-A6A9-01C61C468DA2}" type="sibTrans" cxnId="{32D904A0-072D-43C1-B7C5-835811E8FF77}">
      <dgm:prSet/>
      <dgm:spPr/>
      <dgm:t>
        <a:bodyPr/>
        <a:lstStyle/>
        <a:p>
          <a:endParaRPr lang="en-US"/>
        </a:p>
      </dgm:t>
    </dgm:pt>
    <dgm:pt modelId="{73E93F55-A736-40EC-B5AC-3D39160187C1}">
      <dgm:prSet custT="1"/>
      <dgm:spPr/>
      <dgm:t>
        <a:bodyPr/>
        <a:lstStyle/>
        <a:p>
          <a:r>
            <a:rPr lang="el-GR" sz="2400" dirty="0">
              <a:latin typeface="Arial" panose="020B0604020202020204" pitchFamily="34" charset="0"/>
              <a:cs typeface="Arial" panose="020B0604020202020204" pitchFamily="34" charset="0"/>
            </a:rPr>
            <a:t>6,5 τόνοι κρεμμύδια</a:t>
          </a:r>
          <a:endParaRPr lang="en-US" sz="2400" dirty="0">
            <a:latin typeface="Arial" panose="020B0604020202020204" pitchFamily="34" charset="0"/>
            <a:cs typeface="Arial" panose="020B0604020202020204" pitchFamily="34" charset="0"/>
          </a:endParaRPr>
        </a:p>
      </dgm:t>
    </dgm:pt>
    <dgm:pt modelId="{37EC4A4D-E25B-4729-8F29-94D351A8D87C}" type="parTrans" cxnId="{E06C808C-24F7-42DF-98DE-366A5F8157F7}">
      <dgm:prSet/>
      <dgm:spPr/>
      <dgm:t>
        <a:bodyPr/>
        <a:lstStyle/>
        <a:p>
          <a:endParaRPr lang="en-US"/>
        </a:p>
      </dgm:t>
    </dgm:pt>
    <dgm:pt modelId="{C322C9D8-230A-4B0A-8D4C-23F487FCC0FD}" type="sibTrans" cxnId="{E06C808C-24F7-42DF-98DE-366A5F8157F7}">
      <dgm:prSet/>
      <dgm:spPr/>
      <dgm:t>
        <a:bodyPr/>
        <a:lstStyle/>
        <a:p>
          <a:endParaRPr lang="en-US"/>
        </a:p>
      </dgm:t>
    </dgm:pt>
    <dgm:pt modelId="{1A3CA520-119E-412F-B55B-A61FCAE8ADC4}">
      <dgm:prSet custT="1"/>
      <dgm:spPr/>
      <dgm:t>
        <a:bodyPr/>
        <a:lstStyle/>
        <a:p>
          <a:r>
            <a:rPr lang="el-GR" sz="2400" dirty="0">
              <a:latin typeface="Arial" panose="020B0604020202020204" pitchFamily="34" charset="0"/>
              <a:cs typeface="Arial" panose="020B0604020202020204" pitchFamily="34" charset="0"/>
            </a:rPr>
            <a:t>2.000 κεφάλια σκόρδα</a:t>
          </a:r>
          <a:endParaRPr lang="en-US" sz="2400" dirty="0">
            <a:latin typeface="Arial" panose="020B0604020202020204" pitchFamily="34" charset="0"/>
            <a:cs typeface="Arial" panose="020B0604020202020204" pitchFamily="34" charset="0"/>
          </a:endParaRPr>
        </a:p>
      </dgm:t>
    </dgm:pt>
    <dgm:pt modelId="{B45F32B5-8555-4419-A4E5-E96FA4F52079}" type="parTrans" cxnId="{7CD58192-AF23-44F6-B8A0-F86FC08D00CD}">
      <dgm:prSet/>
      <dgm:spPr/>
      <dgm:t>
        <a:bodyPr/>
        <a:lstStyle/>
        <a:p>
          <a:endParaRPr lang="en-US"/>
        </a:p>
      </dgm:t>
    </dgm:pt>
    <dgm:pt modelId="{5143889A-E797-40B2-BE55-345805A46568}" type="sibTrans" cxnId="{7CD58192-AF23-44F6-B8A0-F86FC08D00CD}">
      <dgm:prSet/>
      <dgm:spPr/>
      <dgm:t>
        <a:bodyPr/>
        <a:lstStyle/>
        <a:p>
          <a:endParaRPr lang="en-US"/>
        </a:p>
      </dgm:t>
    </dgm:pt>
    <dgm:pt modelId="{86F45C3D-ADE8-4A76-873B-20F20D302648}">
      <dgm:prSet custT="1"/>
      <dgm:spPr/>
      <dgm:t>
        <a:bodyPr/>
        <a:lstStyle/>
        <a:p>
          <a:r>
            <a:rPr lang="el-GR" sz="2400" dirty="0">
              <a:latin typeface="Arial" panose="020B0604020202020204" pitchFamily="34" charset="0"/>
              <a:cs typeface="Arial" panose="020B0604020202020204" pitchFamily="34" charset="0"/>
            </a:rPr>
            <a:t>1.100 κιλά ντομάτες</a:t>
          </a:r>
          <a:endParaRPr lang="en-US" sz="2400" dirty="0">
            <a:latin typeface="Arial" panose="020B0604020202020204" pitchFamily="34" charset="0"/>
            <a:cs typeface="Arial" panose="020B0604020202020204" pitchFamily="34" charset="0"/>
          </a:endParaRPr>
        </a:p>
      </dgm:t>
    </dgm:pt>
    <dgm:pt modelId="{7A03AB36-1019-4773-8497-CCA3F61DA389}" type="parTrans" cxnId="{C0F4C409-0A9A-4B6A-BF66-06F753D09AF7}">
      <dgm:prSet/>
      <dgm:spPr/>
      <dgm:t>
        <a:bodyPr/>
        <a:lstStyle/>
        <a:p>
          <a:endParaRPr lang="en-US"/>
        </a:p>
      </dgm:t>
    </dgm:pt>
    <dgm:pt modelId="{1DA06A17-1BF1-4D3A-8517-09E0017D085B}" type="sibTrans" cxnId="{C0F4C409-0A9A-4B6A-BF66-06F753D09AF7}">
      <dgm:prSet/>
      <dgm:spPr/>
      <dgm:t>
        <a:bodyPr/>
        <a:lstStyle/>
        <a:p>
          <a:endParaRPr lang="en-US"/>
        </a:p>
      </dgm:t>
    </dgm:pt>
    <dgm:pt modelId="{B1714088-C5B8-4904-83F4-C01041ABBA3A}">
      <dgm:prSet custT="1"/>
      <dgm:spPr/>
      <dgm:t>
        <a:bodyPr/>
        <a:lstStyle/>
        <a:p>
          <a:r>
            <a:rPr lang="el-GR" sz="2400" dirty="0">
              <a:latin typeface="Arial" panose="020B0604020202020204" pitchFamily="34" charset="0"/>
              <a:cs typeface="Arial" panose="020B0604020202020204" pitchFamily="34" charset="0"/>
            </a:rPr>
            <a:t>400 κιλά ντοματοπολτός</a:t>
          </a:r>
          <a:endParaRPr lang="en-US" sz="2400" dirty="0">
            <a:latin typeface="Arial" panose="020B0604020202020204" pitchFamily="34" charset="0"/>
            <a:cs typeface="Arial" panose="020B0604020202020204" pitchFamily="34" charset="0"/>
          </a:endParaRPr>
        </a:p>
      </dgm:t>
    </dgm:pt>
    <dgm:pt modelId="{728EEC37-C179-435D-B270-03DEF86AC05F}" type="parTrans" cxnId="{2624A9DA-CAD3-4891-A6A1-EEC431893FE4}">
      <dgm:prSet/>
      <dgm:spPr/>
      <dgm:t>
        <a:bodyPr/>
        <a:lstStyle/>
        <a:p>
          <a:endParaRPr lang="en-US"/>
        </a:p>
      </dgm:t>
    </dgm:pt>
    <dgm:pt modelId="{CF5988D0-980F-4CBB-97EA-B44CF4015CA7}" type="sibTrans" cxnId="{2624A9DA-CAD3-4891-A6A1-EEC431893FE4}">
      <dgm:prSet/>
      <dgm:spPr/>
      <dgm:t>
        <a:bodyPr/>
        <a:lstStyle/>
        <a:p>
          <a:endParaRPr lang="en-US"/>
        </a:p>
      </dgm:t>
    </dgm:pt>
    <dgm:pt modelId="{F5171501-4058-4E98-B1F1-FAA0343FBD5C}">
      <dgm:prSet custT="1"/>
      <dgm:spPr/>
      <dgm:t>
        <a:bodyPr/>
        <a:lstStyle/>
        <a:p>
          <a:r>
            <a:rPr lang="el-GR" sz="2400" dirty="0">
              <a:latin typeface="Arial" panose="020B0604020202020204" pitchFamily="34" charset="0"/>
              <a:cs typeface="Arial" panose="020B0604020202020204" pitchFamily="34" charset="0"/>
            </a:rPr>
            <a:t>600 κιλά λάδι</a:t>
          </a:r>
          <a:endParaRPr lang="en-US" sz="2400" dirty="0">
            <a:latin typeface="Arial" panose="020B0604020202020204" pitchFamily="34" charset="0"/>
            <a:cs typeface="Arial" panose="020B0604020202020204" pitchFamily="34" charset="0"/>
          </a:endParaRPr>
        </a:p>
      </dgm:t>
    </dgm:pt>
    <dgm:pt modelId="{CC3B1811-0292-4D8A-8811-0384B7EA2CE3}" type="parTrans" cxnId="{EAE5C098-95F9-4F08-B0F1-2340ABE5C5A2}">
      <dgm:prSet/>
      <dgm:spPr/>
      <dgm:t>
        <a:bodyPr/>
        <a:lstStyle/>
        <a:p>
          <a:endParaRPr lang="en-US"/>
        </a:p>
      </dgm:t>
    </dgm:pt>
    <dgm:pt modelId="{EB7B7404-76E2-44BC-A433-D1E5766182BF}" type="sibTrans" cxnId="{EAE5C098-95F9-4F08-B0F1-2340ABE5C5A2}">
      <dgm:prSet/>
      <dgm:spPr/>
      <dgm:t>
        <a:bodyPr/>
        <a:lstStyle/>
        <a:p>
          <a:endParaRPr lang="en-US"/>
        </a:p>
      </dgm:t>
    </dgm:pt>
    <dgm:pt modelId="{C9C182C7-13A8-4515-9074-E0C86ECFD382}">
      <dgm:prSet custT="1"/>
      <dgm:spPr/>
      <dgm:t>
        <a:bodyPr/>
        <a:lstStyle/>
        <a:p>
          <a:r>
            <a:rPr lang="el-GR" sz="2400" dirty="0">
              <a:latin typeface="Arial" panose="020B0604020202020204" pitchFamily="34" charset="0"/>
              <a:cs typeface="Arial" panose="020B0604020202020204" pitchFamily="34" charset="0"/>
            </a:rPr>
            <a:t>450 κιλά ξύδι </a:t>
          </a:r>
          <a:endParaRPr lang="en-US" sz="2400" dirty="0">
            <a:latin typeface="Arial" panose="020B0604020202020204" pitchFamily="34" charset="0"/>
            <a:cs typeface="Arial" panose="020B0604020202020204" pitchFamily="34" charset="0"/>
          </a:endParaRPr>
        </a:p>
      </dgm:t>
    </dgm:pt>
    <dgm:pt modelId="{60D0AEA9-C410-492C-A358-9EAD28851FB9}" type="parTrans" cxnId="{CF6672B4-9F00-4070-B07B-F1EA9A43CC73}">
      <dgm:prSet/>
      <dgm:spPr/>
      <dgm:t>
        <a:bodyPr/>
        <a:lstStyle/>
        <a:p>
          <a:endParaRPr lang="en-US"/>
        </a:p>
      </dgm:t>
    </dgm:pt>
    <dgm:pt modelId="{3F4F35E4-558D-4331-B1C2-EE8B9F604F64}" type="sibTrans" cxnId="{CF6672B4-9F00-4070-B07B-F1EA9A43CC73}">
      <dgm:prSet/>
      <dgm:spPr/>
      <dgm:t>
        <a:bodyPr/>
        <a:lstStyle/>
        <a:p>
          <a:endParaRPr lang="en-US"/>
        </a:p>
      </dgm:t>
    </dgm:pt>
    <dgm:pt modelId="{C0DFCCCF-1C14-4532-9D37-21D8F2499577}">
      <dgm:prSet custT="1"/>
      <dgm:spPr/>
      <dgm:t>
        <a:bodyPr/>
        <a:lstStyle/>
        <a:p>
          <a:r>
            <a:rPr lang="el-GR" sz="2400" dirty="0">
              <a:latin typeface="Arial" panose="020B0604020202020204" pitchFamily="34" charset="0"/>
              <a:cs typeface="Arial" panose="020B0604020202020204" pitchFamily="34" charset="0"/>
            </a:rPr>
            <a:t>42 κιλά αλάτι χονδρό</a:t>
          </a:r>
          <a:endParaRPr lang="en-US" sz="2400" dirty="0">
            <a:latin typeface="Arial" panose="020B0604020202020204" pitchFamily="34" charset="0"/>
            <a:cs typeface="Arial" panose="020B0604020202020204" pitchFamily="34" charset="0"/>
          </a:endParaRPr>
        </a:p>
      </dgm:t>
    </dgm:pt>
    <dgm:pt modelId="{79DB6E5D-4673-4EEC-8734-47F2C52E97E4}" type="parTrans" cxnId="{2C012B28-F64F-4F49-B19C-0335C7671550}">
      <dgm:prSet/>
      <dgm:spPr/>
      <dgm:t>
        <a:bodyPr/>
        <a:lstStyle/>
        <a:p>
          <a:endParaRPr lang="en-US"/>
        </a:p>
      </dgm:t>
    </dgm:pt>
    <dgm:pt modelId="{91862589-4D55-42AC-A6AD-CA6038CD23C9}" type="sibTrans" cxnId="{2C012B28-F64F-4F49-B19C-0335C7671550}">
      <dgm:prSet/>
      <dgm:spPr/>
      <dgm:t>
        <a:bodyPr/>
        <a:lstStyle/>
        <a:p>
          <a:endParaRPr lang="en-US"/>
        </a:p>
      </dgm:t>
    </dgm:pt>
    <dgm:pt modelId="{2BE8B0A8-5D74-461C-87CA-B5D2AE923DB7}">
      <dgm:prSet custT="1"/>
      <dgm:spPr/>
      <dgm:t>
        <a:bodyPr/>
        <a:lstStyle/>
        <a:p>
          <a:r>
            <a:rPr lang="el-GR" sz="2400" dirty="0">
              <a:latin typeface="Arial" panose="020B0604020202020204" pitchFamily="34" charset="0"/>
              <a:cs typeface="Arial" panose="020B0604020202020204" pitchFamily="34" charset="0"/>
            </a:rPr>
            <a:t>8 κιλά πιπέρι μαύρο - 8 κιλά πιπέρι κόκκινο</a:t>
          </a:r>
          <a:endParaRPr lang="en-US" sz="2400" dirty="0">
            <a:latin typeface="Arial" panose="020B0604020202020204" pitchFamily="34" charset="0"/>
            <a:cs typeface="Arial" panose="020B0604020202020204" pitchFamily="34" charset="0"/>
          </a:endParaRPr>
        </a:p>
      </dgm:t>
    </dgm:pt>
    <dgm:pt modelId="{90B75FAD-9C32-4D7D-B8C5-A69B64ED3E5A}" type="parTrans" cxnId="{D2AB7AAA-1657-417E-83E4-88684F53B69D}">
      <dgm:prSet/>
      <dgm:spPr/>
      <dgm:t>
        <a:bodyPr/>
        <a:lstStyle/>
        <a:p>
          <a:endParaRPr lang="en-US"/>
        </a:p>
      </dgm:t>
    </dgm:pt>
    <dgm:pt modelId="{83BD386F-586A-4FFC-8812-A9BC6BE97414}" type="sibTrans" cxnId="{D2AB7AAA-1657-417E-83E4-88684F53B69D}">
      <dgm:prSet/>
      <dgm:spPr/>
      <dgm:t>
        <a:bodyPr/>
        <a:lstStyle/>
        <a:p>
          <a:endParaRPr lang="en-US"/>
        </a:p>
      </dgm:t>
    </dgm:pt>
    <dgm:pt modelId="{2E12F55C-519A-4BEB-A59A-9560015849A0}">
      <dgm:prSet custT="1"/>
      <dgm:spPr/>
      <dgm:t>
        <a:bodyPr/>
        <a:lstStyle/>
        <a:p>
          <a:r>
            <a:rPr lang="el-GR" sz="2400" dirty="0">
              <a:latin typeface="Arial" panose="020B0604020202020204" pitchFamily="34" charset="0"/>
              <a:cs typeface="Arial" panose="020B0604020202020204" pitchFamily="34" charset="0"/>
            </a:rPr>
            <a:t>8 κιλά γαρύφαλλα</a:t>
          </a:r>
          <a:endParaRPr lang="en-US" sz="2400" dirty="0">
            <a:latin typeface="Arial" panose="020B0604020202020204" pitchFamily="34" charset="0"/>
            <a:cs typeface="Arial" panose="020B0604020202020204" pitchFamily="34" charset="0"/>
          </a:endParaRPr>
        </a:p>
      </dgm:t>
    </dgm:pt>
    <dgm:pt modelId="{3517095B-773E-458F-BAB9-7D5835AC46A6}" type="parTrans" cxnId="{5AF9AC50-A709-4B9B-AF1A-241904459D41}">
      <dgm:prSet/>
      <dgm:spPr/>
      <dgm:t>
        <a:bodyPr/>
        <a:lstStyle/>
        <a:p>
          <a:endParaRPr lang="en-US"/>
        </a:p>
      </dgm:t>
    </dgm:pt>
    <dgm:pt modelId="{D485C044-395E-4460-97B8-A3F99789FA11}" type="sibTrans" cxnId="{5AF9AC50-A709-4B9B-AF1A-241904459D41}">
      <dgm:prSet/>
      <dgm:spPr/>
      <dgm:t>
        <a:bodyPr/>
        <a:lstStyle/>
        <a:p>
          <a:endParaRPr lang="en-US"/>
        </a:p>
      </dgm:t>
    </dgm:pt>
    <dgm:pt modelId="{F6C0427A-6227-42E9-8F43-4E702AA9E08B}">
      <dgm:prSet custT="1"/>
      <dgm:spPr/>
      <dgm:t>
        <a:bodyPr/>
        <a:lstStyle/>
        <a:p>
          <a:r>
            <a:rPr lang="el-GR" sz="2400" dirty="0">
              <a:latin typeface="Arial" panose="020B0604020202020204" pitchFamily="34" charset="0"/>
              <a:cs typeface="Arial" panose="020B0604020202020204" pitchFamily="34" charset="0"/>
            </a:rPr>
            <a:t>5 κιλά μοσχοκάρυδο</a:t>
          </a:r>
          <a:endParaRPr lang="en-US" sz="2400" dirty="0">
            <a:latin typeface="Arial" panose="020B0604020202020204" pitchFamily="34" charset="0"/>
            <a:cs typeface="Arial" panose="020B0604020202020204" pitchFamily="34" charset="0"/>
          </a:endParaRPr>
        </a:p>
      </dgm:t>
    </dgm:pt>
    <dgm:pt modelId="{56AFEF7A-F535-461A-9A94-EE6BE5CD6FD1}" type="parTrans" cxnId="{800DC601-12F8-4733-8426-582910F6E1BC}">
      <dgm:prSet/>
      <dgm:spPr/>
      <dgm:t>
        <a:bodyPr/>
        <a:lstStyle/>
        <a:p>
          <a:endParaRPr lang="en-US"/>
        </a:p>
      </dgm:t>
    </dgm:pt>
    <dgm:pt modelId="{C6561908-3178-42C1-9EFE-6CA493A294E1}" type="sibTrans" cxnId="{800DC601-12F8-4733-8426-582910F6E1BC}">
      <dgm:prSet/>
      <dgm:spPr/>
      <dgm:t>
        <a:bodyPr/>
        <a:lstStyle/>
        <a:p>
          <a:endParaRPr lang="en-US"/>
        </a:p>
      </dgm:t>
    </dgm:pt>
    <dgm:pt modelId="{002339C0-511E-4357-8FF4-365497606A04}">
      <dgm:prSet custT="1"/>
      <dgm:spPr/>
      <dgm:t>
        <a:bodyPr/>
        <a:lstStyle/>
        <a:p>
          <a:r>
            <a:rPr lang="el-GR" sz="2400" dirty="0">
              <a:latin typeface="Arial" panose="020B0604020202020204" pitchFamily="34" charset="0"/>
              <a:cs typeface="Arial" panose="020B0604020202020204" pitchFamily="34" charset="0"/>
            </a:rPr>
            <a:t>8 κιλά μπαχάρι</a:t>
          </a:r>
          <a:endParaRPr lang="en-US" sz="2400" dirty="0">
            <a:latin typeface="Arial" panose="020B0604020202020204" pitchFamily="34" charset="0"/>
            <a:cs typeface="Arial" panose="020B0604020202020204" pitchFamily="34" charset="0"/>
          </a:endParaRPr>
        </a:p>
      </dgm:t>
    </dgm:pt>
    <dgm:pt modelId="{4E5D0B19-9ABB-486B-A27A-B3C39E982957}" type="parTrans" cxnId="{865448F2-4D88-4105-93D1-B460B3ADF757}">
      <dgm:prSet/>
      <dgm:spPr/>
      <dgm:t>
        <a:bodyPr/>
        <a:lstStyle/>
        <a:p>
          <a:endParaRPr lang="en-US"/>
        </a:p>
      </dgm:t>
    </dgm:pt>
    <dgm:pt modelId="{30E3AE25-C674-4942-920C-89662504BCDB}" type="sibTrans" cxnId="{865448F2-4D88-4105-93D1-B460B3ADF757}">
      <dgm:prSet/>
      <dgm:spPr/>
      <dgm:t>
        <a:bodyPr/>
        <a:lstStyle/>
        <a:p>
          <a:endParaRPr lang="en-US"/>
        </a:p>
      </dgm:t>
    </dgm:pt>
    <dgm:pt modelId="{38646B53-BB85-4068-BFCE-45CFCAB18DC1}">
      <dgm:prSet custT="1"/>
      <dgm:spPr/>
      <dgm:t>
        <a:bodyPr/>
        <a:lstStyle/>
        <a:p>
          <a:r>
            <a:rPr lang="el-GR" sz="2400" dirty="0">
              <a:latin typeface="Arial" panose="020B0604020202020204" pitchFamily="34" charset="0"/>
              <a:cs typeface="Arial" panose="020B0604020202020204" pitchFamily="34" charset="0"/>
            </a:rPr>
            <a:t>8 κιλά κανέλλα - δάφνη - δεντρολίβανο</a:t>
          </a:r>
          <a:endParaRPr lang="en-US" sz="2400" dirty="0">
            <a:latin typeface="Arial" panose="020B0604020202020204" pitchFamily="34" charset="0"/>
            <a:cs typeface="Arial" panose="020B0604020202020204" pitchFamily="34" charset="0"/>
          </a:endParaRPr>
        </a:p>
      </dgm:t>
    </dgm:pt>
    <dgm:pt modelId="{7842FB9E-3A0F-4DE3-865C-2F86C10750CE}" type="parTrans" cxnId="{D4D1D204-5A96-408C-9D4E-3B1E7FD04FB7}">
      <dgm:prSet/>
      <dgm:spPr/>
      <dgm:t>
        <a:bodyPr/>
        <a:lstStyle/>
        <a:p>
          <a:endParaRPr lang="en-US"/>
        </a:p>
      </dgm:t>
    </dgm:pt>
    <dgm:pt modelId="{829F9F91-D2D4-4658-956C-155820515CCD}" type="sibTrans" cxnId="{D4D1D204-5A96-408C-9D4E-3B1E7FD04FB7}">
      <dgm:prSet/>
      <dgm:spPr/>
      <dgm:t>
        <a:bodyPr/>
        <a:lstStyle/>
        <a:p>
          <a:endParaRPr lang="en-US"/>
        </a:p>
      </dgm:t>
    </dgm:pt>
    <dgm:pt modelId="{46BCCBFA-F125-4807-A541-96A65182AF2B}" type="pres">
      <dgm:prSet presAssocID="{7B0AAA56-815B-4731-A5CD-1A52F5307B12}" presName="vert0" presStyleCnt="0">
        <dgm:presLayoutVars>
          <dgm:dir/>
          <dgm:animOne val="branch"/>
          <dgm:animLvl val="lvl"/>
        </dgm:presLayoutVars>
      </dgm:prSet>
      <dgm:spPr/>
    </dgm:pt>
    <dgm:pt modelId="{5737EA02-79C7-44F8-9DFE-9079D303670D}" type="pres">
      <dgm:prSet presAssocID="{20C1DFEC-5B0D-4DD5-AF81-8BC9D78A47B1}" presName="thickLine" presStyleLbl="alignNode1" presStyleIdx="0" presStyleCnt="13"/>
      <dgm:spPr/>
    </dgm:pt>
    <dgm:pt modelId="{26B3644A-0453-46CC-BEF5-A557113717C7}" type="pres">
      <dgm:prSet presAssocID="{20C1DFEC-5B0D-4DD5-AF81-8BC9D78A47B1}" presName="horz1" presStyleCnt="0"/>
      <dgm:spPr/>
    </dgm:pt>
    <dgm:pt modelId="{87FF7F44-1AF1-42CB-8F99-17B2B00CC291}" type="pres">
      <dgm:prSet presAssocID="{20C1DFEC-5B0D-4DD5-AF81-8BC9D78A47B1}" presName="tx1" presStyleLbl="revTx" presStyleIdx="0" presStyleCnt="13"/>
      <dgm:spPr/>
    </dgm:pt>
    <dgm:pt modelId="{91ECFFB5-E532-466B-84E6-6B5E30F793AD}" type="pres">
      <dgm:prSet presAssocID="{20C1DFEC-5B0D-4DD5-AF81-8BC9D78A47B1}" presName="vert1" presStyleCnt="0"/>
      <dgm:spPr/>
    </dgm:pt>
    <dgm:pt modelId="{DFF8F802-5B48-4001-88E3-C189FA4DFF29}" type="pres">
      <dgm:prSet presAssocID="{73E93F55-A736-40EC-B5AC-3D39160187C1}" presName="thickLine" presStyleLbl="alignNode1" presStyleIdx="1" presStyleCnt="13"/>
      <dgm:spPr/>
    </dgm:pt>
    <dgm:pt modelId="{653D2949-6E99-4470-A1E0-2232CD858B06}" type="pres">
      <dgm:prSet presAssocID="{73E93F55-A736-40EC-B5AC-3D39160187C1}" presName="horz1" presStyleCnt="0"/>
      <dgm:spPr/>
    </dgm:pt>
    <dgm:pt modelId="{167D0442-2AFE-49B7-816E-18E3B51220FF}" type="pres">
      <dgm:prSet presAssocID="{73E93F55-A736-40EC-B5AC-3D39160187C1}" presName="tx1" presStyleLbl="revTx" presStyleIdx="1" presStyleCnt="13"/>
      <dgm:spPr/>
    </dgm:pt>
    <dgm:pt modelId="{6028034F-E78B-4EEF-9415-9B60738F8207}" type="pres">
      <dgm:prSet presAssocID="{73E93F55-A736-40EC-B5AC-3D39160187C1}" presName="vert1" presStyleCnt="0"/>
      <dgm:spPr/>
    </dgm:pt>
    <dgm:pt modelId="{7BCA4E8D-180C-4FF4-B351-51928ACE6FDF}" type="pres">
      <dgm:prSet presAssocID="{1A3CA520-119E-412F-B55B-A61FCAE8ADC4}" presName="thickLine" presStyleLbl="alignNode1" presStyleIdx="2" presStyleCnt="13"/>
      <dgm:spPr/>
    </dgm:pt>
    <dgm:pt modelId="{230FB2E4-E4F4-47B8-A2A6-F398D0FF5541}" type="pres">
      <dgm:prSet presAssocID="{1A3CA520-119E-412F-B55B-A61FCAE8ADC4}" presName="horz1" presStyleCnt="0"/>
      <dgm:spPr/>
    </dgm:pt>
    <dgm:pt modelId="{A1EAC6AA-DF3C-4164-95FB-BC88CAAD4A46}" type="pres">
      <dgm:prSet presAssocID="{1A3CA520-119E-412F-B55B-A61FCAE8ADC4}" presName="tx1" presStyleLbl="revTx" presStyleIdx="2" presStyleCnt="13"/>
      <dgm:spPr/>
    </dgm:pt>
    <dgm:pt modelId="{491FE4B0-0748-4A04-9628-641EE6F02461}" type="pres">
      <dgm:prSet presAssocID="{1A3CA520-119E-412F-B55B-A61FCAE8ADC4}" presName="vert1" presStyleCnt="0"/>
      <dgm:spPr/>
    </dgm:pt>
    <dgm:pt modelId="{FD233440-96D1-47CC-ACEB-2B3253517D56}" type="pres">
      <dgm:prSet presAssocID="{86F45C3D-ADE8-4A76-873B-20F20D302648}" presName="thickLine" presStyleLbl="alignNode1" presStyleIdx="3" presStyleCnt="13"/>
      <dgm:spPr/>
    </dgm:pt>
    <dgm:pt modelId="{975EE937-6B8E-4A81-ACC3-7C07FC8D555F}" type="pres">
      <dgm:prSet presAssocID="{86F45C3D-ADE8-4A76-873B-20F20D302648}" presName="horz1" presStyleCnt="0"/>
      <dgm:spPr/>
    </dgm:pt>
    <dgm:pt modelId="{AAF4A8B4-4ACE-4F2D-A683-EF92B75D8C35}" type="pres">
      <dgm:prSet presAssocID="{86F45C3D-ADE8-4A76-873B-20F20D302648}" presName="tx1" presStyleLbl="revTx" presStyleIdx="3" presStyleCnt="13"/>
      <dgm:spPr/>
    </dgm:pt>
    <dgm:pt modelId="{6A90C567-A23E-46D5-9A9E-8CAFDEE77104}" type="pres">
      <dgm:prSet presAssocID="{86F45C3D-ADE8-4A76-873B-20F20D302648}" presName="vert1" presStyleCnt="0"/>
      <dgm:spPr/>
    </dgm:pt>
    <dgm:pt modelId="{7D0968EB-A96F-4E86-AF82-D542B25579CD}" type="pres">
      <dgm:prSet presAssocID="{B1714088-C5B8-4904-83F4-C01041ABBA3A}" presName="thickLine" presStyleLbl="alignNode1" presStyleIdx="4" presStyleCnt="13"/>
      <dgm:spPr/>
    </dgm:pt>
    <dgm:pt modelId="{BA162184-021A-4616-ACAA-0BE7B9EAC162}" type="pres">
      <dgm:prSet presAssocID="{B1714088-C5B8-4904-83F4-C01041ABBA3A}" presName="horz1" presStyleCnt="0"/>
      <dgm:spPr/>
    </dgm:pt>
    <dgm:pt modelId="{F54CB2BE-FDFC-40E1-9C09-B3B0203168EE}" type="pres">
      <dgm:prSet presAssocID="{B1714088-C5B8-4904-83F4-C01041ABBA3A}" presName="tx1" presStyleLbl="revTx" presStyleIdx="4" presStyleCnt="13"/>
      <dgm:spPr/>
    </dgm:pt>
    <dgm:pt modelId="{48DEDD71-D070-4997-934B-066CFF83EBCA}" type="pres">
      <dgm:prSet presAssocID="{B1714088-C5B8-4904-83F4-C01041ABBA3A}" presName="vert1" presStyleCnt="0"/>
      <dgm:spPr/>
    </dgm:pt>
    <dgm:pt modelId="{D2655F8F-7625-4F63-8B2B-FACFE48078F1}" type="pres">
      <dgm:prSet presAssocID="{F5171501-4058-4E98-B1F1-FAA0343FBD5C}" presName="thickLine" presStyleLbl="alignNode1" presStyleIdx="5" presStyleCnt="13"/>
      <dgm:spPr/>
    </dgm:pt>
    <dgm:pt modelId="{E4E5BF9D-CEF1-4653-8FCC-B0064FE7E5A6}" type="pres">
      <dgm:prSet presAssocID="{F5171501-4058-4E98-B1F1-FAA0343FBD5C}" presName="horz1" presStyleCnt="0"/>
      <dgm:spPr/>
    </dgm:pt>
    <dgm:pt modelId="{F2CEED57-7579-4FAC-AAD2-EDA99BFE5A26}" type="pres">
      <dgm:prSet presAssocID="{F5171501-4058-4E98-B1F1-FAA0343FBD5C}" presName="tx1" presStyleLbl="revTx" presStyleIdx="5" presStyleCnt="13"/>
      <dgm:spPr/>
    </dgm:pt>
    <dgm:pt modelId="{8BC6F34F-56FD-4B0A-AE8B-D3826D370B2F}" type="pres">
      <dgm:prSet presAssocID="{F5171501-4058-4E98-B1F1-FAA0343FBD5C}" presName="vert1" presStyleCnt="0"/>
      <dgm:spPr/>
    </dgm:pt>
    <dgm:pt modelId="{DE56ADDD-7439-49D8-A83C-AF1A65718EB3}" type="pres">
      <dgm:prSet presAssocID="{C9C182C7-13A8-4515-9074-E0C86ECFD382}" presName="thickLine" presStyleLbl="alignNode1" presStyleIdx="6" presStyleCnt="13"/>
      <dgm:spPr/>
    </dgm:pt>
    <dgm:pt modelId="{2500BAC9-9858-4296-92BE-F05660F1F1FC}" type="pres">
      <dgm:prSet presAssocID="{C9C182C7-13A8-4515-9074-E0C86ECFD382}" presName="horz1" presStyleCnt="0"/>
      <dgm:spPr/>
    </dgm:pt>
    <dgm:pt modelId="{D9EB7CD8-DAF3-4D8E-960F-5F4B176E9BF1}" type="pres">
      <dgm:prSet presAssocID="{C9C182C7-13A8-4515-9074-E0C86ECFD382}" presName="tx1" presStyleLbl="revTx" presStyleIdx="6" presStyleCnt="13"/>
      <dgm:spPr/>
    </dgm:pt>
    <dgm:pt modelId="{73E681BD-AB70-4917-AD10-5F5524F9B3CC}" type="pres">
      <dgm:prSet presAssocID="{C9C182C7-13A8-4515-9074-E0C86ECFD382}" presName="vert1" presStyleCnt="0"/>
      <dgm:spPr/>
    </dgm:pt>
    <dgm:pt modelId="{423553B6-9027-439E-A8FC-6B2F040D772F}" type="pres">
      <dgm:prSet presAssocID="{C0DFCCCF-1C14-4532-9D37-21D8F2499577}" presName="thickLine" presStyleLbl="alignNode1" presStyleIdx="7" presStyleCnt="13"/>
      <dgm:spPr/>
    </dgm:pt>
    <dgm:pt modelId="{03A621A3-DCB4-4DE9-A57A-0FB639706C0F}" type="pres">
      <dgm:prSet presAssocID="{C0DFCCCF-1C14-4532-9D37-21D8F2499577}" presName="horz1" presStyleCnt="0"/>
      <dgm:spPr/>
    </dgm:pt>
    <dgm:pt modelId="{621AEE5F-EE92-40F0-83EB-CCA956F37942}" type="pres">
      <dgm:prSet presAssocID="{C0DFCCCF-1C14-4532-9D37-21D8F2499577}" presName="tx1" presStyleLbl="revTx" presStyleIdx="7" presStyleCnt="13"/>
      <dgm:spPr/>
    </dgm:pt>
    <dgm:pt modelId="{A7BDE961-7C1C-41C8-BB4F-000F747F907F}" type="pres">
      <dgm:prSet presAssocID="{C0DFCCCF-1C14-4532-9D37-21D8F2499577}" presName="vert1" presStyleCnt="0"/>
      <dgm:spPr/>
    </dgm:pt>
    <dgm:pt modelId="{2310A526-2F01-44F5-983F-799436E90D53}" type="pres">
      <dgm:prSet presAssocID="{2BE8B0A8-5D74-461C-87CA-B5D2AE923DB7}" presName="thickLine" presStyleLbl="alignNode1" presStyleIdx="8" presStyleCnt="13"/>
      <dgm:spPr/>
    </dgm:pt>
    <dgm:pt modelId="{EFF05F72-51C9-4F81-9517-24B81007146E}" type="pres">
      <dgm:prSet presAssocID="{2BE8B0A8-5D74-461C-87CA-B5D2AE923DB7}" presName="horz1" presStyleCnt="0"/>
      <dgm:spPr/>
    </dgm:pt>
    <dgm:pt modelId="{138CBF78-C928-49A4-86B9-FD9D5754F653}" type="pres">
      <dgm:prSet presAssocID="{2BE8B0A8-5D74-461C-87CA-B5D2AE923DB7}" presName="tx1" presStyleLbl="revTx" presStyleIdx="8" presStyleCnt="13"/>
      <dgm:spPr/>
    </dgm:pt>
    <dgm:pt modelId="{58A9A041-0FA7-4BCD-A464-5F46F31CF539}" type="pres">
      <dgm:prSet presAssocID="{2BE8B0A8-5D74-461C-87CA-B5D2AE923DB7}" presName="vert1" presStyleCnt="0"/>
      <dgm:spPr/>
    </dgm:pt>
    <dgm:pt modelId="{1E8891EF-BC19-4238-894A-1F40A41E6F5B}" type="pres">
      <dgm:prSet presAssocID="{2E12F55C-519A-4BEB-A59A-9560015849A0}" presName="thickLine" presStyleLbl="alignNode1" presStyleIdx="9" presStyleCnt="13"/>
      <dgm:spPr/>
    </dgm:pt>
    <dgm:pt modelId="{258F3924-408D-49AD-B707-C7BBA0AADF8A}" type="pres">
      <dgm:prSet presAssocID="{2E12F55C-519A-4BEB-A59A-9560015849A0}" presName="horz1" presStyleCnt="0"/>
      <dgm:spPr/>
    </dgm:pt>
    <dgm:pt modelId="{E2D65691-F4D1-4276-BB62-BE5E25FBC017}" type="pres">
      <dgm:prSet presAssocID="{2E12F55C-519A-4BEB-A59A-9560015849A0}" presName="tx1" presStyleLbl="revTx" presStyleIdx="9" presStyleCnt="13"/>
      <dgm:spPr/>
    </dgm:pt>
    <dgm:pt modelId="{F1441EAB-385C-4548-B714-5872F7D280DD}" type="pres">
      <dgm:prSet presAssocID="{2E12F55C-519A-4BEB-A59A-9560015849A0}" presName="vert1" presStyleCnt="0"/>
      <dgm:spPr/>
    </dgm:pt>
    <dgm:pt modelId="{8C526151-561F-4E9B-8BFE-4083207CF2D9}" type="pres">
      <dgm:prSet presAssocID="{F6C0427A-6227-42E9-8F43-4E702AA9E08B}" presName="thickLine" presStyleLbl="alignNode1" presStyleIdx="10" presStyleCnt="13"/>
      <dgm:spPr/>
    </dgm:pt>
    <dgm:pt modelId="{E73234EB-7591-4FF1-8FA3-101022FC72F6}" type="pres">
      <dgm:prSet presAssocID="{F6C0427A-6227-42E9-8F43-4E702AA9E08B}" presName="horz1" presStyleCnt="0"/>
      <dgm:spPr/>
    </dgm:pt>
    <dgm:pt modelId="{9108CA34-32DF-436E-955A-258231E16A4C}" type="pres">
      <dgm:prSet presAssocID="{F6C0427A-6227-42E9-8F43-4E702AA9E08B}" presName="tx1" presStyleLbl="revTx" presStyleIdx="10" presStyleCnt="13"/>
      <dgm:spPr/>
    </dgm:pt>
    <dgm:pt modelId="{3B8D48B2-EC46-4835-9E37-587B22676349}" type="pres">
      <dgm:prSet presAssocID="{F6C0427A-6227-42E9-8F43-4E702AA9E08B}" presName="vert1" presStyleCnt="0"/>
      <dgm:spPr/>
    </dgm:pt>
    <dgm:pt modelId="{DABE4E6F-6BE8-45D3-A751-549C4A70A614}" type="pres">
      <dgm:prSet presAssocID="{002339C0-511E-4357-8FF4-365497606A04}" presName="thickLine" presStyleLbl="alignNode1" presStyleIdx="11" presStyleCnt="13"/>
      <dgm:spPr/>
    </dgm:pt>
    <dgm:pt modelId="{F499EC7F-BD9B-4EFF-B115-2DB7DF019C85}" type="pres">
      <dgm:prSet presAssocID="{002339C0-511E-4357-8FF4-365497606A04}" presName="horz1" presStyleCnt="0"/>
      <dgm:spPr/>
    </dgm:pt>
    <dgm:pt modelId="{9E3029D6-FA6B-4D76-ADD3-65FCF2312F3F}" type="pres">
      <dgm:prSet presAssocID="{002339C0-511E-4357-8FF4-365497606A04}" presName="tx1" presStyleLbl="revTx" presStyleIdx="11" presStyleCnt="13"/>
      <dgm:spPr/>
    </dgm:pt>
    <dgm:pt modelId="{73A9B188-DF99-4116-9B4C-43A7FF9E840E}" type="pres">
      <dgm:prSet presAssocID="{002339C0-511E-4357-8FF4-365497606A04}" presName="vert1" presStyleCnt="0"/>
      <dgm:spPr/>
    </dgm:pt>
    <dgm:pt modelId="{9AF38103-F526-4C5D-9C6B-8095BE397E75}" type="pres">
      <dgm:prSet presAssocID="{38646B53-BB85-4068-BFCE-45CFCAB18DC1}" presName="thickLine" presStyleLbl="alignNode1" presStyleIdx="12" presStyleCnt="13"/>
      <dgm:spPr/>
    </dgm:pt>
    <dgm:pt modelId="{FE09775E-DE33-4669-BB29-534F5BC93C68}" type="pres">
      <dgm:prSet presAssocID="{38646B53-BB85-4068-BFCE-45CFCAB18DC1}" presName="horz1" presStyleCnt="0"/>
      <dgm:spPr/>
    </dgm:pt>
    <dgm:pt modelId="{CCB6ED0D-B947-4A25-8B88-5FB0FB928B3A}" type="pres">
      <dgm:prSet presAssocID="{38646B53-BB85-4068-BFCE-45CFCAB18DC1}" presName="tx1" presStyleLbl="revTx" presStyleIdx="12" presStyleCnt="13"/>
      <dgm:spPr/>
    </dgm:pt>
    <dgm:pt modelId="{540B08EB-8AF0-4832-9BE3-65C8020916E9}" type="pres">
      <dgm:prSet presAssocID="{38646B53-BB85-4068-BFCE-45CFCAB18DC1}" presName="vert1" presStyleCnt="0"/>
      <dgm:spPr/>
    </dgm:pt>
  </dgm:ptLst>
  <dgm:cxnLst>
    <dgm:cxn modelId="{F4BAC301-599E-4D5D-A8D3-37CC677EBB2D}" type="presOf" srcId="{F6C0427A-6227-42E9-8F43-4E702AA9E08B}" destId="{9108CA34-32DF-436E-955A-258231E16A4C}" srcOrd="0" destOrd="0" presId="urn:microsoft.com/office/officeart/2008/layout/LinedList"/>
    <dgm:cxn modelId="{800DC601-12F8-4733-8426-582910F6E1BC}" srcId="{7B0AAA56-815B-4731-A5CD-1A52F5307B12}" destId="{F6C0427A-6227-42E9-8F43-4E702AA9E08B}" srcOrd="10" destOrd="0" parTransId="{56AFEF7A-F535-461A-9A94-EE6BE5CD6FD1}" sibTransId="{C6561908-3178-42C1-9EFE-6CA493A294E1}"/>
    <dgm:cxn modelId="{D4D1D204-5A96-408C-9D4E-3B1E7FD04FB7}" srcId="{7B0AAA56-815B-4731-A5CD-1A52F5307B12}" destId="{38646B53-BB85-4068-BFCE-45CFCAB18DC1}" srcOrd="12" destOrd="0" parTransId="{7842FB9E-3A0F-4DE3-865C-2F86C10750CE}" sibTransId="{829F9F91-D2D4-4658-956C-155820515CCD}"/>
    <dgm:cxn modelId="{C0F4C409-0A9A-4B6A-BF66-06F753D09AF7}" srcId="{7B0AAA56-815B-4731-A5CD-1A52F5307B12}" destId="{86F45C3D-ADE8-4A76-873B-20F20D302648}" srcOrd="3" destOrd="0" parTransId="{7A03AB36-1019-4773-8497-CCA3F61DA389}" sibTransId="{1DA06A17-1BF1-4D3A-8517-09E0017D085B}"/>
    <dgm:cxn modelId="{CB0A990C-97EA-4E57-99A6-B2082F7D07E8}" type="presOf" srcId="{1A3CA520-119E-412F-B55B-A61FCAE8ADC4}" destId="{A1EAC6AA-DF3C-4164-95FB-BC88CAAD4A46}" srcOrd="0" destOrd="0" presId="urn:microsoft.com/office/officeart/2008/layout/LinedList"/>
    <dgm:cxn modelId="{96946C24-7D51-4172-B32A-BB2EA5A9A061}" type="presOf" srcId="{C9C182C7-13A8-4515-9074-E0C86ECFD382}" destId="{D9EB7CD8-DAF3-4D8E-960F-5F4B176E9BF1}" srcOrd="0" destOrd="0" presId="urn:microsoft.com/office/officeart/2008/layout/LinedList"/>
    <dgm:cxn modelId="{2C012B28-F64F-4F49-B19C-0335C7671550}" srcId="{7B0AAA56-815B-4731-A5CD-1A52F5307B12}" destId="{C0DFCCCF-1C14-4532-9D37-21D8F2499577}" srcOrd="7" destOrd="0" parTransId="{79DB6E5D-4673-4EEC-8734-47F2C52E97E4}" sibTransId="{91862589-4D55-42AC-A6AD-CA6038CD23C9}"/>
    <dgm:cxn modelId="{18AA9335-BFD7-4E86-8408-EE00D267116B}" type="presOf" srcId="{C0DFCCCF-1C14-4532-9D37-21D8F2499577}" destId="{621AEE5F-EE92-40F0-83EB-CCA956F37942}" srcOrd="0" destOrd="0" presId="urn:microsoft.com/office/officeart/2008/layout/LinedList"/>
    <dgm:cxn modelId="{C40D6B45-9F5A-417A-8D2E-FA402A67350E}" type="presOf" srcId="{B1714088-C5B8-4904-83F4-C01041ABBA3A}" destId="{F54CB2BE-FDFC-40E1-9C09-B3B0203168EE}" srcOrd="0" destOrd="0" presId="urn:microsoft.com/office/officeart/2008/layout/LinedList"/>
    <dgm:cxn modelId="{5AF9AC50-A709-4B9B-AF1A-241904459D41}" srcId="{7B0AAA56-815B-4731-A5CD-1A52F5307B12}" destId="{2E12F55C-519A-4BEB-A59A-9560015849A0}" srcOrd="9" destOrd="0" parTransId="{3517095B-773E-458F-BAB9-7D5835AC46A6}" sibTransId="{D485C044-395E-4460-97B8-A3F99789FA11}"/>
    <dgm:cxn modelId="{9DB75073-BFD9-4030-A1A5-FCBDBB891CAB}" type="presOf" srcId="{2BE8B0A8-5D74-461C-87CA-B5D2AE923DB7}" destId="{138CBF78-C928-49A4-86B9-FD9D5754F653}" srcOrd="0" destOrd="0" presId="urn:microsoft.com/office/officeart/2008/layout/LinedList"/>
    <dgm:cxn modelId="{7F8E4B5A-D9F9-4A3A-AE56-865716F76A47}" type="presOf" srcId="{73E93F55-A736-40EC-B5AC-3D39160187C1}" destId="{167D0442-2AFE-49B7-816E-18E3B51220FF}" srcOrd="0" destOrd="0" presId="urn:microsoft.com/office/officeart/2008/layout/LinedList"/>
    <dgm:cxn modelId="{6AECC281-775C-4765-95CE-F87652B7C6C6}" type="presOf" srcId="{F5171501-4058-4E98-B1F1-FAA0343FBD5C}" destId="{F2CEED57-7579-4FAC-AAD2-EDA99BFE5A26}" srcOrd="0" destOrd="0" presId="urn:microsoft.com/office/officeart/2008/layout/LinedList"/>
    <dgm:cxn modelId="{E06C808C-24F7-42DF-98DE-366A5F8157F7}" srcId="{7B0AAA56-815B-4731-A5CD-1A52F5307B12}" destId="{73E93F55-A736-40EC-B5AC-3D39160187C1}" srcOrd="1" destOrd="0" parTransId="{37EC4A4D-E25B-4729-8F29-94D351A8D87C}" sibTransId="{C322C9D8-230A-4B0A-8D4C-23F487FCC0FD}"/>
    <dgm:cxn modelId="{D574448F-890A-4C4B-8CD9-FE1C45687157}" type="presOf" srcId="{002339C0-511E-4357-8FF4-365497606A04}" destId="{9E3029D6-FA6B-4D76-ADD3-65FCF2312F3F}" srcOrd="0" destOrd="0" presId="urn:microsoft.com/office/officeart/2008/layout/LinedList"/>
    <dgm:cxn modelId="{7CD58192-AF23-44F6-B8A0-F86FC08D00CD}" srcId="{7B0AAA56-815B-4731-A5CD-1A52F5307B12}" destId="{1A3CA520-119E-412F-B55B-A61FCAE8ADC4}" srcOrd="2" destOrd="0" parTransId="{B45F32B5-8555-4419-A4E5-E96FA4F52079}" sibTransId="{5143889A-E797-40B2-BE55-345805A46568}"/>
    <dgm:cxn modelId="{484F2D98-650C-450B-A3E7-7E8441B22B7E}" type="presOf" srcId="{7B0AAA56-815B-4731-A5CD-1A52F5307B12}" destId="{46BCCBFA-F125-4807-A541-96A65182AF2B}" srcOrd="0" destOrd="0" presId="urn:microsoft.com/office/officeart/2008/layout/LinedList"/>
    <dgm:cxn modelId="{EAE5C098-95F9-4F08-B0F1-2340ABE5C5A2}" srcId="{7B0AAA56-815B-4731-A5CD-1A52F5307B12}" destId="{F5171501-4058-4E98-B1F1-FAA0343FBD5C}" srcOrd="5" destOrd="0" parTransId="{CC3B1811-0292-4D8A-8811-0384B7EA2CE3}" sibTransId="{EB7B7404-76E2-44BC-A433-D1E5766182BF}"/>
    <dgm:cxn modelId="{32D904A0-072D-43C1-B7C5-835811E8FF77}" srcId="{7B0AAA56-815B-4731-A5CD-1A52F5307B12}" destId="{20C1DFEC-5B0D-4DD5-AF81-8BC9D78A47B1}" srcOrd="0" destOrd="0" parTransId="{741C0719-7D06-4714-B15B-E77A05DEF163}" sibTransId="{99F5278F-862B-4232-A6A9-01C61C468DA2}"/>
    <dgm:cxn modelId="{41B039A5-1E93-4F51-A476-D25B9751A929}" type="presOf" srcId="{86F45C3D-ADE8-4A76-873B-20F20D302648}" destId="{AAF4A8B4-4ACE-4F2D-A683-EF92B75D8C35}" srcOrd="0" destOrd="0" presId="urn:microsoft.com/office/officeart/2008/layout/LinedList"/>
    <dgm:cxn modelId="{59E026A8-1B3B-4146-ACAB-C01511470E38}" type="presOf" srcId="{2E12F55C-519A-4BEB-A59A-9560015849A0}" destId="{E2D65691-F4D1-4276-BB62-BE5E25FBC017}" srcOrd="0" destOrd="0" presId="urn:microsoft.com/office/officeart/2008/layout/LinedList"/>
    <dgm:cxn modelId="{D2AB7AAA-1657-417E-83E4-88684F53B69D}" srcId="{7B0AAA56-815B-4731-A5CD-1A52F5307B12}" destId="{2BE8B0A8-5D74-461C-87CA-B5D2AE923DB7}" srcOrd="8" destOrd="0" parTransId="{90B75FAD-9C32-4D7D-B8C5-A69B64ED3E5A}" sibTransId="{83BD386F-586A-4FFC-8812-A9BC6BE97414}"/>
    <dgm:cxn modelId="{CF6672B4-9F00-4070-B07B-F1EA9A43CC73}" srcId="{7B0AAA56-815B-4731-A5CD-1A52F5307B12}" destId="{C9C182C7-13A8-4515-9074-E0C86ECFD382}" srcOrd="6" destOrd="0" parTransId="{60D0AEA9-C410-492C-A358-9EAD28851FB9}" sibTransId="{3F4F35E4-558D-4331-B1C2-EE8B9F604F64}"/>
    <dgm:cxn modelId="{2624A9DA-CAD3-4891-A6A1-EEC431893FE4}" srcId="{7B0AAA56-815B-4731-A5CD-1A52F5307B12}" destId="{B1714088-C5B8-4904-83F4-C01041ABBA3A}" srcOrd="4" destOrd="0" parTransId="{728EEC37-C179-435D-B270-03DEF86AC05F}" sibTransId="{CF5988D0-980F-4CBB-97EA-B44CF4015CA7}"/>
    <dgm:cxn modelId="{C20C24E7-E62E-4280-8E51-F2BAC418B103}" type="presOf" srcId="{38646B53-BB85-4068-BFCE-45CFCAB18DC1}" destId="{CCB6ED0D-B947-4A25-8B88-5FB0FB928B3A}" srcOrd="0" destOrd="0" presId="urn:microsoft.com/office/officeart/2008/layout/LinedList"/>
    <dgm:cxn modelId="{5854ACF1-53CB-4469-A486-2ABC8BB8823F}" type="presOf" srcId="{20C1DFEC-5B0D-4DD5-AF81-8BC9D78A47B1}" destId="{87FF7F44-1AF1-42CB-8F99-17B2B00CC291}" srcOrd="0" destOrd="0" presId="urn:microsoft.com/office/officeart/2008/layout/LinedList"/>
    <dgm:cxn modelId="{865448F2-4D88-4105-93D1-B460B3ADF757}" srcId="{7B0AAA56-815B-4731-A5CD-1A52F5307B12}" destId="{002339C0-511E-4357-8FF4-365497606A04}" srcOrd="11" destOrd="0" parTransId="{4E5D0B19-9ABB-486B-A27A-B3C39E982957}" sibTransId="{30E3AE25-C674-4942-920C-89662504BCDB}"/>
    <dgm:cxn modelId="{8EF46887-8A8B-40C6-868A-0E4AD0A1ECE0}" type="presParOf" srcId="{46BCCBFA-F125-4807-A541-96A65182AF2B}" destId="{5737EA02-79C7-44F8-9DFE-9079D303670D}" srcOrd="0" destOrd="0" presId="urn:microsoft.com/office/officeart/2008/layout/LinedList"/>
    <dgm:cxn modelId="{CB678CF0-3431-4E62-ACC1-8BBE022D883A}" type="presParOf" srcId="{46BCCBFA-F125-4807-A541-96A65182AF2B}" destId="{26B3644A-0453-46CC-BEF5-A557113717C7}" srcOrd="1" destOrd="0" presId="urn:microsoft.com/office/officeart/2008/layout/LinedList"/>
    <dgm:cxn modelId="{B15345EF-FE51-4885-805E-59F77C90D8EA}" type="presParOf" srcId="{26B3644A-0453-46CC-BEF5-A557113717C7}" destId="{87FF7F44-1AF1-42CB-8F99-17B2B00CC291}" srcOrd="0" destOrd="0" presId="urn:microsoft.com/office/officeart/2008/layout/LinedList"/>
    <dgm:cxn modelId="{40CD3A80-FAA0-4F5F-8CD2-EEBC1DF5ECBF}" type="presParOf" srcId="{26B3644A-0453-46CC-BEF5-A557113717C7}" destId="{91ECFFB5-E532-466B-84E6-6B5E30F793AD}" srcOrd="1" destOrd="0" presId="urn:microsoft.com/office/officeart/2008/layout/LinedList"/>
    <dgm:cxn modelId="{031B5A38-11F8-4377-95B2-FE00135541D7}" type="presParOf" srcId="{46BCCBFA-F125-4807-A541-96A65182AF2B}" destId="{DFF8F802-5B48-4001-88E3-C189FA4DFF29}" srcOrd="2" destOrd="0" presId="urn:microsoft.com/office/officeart/2008/layout/LinedList"/>
    <dgm:cxn modelId="{1074ACBD-824B-40D7-A43D-39ACDE494CFD}" type="presParOf" srcId="{46BCCBFA-F125-4807-A541-96A65182AF2B}" destId="{653D2949-6E99-4470-A1E0-2232CD858B06}" srcOrd="3" destOrd="0" presId="urn:microsoft.com/office/officeart/2008/layout/LinedList"/>
    <dgm:cxn modelId="{1ECA9102-2F1F-4BA7-A6FD-3CB0FA31FE88}" type="presParOf" srcId="{653D2949-6E99-4470-A1E0-2232CD858B06}" destId="{167D0442-2AFE-49B7-816E-18E3B51220FF}" srcOrd="0" destOrd="0" presId="urn:microsoft.com/office/officeart/2008/layout/LinedList"/>
    <dgm:cxn modelId="{D541A18B-9E54-4639-8B20-7C3F7554617D}" type="presParOf" srcId="{653D2949-6E99-4470-A1E0-2232CD858B06}" destId="{6028034F-E78B-4EEF-9415-9B60738F8207}" srcOrd="1" destOrd="0" presId="urn:microsoft.com/office/officeart/2008/layout/LinedList"/>
    <dgm:cxn modelId="{BC1D3C4D-6418-48A4-A025-802E1C54B515}" type="presParOf" srcId="{46BCCBFA-F125-4807-A541-96A65182AF2B}" destId="{7BCA4E8D-180C-4FF4-B351-51928ACE6FDF}" srcOrd="4" destOrd="0" presId="urn:microsoft.com/office/officeart/2008/layout/LinedList"/>
    <dgm:cxn modelId="{B5B628EB-AD2B-46F0-9E83-ABB17D6CBCE7}" type="presParOf" srcId="{46BCCBFA-F125-4807-A541-96A65182AF2B}" destId="{230FB2E4-E4F4-47B8-A2A6-F398D0FF5541}" srcOrd="5" destOrd="0" presId="urn:microsoft.com/office/officeart/2008/layout/LinedList"/>
    <dgm:cxn modelId="{4C216B5E-74EE-4E94-8EA0-F193EB6F6971}" type="presParOf" srcId="{230FB2E4-E4F4-47B8-A2A6-F398D0FF5541}" destId="{A1EAC6AA-DF3C-4164-95FB-BC88CAAD4A46}" srcOrd="0" destOrd="0" presId="urn:microsoft.com/office/officeart/2008/layout/LinedList"/>
    <dgm:cxn modelId="{BC70030B-75EE-49B8-9153-D66B9C090E8A}" type="presParOf" srcId="{230FB2E4-E4F4-47B8-A2A6-F398D0FF5541}" destId="{491FE4B0-0748-4A04-9628-641EE6F02461}" srcOrd="1" destOrd="0" presId="urn:microsoft.com/office/officeart/2008/layout/LinedList"/>
    <dgm:cxn modelId="{4853E446-57A9-44AE-946B-8FD3F87B2E8A}" type="presParOf" srcId="{46BCCBFA-F125-4807-A541-96A65182AF2B}" destId="{FD233440-96D1-47CC-ACEB-2B3253517D56}" srcOrd="6" destOrd="0" presId="urn:microsoft.com/office/officeart/2008/layout/LinedList"/>
    <dgm:cxn modelId="{916F082F-778F-49EB-ADC9-5AF3687DE939}" type="presParOf" srcId="{46BCCBFA-F125-4807-A541-96A65182AF2B}" destId="{975EE937-6B8E-4A81-ACC3-7C07FC8D555F}" srcOrd="7" destOrd="0" presId="urn:microsoft.com/office/officeart/2008/layout/LinedList"/>
    <dgm:cxn modelId="{D18FC40E-CDC9-4078-B4F5-FD612459D031}" type="presParOf" srcId="{975EE937-6B8E-4A81-ACC3-7C07FC8D555F}" destId="{AAF4A8B4-4ACE-4F2D-A683-EF92B75D8C35}" srcOrd="0" destOrd="0" presId="urn:microsoft.com/office/officeart/2008/layout/LinedList"/>
    <dgm:cxn modelId="{AE25554D-9C83-4B77-9CDF-C6A5A6E2AF4F}" type="presParOf" srcId="{975EE937-6B8E-4A81-ACC3-7C07FC8D555F}" destId="{6A90C567-A23E-46D5-9A9E-8CAFDEE77104}" srcOrd="1" destOrd="0" presId="urn:microsoft.com/office/officeart/2008/layout/LinedList"/>
    <dgm:cxn modelId="{12AC4F91-902D-46BB-ABD2-B189B0B85F29}" type="presParOf" srcId="{46BCCBFA-F125-4807-A541-96A65182AF2B}" destId="{7D0968EB-A96F-4E86-AF82-D542B25579CD}" srcOrd="8" destOrd="0" presId="urn:microsoft.com/office/officeart/2008/layout/LinedList"/>
    <dgm:cxn modelId="{7C2EFDED-53E4-4C3F-8288-F548BF8CEF07}" type="presParOf" srcId="{46BCCBFA-F125-4807-A541-96A65182AF2B}" destId="{BA162184-021A-4616-ACAA-0BE7B9EAC162}" srcOrd="9" destOrd="0" presId="urn:microsoft.com/office/officeart/2008/layout/LinedList"/>
    <dgm:cxn modelId="{AF07F762-28DF-4EA3-A617-4858F0E324A0}" type="presParOf" srcId="{BA162184-021A-4616-ACAA-0BE7B9EAC162}" destId="{F54CB2BE-FDFC-40E1-9C09-B3B0203168EE}" srcOrd="0" destOrd="0" presId="urn:microsoft.com/office/officeart/2008/layout/LinedList"/>
    <dgm:cxn modelId="{F3AC1E1F-12BE-4B8E-B34C-66FC03E7C8CE}" type="presParOf" srcId="{BA162184-021A-4616-ACAA-0BE7B9EAC162}" destId="{48DEDD71-D070-4997-934B-066CFF83EBCA}" srcOrd="1" destOrd="0" presId="urn:microsoft.com/office/officeart/2008/layout/LinedList"/>
    <dgm:cxn modelId="{E1AFB896-D034-43B0-9340-A660AC27AF26}" type="presParOf" srcId="{46BCCBFA-F125-4807-A541-96A65182AF2B}" destId="{D2655F8F-7625-4F63-8B2B-FACFE48078F1}" srcOrd="10" destOrd="0" presId="urn:microsoft.com/office/officeart/2008/layout/LinedList"/>
    <dgm:cxn modelId="{E11BA21C-8059-4042-90FE-FB3360ECFD7C}" type="presParOf" srcId="{46BCCBFA-F125-4807-A541-96A65182AF2B}" destId="{E4E5BF9D-CEF1-4653-8FCC-B0064FE7E5A6}" srcOrd="11" destOrd="0" presId="urn:microsoft.com/office/officeart/2008/layout/LinedList"/>
    <dgm:cxn modelId="{C0C1A2D2-64E0-40FA-B4BA-D6957FB9533A}" type="presParOf" srcId="{E4E5BF9D-CEF1-4653-8FCC-B0064FE7E5A6}" destId="{F2CEED57-7579-4FAC-AAD2-EDA99BFE5A26}" srcOrd="0" destOrd="0" presId="urn:microsoft.com/office/officeart/2008/layout/LinedList"/>
    <dgm:cxn modelId="{EBD12861-8B05-4B72-803B-CFB93DB45711}" type="presParOf" srcId="{E4E5BF9D-CEF1-4653-8FCC-B0064FE7E5A6}" destId="{8BC6F34F-56FD-4B0A-AE8B-D3826D370B2F}" srcOrd="1" destOrd="0" presId="urn:microsoft.com/office/officeart/2008/layout/LinedList"/>
    <dgm:cxn modelId="{30480DF3-B52F-40BD-9090-8CB551CC6B9A}" type="presParOf" srcId="{46BCCBFA-F125-4807-A541-96A65182AF2B}" destId="{DE56ADDD-7439-49D8-A83C-AF1A65718EB3}" srcOrd="12" destOrd="0" presId="urn:microsoft.com/office/officeart/2008/layout/LinedList"/>
    <dgm:cxn modelId="{4C2A3C93-CA66-46B4-9296-4990E4157EE1}" type="presParOf" srcId="{46BCCBFA-F125-4807-A541-96A65182AF2B}" destId="{2500BAC9-9858-4296-92BE-F05660F1F1FC}" srcOrd="13" destOrd="0" presId="urn:microsoft.com/office/officeart/2008/layout/LinedList"/>
    <dgm:cxn modelId="{4F6F471B-D371-4C31-95ED-221CF33B79A1}" type="presParOf" srcId="{2500BAC9-9858-4296-92BE-F05660F1F1FC}" destId="{D9EB7CD8-DAF3-4D8E-960F-5F4B176E9BF1}" srcOrd="0" destOrd="0" presId="urn:microsoft.com/office/officeart/2008/layout/LinedList"/>
    <dgm:cxn modelId="{E28179BA-73A5-413F-B0F7-477BD97EFC12}" type="presParOf" srcId="{2500BAC9-9858-4296-92BE-F05660F1F1FC}" destId="{73E681BD-AB70-4917-AD10-5F5524F9B3CC}" srcOrd="1" destOrd="0" presId="urn:microsoft.com/office/officeart/2008/layout/LinedList"/>
    <dgm:cxn modelId="{5622F325-75EB-473E-A6FE-D0D360C93832}" type="presParOf" srcId="{46BCCBFA-F125-4807-A541-96A65182AF2B}" destId="{423553B6-9027-439E-A8FC-6B2F040D772F}" srcOrd="14" destOrd="0" presId="urn:microsoft.com/office/officeart/2008/layout/LinedList"/>
    <dgm:cxn modelId="{490E2E4D-946E-463E-92C5-1250B7C9D5C3}" type="presParOf" srcId="{46BCCBFA-F125-4807-A541-96A65182AF2B}" destId="{03A621A3-DCB4-4DE9-A57A-0FB639706C0F}" srcOrd="15" destOrd="0" presId="urn:microsoft.com/office/officeart/2008/layout/LinedList"/>
    <dgm:cxn modelId="{75DBE4BA-1C9C-499A-B13C-317E011E37D0}" type="presParOf" srcId="{03A621A3-DCB4-4DE9-A57A-0FB639706C0F}" destId="{621AEE5F-EE92-40F0-83EB-CCA956F37942}" srcOrd="0" destOrd="0" presId="urn:microsoft.com/office/officeart/2008/layout/LinedList"/>
    <dgm:cxn modelId="{DFB7A580-D312-46B7-8BB1-AB818C6854F0}" type="presParOf" srcId="{03A621A3-DCB4-4DE9-A57A-0FB639706C0F}" destId="{A7BDE961-7C1C-41C8-BB4F-000F747F907F}" srcOrd="1" destOrd="0" presId="urn:microsoft.com/office/officeart/2008/layout/LinedList"/>
    <dgm:cxn modelId="{8FFA3A11-BA78-488A-A132-5FE55F7A7471}" type="presParOf" srcId="{46BCCBFA-F125-4807-A541-96A65182AF2B}" destId="{2310A526-2F01-44F5-983F-799436E90D53}" srcOrd="16" destOrd="0" presId="urn:microsoft.com/office/officeart/2008/layout/LinedList"/>
    <dgm:cxn modelId="{39C147EF-98AE-4A5A-862D-4B0BCB263581}" type="presParOf" srcId="{46BCCBFA-F125-4807-A541-96A65182AF2B}" destId="{EFF05F72-51C9-4F81-9517-24B81007146E}" srcOrd="17" destOrd="0" presId="urn:microsoft.com/office/officeart/2008/layout/LinedList"/>
    <dgm:cxn modelId="{1E2B91D9-C37A-49D7-94D5-FCDD46740D5A}" type="presParOf" srcId="{EFF05F72-51C9-4F81-9517-24B81007146E}" destId="{138CBF78-C928-49A4-86B9-FD9D5754F653}" srcOrd="0" destOrd="0" presId="urn:microsoft.com/office/officeart/2008/layout/LinedList"/>
    <dgm:cxn modelId="{75ECB306-2CDD-489E-9B62-D5034F048529}" type="presParOf" srcId="{EFF05F72-51C9-4F81-9517-24B81007146E}" destId="{58A9A041-0FA7-4BCD-A464-5F46F31CF539}" srcOrd="1" destOrd="0" presId="urn:microsoft.com/office/officeart/2008/layout/LinedList"/>
    <dgm:cxn modelId="{C14E64E6-D50F-4D0E-B0B4-A59964023131}" type="presParOf" srcId="{46BCCBFA-F125-4807-A541-96A65182AF2B}" destId="{1E8891EF-BC19-4238-894A-1F40A41E6F5B}" srcOrd="18" destOrd="0" presId="urn:microsoft.com/office/officeart/2008/layout/LinedList"/>
    <dgm:cxn modelId="{E6A7F64B-548C-46A6-A73A-5FB9BFB5F5B6}" type="presParOf" srcId="{46BCCBFA-F125-4807-A541-96A65182AF2B}" destId="{258F3924-408D-49AD-B707-C7BBA0AADF8A}" srcOrd="19" destOrd="0" presId="urn:microsoft.com/office/officeart/2008/layout/LinedList"/>
    <dgm:cxn modelId="{5A30B320-C6E9-46FF-96CE-9B8B4CF60E1F}" type="presParOf" srcId="{258F3924-408D-49AD-B707-C7BBA0AADF8A}" destId="{E2D65691-F4D1-4276-BB62-BE5E25FBC017}" srcOrd="0" destOrd="0" presId="urn:microsoft.com/office/officeart/2008/layout/LinedList"/>
    <dgm:cxn modelId="{534E7FBC-B68A-4FAE-A565-52B862D9F4BF}" type="presParOf" srcId="{258F3924-408D-49AD-B707-C7BBA0AADF8A}" destId="{F1441EAB-385C-4548-B714-5872F7D280DD}" srcOrd="1" destOrd="0" presId="urn:microsoft.com/office/officeart/2008/layout/LinedList"/>
    <dgm:cxn modelId="{990DFC9B-6E52-4F5E-8305-2012AC6E83EF}" type="presParOf" srcId="{46BCCBFA-F125-4807-A541-96A65182AF2B}" destId="{8C526151-561F-4E9B-8BFE-4083207CF2D9}" srcOrd="20" destOrd="0" presId="urn:microsoft.com/office/officeart/2008/layout/LinedList"/>
    <dgm:cxn modelId="{0C24F02D-798D-406D-8759-0FBE25470B4A}" type="presParOf" srcId="{46BCCBFA-F125-4807-A541-96A65182AF2B}" destId="{E73234EB-7591-4FF1-8FA3-101022FC72F6}" srcOrd="21" destOrd="0" presId="urn:microsoft.com/office/officeart/2008/layout/LinedList"/>
    <dgm:cxn modelId="{2EA064AB-B6E0-45E3-9504-D45FBB1D401C}" type="presParOf" srcId="{E73234EB-7591-4FF1-8FA3-101022FC72F6}" destId="{9108CA34-32DF-436E-955A-258231E16A4C}" srcOrd="0" destOrd="0" presId="urn:microsoft.com/office/officeart/2008/layout/LinedList"/>
    <dgm:cxn modelId="{5BED86D4-DBEA-4069-BA3A-D11738CE8E96}" type="presParOf" srcId="{E73234EB-7591-4FF1-8FA3-101022FC72F6}" destId="{3B8D48B2-EC46-4835-9E37-587B22676349}" srcOrd="1" destOrd="0" presId="urn:microsoft.com/office/officeart/2008/layout/LinedList"/>
    <dgm:cxn modelId="{EB167F92-080F-4523-BD5F-808F2E08B998}" type="presParOf" srcId="{46BCCBFA-F125-4807-A541-96A65182AF2B}" destId="{DABE4E6F-6BE8-45D3-A751-549C4A70A614}" srcOrd="22" destOrd="0" presId="urn:microsoft.com/office/officeart/2008/layout/LinedList"/>
    <dgm:cxn modelId="{3F50BD16-B6BB-4365-B96B-C6F7C5A376CB}" type="presParOf" srcId="{46BCCBFA-F125-4807-A541-96A65182AF2B}" destId="{F499EC7F-BD9B-4EFF-B115-2DB7DF019C85}" srcOrd="23" destOrd="0" presId="urn:microsoft.com/office/officeart/2008/layout/LinedList"/>
    <dgm:cxn modelId="{EB204699-7F89-4D3E-90C8-FD86D27F3CF4}" type="presParOf" srcId="{F499EC7F-BD9B-4EFF-B115-2DB7DF019C85}" destId="{9E3029D6-FA6B-4D76-ADD3-65FCF2312F3F}" srcOrd="0" destOrd="0" presId="urn:microsoft.com/office/officeart/2008/layout/LinedList"/>
    <dgm:cxn modelId="{15E5AE3A-1B6A-4B2E-8427-CA77A2F97CB4}" type="presParOf" srcId="{F499EC7F-BD9B-4EFF-B115-2DB7DF019C85}" destId="{73A9B188-DF99-4116-9B4C-43A7FF9E840E}" srcOrd="1" destOrd="0" presId="urn:microsoft.com/office/officeart/2008/layout/LinedList"/>
    <dgm:cxn modelId="{C3C5188C-CE9D-4924-A516-ABAF49E6A726}" type="presParOf" srcId="{46BCCBFA-F125-4807-A541-96A65182AF2B}" destId="{9AF38103-F526-4C5D-9C6B-8095BE397E75}" srcOrd="24" destOrd="0" presId="urn:microsoft.com/office/officeart/2008/layout/LinedList"/>
    <dgm:cxn modelId="{D89E98C2-5F93-4872-B6BA-5B48768BE16D}" type="presParOf" srcId="{46BCCBFA-F125-4807-A541-96A65182AF2B}" destId="{FE09775E-DE33-4669-BB29-534F5BC93C68}" srcOrd="25" destOrd="0" presId="urn:microsoft.com/office/officeart/2008/layout/LinedList"/>
    <dgm:cxn modelId="{0CCB0440-892D-4D2E-9D74-D97D585C40B8}" type="presParOf" srcId="{FE09775E-DE33-4669-BB29-534F5BC93C68}" destId="{CCB6ED0D-B947-4A25-8B88-5FB0FB928B3A}" srcOrd="0" destOrd="0" presId="urn:microsoft.com/office/officeart/2008/layout/LinedList"/>
    <dgm:cxn modelId="{171C3B9D-BF4C-4978-BE2C-4ED0C40CB735}" type="presParOf" srcId="{FE09775E-DE33-4669-BB29-534F5BC93C68}" destId="{540B08EB-8AF0-4832-9BE3-65C8020916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62854-0BA9-44B6-B345-133F8A66E2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451CA8-DCC4-438D-B844-742B5E9F8B55}">
      <dgm:prSet/>
      <dgm:spPr/>
      <dgm:t>
        <a:bodyPr/>
        <a:lstStyle/>
        <a:p>
          <a:r>
            <a:rPr lang="el-GR" dirty="0">
              <a:latin typeface="Arial" panose="020B0604020202020204" pitchFamily="34" charset="0"/>
              <a:cs typeface="Arial" panose="020B0604020202020204" pitchFamily="34" charset="0"/>
            </a:rPr>
            <a:t>1 κιλό αλεύρι για όλες τις χρήσεις</a:t>
          </a:r>
          <a:endParaRPr lang="en-US" dirty="0">
            <a:latin typeface="Arial" panose="020B0604020202020204" pitchFamily="34" charset="0"/>
            <a:cs typeface="Arial" panose="020B0604020202020204" pitchFamily="34" charset="0"/>
          </a:endParaRPr>
        </a:p>
      </dgm:t>
    </dgm:pt>
    <dgm:pt modelId="{88C2A20A-E37D-435A-B1B3-3BA773344CD5}" type="parTrans" cxnId="{4954CD20-9534-4CDD-8661-86ECAAFF12C0}">
      <dgm:prSet/>
      <dgm:spPr/>
      <dgm:t>
        <a:bodyPr/>
        <a:lstStyle/>
        <a:p>
          <a:endParaRPr lang="en-US"/>
        </a:p>
      </dgm:t>
    </dgm:pt>
    <dgm:pt modelId="{D20EBD9B-CC4F-4C0D-85FD-9E124E69A555}" type="sibTrans" cxnId="{4954CD20-9534-4CDD-8661-86ECAAFF12C0}">
      <dgm:prSet/>
      <dgm:spPr/>
      <dgm:t>
        <a:bodyPr/>
        <a:lstStyle/>
        <a:p>
          <a:endParaRPr lang="en-US"/>
        </a:p>
      </dgm:t>
    </dgm:pt>
    <dgm:pt modelId="{105428CF-FC97-42AD-B182-9BE763D925FC}">
      <dgm:prSet/>
      <dgm:spPr/>
      <dgm:t>
        <a:bodyPr/>
        <a:lstStyle/>
        <a:p>
          <a:r>
            <a:rPr lang="el-GR" dirty="0">
              <a:latin typeface="Arial" panose="020B0604020202020204" pitchFamily="34" charset="0"/>
              <a:cs typeface="Arial" panose="020B0604020202020204" pitchFamily="34" charset="0"/>
            </a:rPr>
            <a:t>400 ml γάλα πλήρες</a:t>
          </a:r>
          <a:endParaRPr lang="en-US" dirty="0">
            <a:latin typeface="Arial" panose="020B0604020202020204" pitchFamily="34" charset="0"/>
            <a:cs typeface="Arial" panose="020B0604020202020204" pitchFamily="34" charset="0"/>
          </a:endParaRPr>
        </a:p>
      </dgm:t>
    </dgm:pt>
    <dgm:pt modelId="{2A4AC15E-D61C-42BE-9B14-113A868516CF}" type="parTrans" cxnId="{D99CE3E7-B110-43D6-A43E-A7FA3FD42206}">
      <dgm:prSet/>
      <dgm:spPr/>
      <dgm:t>
        <a:bodyPr/>
        <a:lstStyle/>
        <a:p>
          <a:endParaRPr lang="en-US"/>
        </a:p>
      </dgm:t>
    </dgm:pt>
    <dgm:pt modelId="{2561472E-F32A-4F6D-9DE9-2F047956B9ED}" type="sibTrans" cxnId="{D99CE3E7-B110-43D6-A43E-A7FA3FD42206}">
      <dgm:prSet/>
      <dgm:spPr/>
      <dgm:t>
        <a:bodyPr/>
        <a:lstStyle/>
        <a:p>
          <a:endParaRPr lang="en-US"/>
        </a:p>
      </dgm:t>
    </dgm:pt>
    <dgm:pt modelId="{1FB9E534-A58D-4C4E-9E2F-C83A088F71C1}">
      <dgm:prSet/>
      <dgm:spPr/>
      <dgm:t>
        <a:bodyPr/>
        <a:lstStyle/>
        <a:p>
          <a:r>
            <a:rPr lang="el-GR" dirty="0">
              <a:latin typeface="Arial" panose="020B0604020202020204" pitchFamily="34" charset="0"/>
              <a:cs typeface="Arial" panose="020B0604020202020204" pitchFamily="34" charset="0"/>
            </a:rPr>
            <a:t>100 ml ελαιόλαδο</a:t>
          </a:r>
          <a:endParaRPr lang="en-US" dirty="0">
            <a:latin typeface="Arial" panose="020B0604020202020204" pitchFamily="34" charset="0"/>
            <a:cs typeface="Arial" panose="020B0604020202020204" pitchFamily="34" charset="0"/>
          </a:endParaRPr>
        </a:p>
      </dgm:t>
    </dgm:pt>
    <dgm:pt modelId="{0C2FBB8F-2931-4FB9-8BF5-5DBC79E7967E}" type="parTrans" cxnId="{01C3D2BF-0286-4EE0-9AA0-2937F84E37C8}">
      <dgm:prSet/>
      <dgm:spPr/>
      <dgm:t>
        <a:bodyPr/>
        <a:lstStyle/>
        <a:p>
          <a:endParaRPr lang="en-US"/>
        </a:p>
      </dgm:t>
    </dgm:pt>
    <dgm:pt modelId="{7BB4636C-6FF1-4257-99E1-65E10F589001}" type="sibTrans" cxnId="{01C3D2BF-0286-4EE0-9AA0-2937F84E37C8}">
      <dgm:prSet/>
      <dgm:spPr/>
      <dgm:t>
        <a:bodyPr/>
        <a:lstStyle/>
        <a:p>
          <a:endParaRPr lang="en-US"/>
        </a:p>
      </dgm:t>
    </dgm:pt>
    <dgm:pt modelId="{65FEFE6F-B7C6-413E-B13E-12C1CC940385}">
      <dgm:prSet/>
      <dgm:spPr/>
      <dgm:t>
        <a:bodyPr/>
        <a:lstStyle/>
        <a:p>
          <a:r>
            <a:rPr lang="el-GR" dirty="0">
              <a:latin typeface="Arial" panose="020B0604020202020204" pitchFamily="34" charset="0"/>
              <a:cs typeface="Arial" panose="020B0604020202020204" pitchFamily="34" charset="0"/>
            </a:rPr>
            <a:t>1 αυγό</a:t>
          </a:r>
          <a:endParaRPr lang="en-US" dirty="0">
            <a:latin typeface="Arial" panose="020B0604020202020204" pitchFamily="34" charset="0"/>
            <a:cs typeface="Arial" panose="020B0604020202020204" pitchFamily="34" charset="0"/>
          </a:endParaRPr>
        </a:p>
      </dgm:t>
    </dgm:pt>
    <dgm:pt modelId="{674A8CD3-C2A0-495A-B8D9-0E998BC28AB2}" type="parTrans" cxnId="{EA480589-32E4-418C-A27F-2BCE29D85B34}">
      <dgm:prSet/>
      <dgm:spPr/>
      <dgm:t>
        <a:bodyPr/>
        <a:lstStyle/>
        <a:p>
          <a:endParaRPr lang="en-US"/>
        </a:p>
      </dgm:t>
    </dgm:pt>
    <dgm:pt modelId="{7B09C147-988A-4191-9F22-43214954689E}" type="sibTrans" cxnId="{EA480589-32E4-418C-A27F-2BCE29D85B34}">
      <dgm:prSet/>
      <dgm:spPr/>
      <dgm:t>
        <a:bodyPr/>
        <a:lstStyle/>
        <a:p>
          <a:endParaRPr lang="en-US"/>
        </a:p>
      </dgm:t>
    </dgm:pt>
    <dgm:pt modelId="{0F1BB9A8-939C-4670-9027-128E54149A39}">
      <dgm:prSet/>
      <dgm:spPr/>
      <dgm:t>
        <a:bodyPr/>
        <a:lstStyle/>
        <a:p>
          <a:r>
            <a:rPr lang="el-GR" dirty="0">
              <a:latin typeface="Arial" panose="020B0604020202020204" pitchFamily="34" charset="0"/>
              <a:cs typeface="Arial" panose="020B0604020202020204" pitchFamily="34" charset="0"/>
            </a:rPr>
            <a:t>1 </a:t>
          </a:r>
          <a:r>
            <a:rPr lang="el-GR" dirty="0" err="1">
              <a:latin typeface="Arial" panose="020B0604020202020204" pitchFamily="34" charset="0"/>
              <a:cs typeface="Arial" panose="020B0604020202020204" pitchFamily="34" charset="0"/>
            </a:rPr>
            <a:t>κ.γ</a:t>
          </a:r>
          <a:r>
            <a:rPr lang="el-GR" dirty="0">
              <a:latin typeface="Arial" panose="020B0604020202020204" pitchFamily="34" charset="0"/>
              <a:cs typeface="Arial" panose="020B0604020202020204" pitchFamily="34" charset="0"/>
            </a:rPr>
            <a:t>. Αλάτι</a:t>
          </a:r>
          <a:endParaRPr lang="en-US" dirty="0">
            <a:latin typeface="Arial" panose="020B0604020202020204" pitchFamily="34" charset="0"/>
            <a:cs typeface="Arial" panose="020B0604020202020204" pitchFamily="34" charset="0"/>
          </a:endParaRPr>
        </a:p>
      </dgm:t>
    </dgm:pt>
    <dgm:pt modelId="{7E1D7DBD-02E8-4873-A168-4CAD7A53913F}" type="parTrans" cxnId="{DD83006E-CA80-4B6C-9F23-BAB932F4A476}">
      <dgm:prSet/>
      <dgm:spPr/>
      <dgm:t>
        <a:bodyPr/>
        <a:lstStyle/>
        <a:p>
          <a:endParaRPr lang="en-US"/>
        </a:p>
      </dgm:t>
    </dgm:pt>
    <dgm:pt modelId="{37E5BA51-69F9-4EC0-A59D-C748D51D6401}" type="sibTrans" cxnId="{DD83006E-CA80-4B6C-9F23-BAB932F4A476}">
      <dgm:prSet/>
      <dgm:spPr/>
      <dgm:t>
        <a:bodyPr/>
        <a:lstStyle/>
        <a:p>
          <a:endParaRPr lang="en-US"/>
        </a:p>
      </dgm:t>
    </dgm:pt>
    <dgm:pt modelId="{003A8884-A93F-4AB2-9761-780CB3FAB3EF}">
      <dgm:prSet custT="1"/>
      <dgm:spPr/>
      <dgm:t>
        <a:bodyPr/>
        <a:lstStyle/>
        <a:p>
          <a:r>
            <a:rPr lang="el-GR" sz="2800" dirty="0">
              <a:latin typeface="Arial" panose="020B0604020202020204" pitchFamily="34" charset="0"/>
              <a:cs typeface="Arial" panose="020B0604020202020204" pitchFamily="34" charset="0"/>
            </a:rPr>
            <a:t>Υλικά για το σερβίρισμα</a:t>
          </a:r>
          <a:endParaRPr lang="en-US" sz="2800" dirty="0">
            <a:latin typeface="Arial" panose="020B0604020202020204" pitchFamily="34" charset="0"/>
            <a:cs typeface="Arial" panose="020B0604020202020204" pitchFamily="34" charset="0"/>
          </a:endParaRPr>
        </a:p>
      </dgm:t>
    </dgm:pt>
    <dgm:pt modelId="{21D4F9A3-A0C0-4FF4-831D-C842F640E05F}" type="parTrans" cxnId="{93DADB48-7E86-423C-AF31-4C602D837823}">
      <dgm:prSet/>
      <dgm:spPr/>
      <dgm:t>
        <a:bodyPr/>
        <a:lstStyle/>
        <a:p>
          <a:endParaRPr lang="en-US"/>
        </a:p>
      </dgm:t>
    </dgm:pt>
    <dgm:pt modelId="{4E3A7684-8AC5-428E-BF02-F357383E5986}" type="sibTrans" cxnId="{93DADB48-7E86-423C-AF31-4C602D837823}">
      <dgm:prSet/>
      <dgm:spPr/>
      <dgm:t>
        <a:bodyPr/>
        <a:lstStyle/>
        <a:p>
          <a:endParaRPr lang="en-US"/>
        </a:p>
      </dgm:t>
    </dgm:pt>
    <dgm:pt modelId="{C8BC02C3-C101-4ED7-9D75-81D0CC5EAF83}">
      <dgm:prSet custT="1"/>
      <dgm:spPr/>
      <dgm:t>
        <a:bodyPr/>
        <a:lstStyle/>
        <a:p>
          <a:r>
            <a:rPr lang="el-GR" sz="2400" dirty="0">
              <a:latin typeface="Arial" panose="020B0604020202020204" pitchFamily="34" charset="0"/>
              <a:cs typeface="Arial" panose="020B0604020202020204" pitchFamily="34" charset="0"/>
            </a:rPr>
            <a:t>2 κ.σ. πρόβειο βούτυρο</a:t>
          </a:r>
          <a:endParaRPr lang="en-US" sz="2400" dirty="0">
            <a:latin typeface="Arial" panose="020B0604020202020204" pitchFamily="34" charset="0"/>
            <a:cs typeface="Arial" panose="020B0604020202020204" pitchFamily="34" charset="0"/>
          </a:endParaRPr>
        </a:p>
      </dgm:t>
    </dgm:pt>
    <dgm:pt modelId="{BB7BB4B5-0B45-4D8A-9969-163A2B9F6095}" type="parTrans" cxnId="{4F440E11-43E1-4BC5-A169-BAA0572D37FA}">
      <dgm:prSet/>
      <dgm:spPr/>
      <dgm:t>
        <a:bodyPr/>
        <a:lstStyle/>
        <a:p>
          <a:endParaRPr lang="en-US"/>
        </a:p>
      </dgm:t>
    </dgm:pt>
    <dgm:pt modelId="{0B759BE3-2FEE-4F72-8A02-9D694E380B24}" type="sibTrans" cxnId="{4F440E11-43E1-4BC5-A169-BAA0572D37FA}">
      <dgm:prSet/>
      <dgm:spPr/>
      <dgm:t>
        <a:bodyPr/>
        <a:lstStyle/>
        <a:p>
          <a:endParaRPr lang="en-US"/>
        </a:p>
      </dgm:t>
    </dgm:pt>
    <dgm:pt modelId="{C768338F-1D82-427B-9A32-BD9CE97E1372}">
      <dgm:prSet custT="1"/>
      <dgm:spPr/>
      <dgm:t>
        <a:bodyPr/>
        <a:lstStyle/>
        <a:p>
          <a:r>
            <a:rPr lang="el-GR" sz="2400" dirty="0">
              <a:latin typeface="Arial" panose="020B0604020202020204" pitchFamily="34" charset="0"/>
              <a:cs typeface="Arial" panose="020B0604020202020204" pitchFamily="34" charset="0"/>
            </a:rPr>
            <a:t>Τυρί τριμμένο</a:t>
          </a:r>
          <a:endParaRPr lang="en-US" sz="2400" dirty="0">
            <a:latin typeface="Arial" panose="020B0604020202020204" pitchFamily="34" charset="0"/>
            <a:cs typeface="Arial" panose="020B0604020202020204" pitchFamily="34" charset="0"/>
          </a:endParaRPr>
        </a:p>
      </dgm:t>
    </dgm:pt>
    <dgm:pt modelId="{C4B7BE8B-A405-4E13-82BD-7C5CA308D1E0}" type="parTrans" cxnId="{03D6A601-CCB5-4790-B70B-4E9990EF6CAD}">
      <dgm:prSet/>
      <dgm:spPr/>
      <dgm:t>
        <a:bodyPr/>
        <a:lstStyle/>
        <a:p>
          <a:endParaRPr lang="en-US"/>
        </a:p>
      </dgm:t>
    </dgm:pt>
    <dgm:pt modelId="{DC1B8C2B-DF83-419D-9FC9-5AC9B0A61CC8}" type="sibTrans" cxnId="{03D6A601-CCB5-4790-B70B-4E9990EF6CAD}">
      <dgm:prSet/>
      <dgm:spPr/>
      <dgm:t>
        <a:bodyPr/>
        <a:lstStyle/>
        <a:p>
          <a:endParaRPr lang="en-US"/>
        </a:p>
      </dgm:t>
    </dgm:pt>
    <dgm:pt modelId="{C3781413-D9F7-48AF-841F-4C5CC187184F}" type="pres">
      <dgm:prSet presAssocID="{5F862854-0BA9-44B6-B345-133F8A66E246}" presName="vert0" presStyleCnt="0">
        <dgm:presLayoutVars>
          <dgm:dir/>
          <dgm:animOne val="branch"/>
          <dgm:animLvl val="lvl"/>
        </dgm:presLayoutVars>
      </dgm:prSet>
      <dgm:spPr/>
    </dgm:pt>
    <dgm:pt modelId="{B0D12ED9-1192-4321-B365-A5E3608C0867}" type="pres">
      <dgm:prSet presAssocID="{5E451CA8-DCC4-438D-B844-742B5E9F8B55}" presName="thickLine" presStyleLbl="alignNode1" presStyleIdx="0" presStyleCnt="8"/>
      <dgm:spPr/>
    </dgm:pt>
    <dgm:pt modelId="{E4301BBC-731D-43C0-9165-59A3EDAFCCE7}" type="pres">
      <dgm:prSet presAssocID="{5E451CA8-DCC4-438D-B844-742B5E9F8B55}" presName="horz1" presStyleCnt="0"/>
      <dgm:spPr/>
    </dgm:pt>
    <dgm:pt modelId="{0B20554B-44EF-4ED1-B099-ABF3C7927DBD}" type="pres">
      <dgm:prSet presAssocID="{5E451CA8-DCC4-438D-B844-742B5E9F8B55}" presName="tx1" presStyleLbl="revTx" presStyleIdx="0" presStyleCnt="8"/>
      <dgm:spPr/>
    </dgm:pt>
    <dgm:pt modelId="{10690D20-1854-4CAE-9586-940FA36ED354}" type="pres">
      <dgm:prSet presAssocID="{5E451CA8-DCC4-438D-B844-742B5E9F8B55}" presName="vert1" presStyleCnt="0"/>
      <dgm:spPr/>
    </dgm:pt>
    <dgm:pt modelId="{7D782F99-E228-49B7-9E4A-CE63429C8843}" type="pres">
      <dgm:prSet presAssocID="{105428CF-FC97-42AD-B182-9BE763D925FC}" presName="thickLine" presStyleLbl="alignNode1" presStyleIdx="1" presStyleCnt="8"/>
      <dgm:spPr/>
    </dgm:pt>
    <dgm:pt modelId="{85CB2A7A-BF7E-4BCF-8741-F6AE7615E2E0}" type="pres">
      <dgm:prSet presAssocID="{105428CF-FC97-42AD-B182-9BE763D925FC}" presName="horz1" presStyleCnt="0"/>
      <dgm:spPr/>
    </dgm:pt>
    <dgm:pt modelId="{A2BF3D14-C4F5-47B0-A17E-18288EB65268}" type="pres">
      <dgm:prSet presAssocID="{105428CF-FC97-42AD-B182-9BE763D925FC}" presName="tx1" presStyleLbl="revTx" presStyleIdx="1" presStyleCnt="8"/>
      <dgm:spPr/>
    </dgm:pt>
    <dgm:pt modelId="{EA685040-7019-41C0-B332-10C0CCA89E8A}" type="pres">
      <dgm:prSet presAssocID="{105428CF-FC97-42AD-B182-9BE763D925FC}" presName="vert1" presStyleCnt="0"/>
      <dgm:spPr/>
    </dgm:pt>
    <dgm:pt modelId="{591DB64B-24CC-4EE9-9055-988F382546DA}" type="pres">
      <dgm:prSet presAssocID="{1FB9E534-A58D-4C4E-9E2F-C83A088F71C1}" presName="thickLine" presStyleLbl="alignNode1" presStyleIdx="2" presStyleCnt="8"/>
      <dgm:spPr/>
    </dgm:pt>
    <dgm:pt modelId="{B99F2252-9CF8-4771-9F5C-79915F171CC4}" type="pres">
      <dgm:prSet presAssocID="{1FB9E534-A58D-4C4E-9E2F-C83A088F71C1}" presName="horz1" presStyleCnt="0"/>
      <dgm:spPr/>
    </dgm:pt>
    <dgm:pt modelId="{AB4AFD20-940A-4495-9F1A-A815A4908714}" type="pres">
      <dgm:prSet presAssocID="{1FB9E534-A58D-4C4E-9E2F-C83A088F71C1}" presName="tx1" presStyleLbl="revTx" presStyleIdx="2" presStyleCnt="8"/>
      <dgm:spPr/>
    </dgm:pt>
    <dgm:pt modelId="{AAC29841-B4B6-49DB-9BE7-1C3058AE5204}" type="pres">
      <dgm:prSet presAssocID="{1FB9E534-A58D-4C4E-9E2F-C83A088F71C1}" presName="vert1" presStyleCnt="0"/>
      <dgm:spPr/>
    </dgm:pt>
    <dgm:pt modelId="{D70A51FC-836D-4589-AB0A-724BD0E75DD3}" type="pres">
      <dgm:prSet presAssocID="{65FEFE6F-B7C6-413E-B13E-12C1CC940385}" presName="thickLine" presStyleLbl="alignNode1" presStyleIdx="3" presStyleCnt="8"/>
      <dgm:spPr/>
    </dgm:pt>
    <dgm:pt modelId="{56E07A6D-CC11-42DB-A4A8-D2D2426A3725}" type="pres">
      <dgm:prSet presAssocID="{65FEFE6F-B7C6-413E-B13E-12C1CC940385}" presName="horz1" presStyleCnt="0"/>
      <dgm:spPr/>
    </dgm:pt>
    <dgm:pt modelId="{5AF7404C-C04E-466E-9EDC-971428DC79A5}" type="pres">
      <dgm:prSet presAssocID="{65FEFE6F-B7C6-413E-B13E-12C1CC940385}" presName="tx1" presStyleLbl="revTx" presStyleIdx="3" presStyleCnt="8"/>
      <dgm:spPr/>
    </dgm:pt>
    <dgm:pt modelId="{4D45D0BC-6DC3-4125-B209-D370AC46B488}" type="pres">
      <dgm:prSet presAssocID="{65FEFE6F-B7C6-413E-B13E-12C1CC940385}" presName="vert1" presStyleCnt="0"/>
      <dgm:spPr/>
    </dgm:pt>
    <dgm:pt modelId="{96CD48F7-A009-4BF5-A3DA-BFF5F8C6E72C}" type="pres">
      <dgm:prSet presAssocID="{0F1BB9A8-939C-4670-9027-128E54149A39}" presName="thickLine" presStyleLbl="alignNode1" presStyleIdx="4" presStyleCnt="8"/>
      <dgm:spPr/>
    </dgm:pt>
    <dgm:pt modelId="{0418DF99-5AA8-4705-9A69-BD6D1C02D4F5}" type="pres">
      <dgm:prSet presAssocID="{0F1BB9A8-939C-4670-9027-128E54149A39}" presName="horz1" presStyleCnt="0"/>
      <dgm:spPr/>
    </dgm:pt>
    <dgm:pt modelId="{D8680D37-E3E1-4596-B274-D1AC6691EE76}" type="pres">
      <dgm:prSet presAssocID="{0F1BB9A8-939C-4670-9027-128E54149A39}" presName="tx1" presStyleLbl="revTx" presStyleIdx="4" presStyleCnt="8"/>
      <dgm:spPr/>
    </dgm:pt>
    <dgm:pt modelId="{1778909A-A4A6-4181-A322-1EE77EDFD115}" type="pres">
      <dgm:prSet presAssocID="{0F1BB9A8-939C-4670-9027-128E54149A39}" presName="vert1" presStyleCnt="0"/>
      <dgm:spPr/>
    </dgm:pt>
    <dgm:pt modelId="{E61BC3BD-BF86-4F19-8369-5E8FFA418F5C}" type="pres">
      <dgm:prSet presAssocID="{003A8884-A93F-4AB2-9761-780CB3FAB3EF}" presName="thickLine" presStyleLbl="alignNode1" presStyleIdx="5" presStyleCnt="8"/>
      <dgm:spPr/>
    </dgm:pt>
    <dgm:pt modelId="{CFE27E63-769C-434F-B838-6E70D71390FF}" type="pres">
      <dgm:prSet presAssocID="{003A8884-A93F-4AB2-9761-780CB3FAB3EF}" presName="horz1" presStyleCnt="0"/>
      <dgm:spPr/>
    </dgm:pt>
    <dgm:pt modelId="{16D54963-ABE1-4351-B07C-4B95F6E9FE08}" type="pres">
      <dgm:prSet presAssocID="{003A8884-A93F-4AB2-9761-780CB3FAB3EF}" presName="tx1" presStyleLbl="revTx" presStyleIdx="5" presStyleCnt="8"/>
      <dgm:spPr/>
    </dgm:pt>
    <dgm:pt modelId="{AEFE066E-06C9-41C7-BE4B-99D0B3CC393D}" type="pres">
      <dgm:prSet presAssocID="{003A8884-A93F-4AB2-9761-780CB3FAB3EF}" presName="vert1" presStyleCnt="0"/>
      <dgm:spPr/>
    </dgm:pt>
    <dgm:pt modelId="{36F60F28-6D3A-4CB0-8E7E-0E34A46A3098}" type="pres">
      <dgm:prSet presAssocID="{C8BC02C3-C101-4ED7-9D75-81D0CC5EAF83}" presName="thickLine" presStyleLbl="alignNode1" presStyleIdx="6" presStyleCnt="8"/>
      <dgm:spPr/>
    </dgm:pt>
    <dgm:pt modelId="{16A3F2BC-865E-44AC-8B34-E41A14386FE6}" type="pres">
      <dgm:prSet presAssocID="{C8BC02C3-C101-4ED7-9D75-81D0CC5EAF83}" presName="horz1" presStyleCnt="0"/>
      <dgm:spPr/>
    </dgm:pt>
    <dgm:pt modelId="{CB12EB33-EE9E-4BA2-8B20-4E52DB226D6E}" type="pres">
      <dgm:prSet presAssocID="{C8BC02C3-C101-4ED7-9D75-81D0CC5EAF83}" presName="tx1" presStyleLbl="revTx" presStyleIdx="6" presStyleCnt="8"/>
      <dgm:spPr/>
    </dgm:pt>
    <dgm:pt modelId="{A98A956D-4B0E-41A9-8326-62162D4092CA}" type="pres">
      <dgm:prSet presAssocID="{C8BC02C3-C101-4ED7-9D75-81D0CC5EAF83}" presName="vert1" presStyleCnt="0"/>
      <dgm:spPr/>
    </dgm:pt>
    <dgm:pt modelId="{008D501A-13F9-4D49-9A48-8DD9037F6ADA}" type="pres">
      <dgm:prSet presAssocID="{C768338F-1D82-427B-9A32-BD9CE97E1372}" presName="thickLine" presStyleLbl="alignNode1" presStyleIdx="7" presStyleCnt="8"/>
      <dgm:spPr/>
    </dgm:pt>
    <dgm:pt modelId="{70D0F182-332C-46AE-A864-719DAAEDBD1B}" type="pres">
      <dgm:prSet presAssocID="{C768338F-1D82-427B-9A32-BD9CE97E1372}" presName="horz1" presStyleCnt="0"/>
      <dgm:spPr/>
    </dgm:pt>
    <dgm:pt modelId="{46710289-B05B-4FE9-BE38-96DAB5633EDA}" type="pres">
      <dgm:prSet presAssocID="{C768338F-1D82-427B-9A32-BD9CE97E1372}" presName="tx1" presStyleLbl="revTx" presStyleIdx="7" presStyleCnt="8"/>
      <dgm:spPr/>
    </dgm:pt>
    <dgm:pt modelId="{68396E58-2405-41F2-BDDF-1E140B65EB4C}" type="pres">
      <dgm:prSet presAssocID="{C768338F-1D82-427B-9A32-BD9CE97E1372}" presName="vert1" presStyleCnt="0"/>
      <dgm:spPr/>
    </dgm:pt>
  </dgm:ptLst>
  <dgm:cxnLst>
    <dgm:cxn modelId="{03D6A601-CCB5-4790-B70B-4E9990EF6CAD}" srcId="{5F862854-0BA9-44B6-B345-133F8A66E246}" destId="{C768338F-1D82-427B-9A32-BD9CE97E1372}" srcOrd="7" destOrd="0" parTransId="{C4B7BE8B-A405-4E13-82BD-7C5CA308D1E0}" sibTransId="{DC1B8C2B-DF83-419D-9FC9-5AC9B0A61CC8}"/>
    <dgm:cxn modelId="{4F440E11-43E1-4BC5-A169-BAA0572D37FA}" srcId="{5F862854-0BA9-44B6-B345-133F8A66E246}" destId="{C8BC02C3-C101-4ED7-9D75-81D0CC5EAF83}" srcOrd="6" destOrd="0" parTransId="{BB7BB4B5-0B45-4D8A-9969-163A2B9F6095}" sibTransId="{0B759BE3-2FEE-4F72-8A02-9D694E380B24}"/>
    <dgm:cxn modelId="{504BE012-CCDC-47DC-B17F-4DC26970EFA6}" type="presOf" srcId="{5E451CA8-DCC4-438D-B844-742B5E9F8B55}" destId="{0B20554B-44EF-4ED1-B099-ABF3C7927DBD}" srcOrd="0" destOrd="0" presId="urn:microsoft.com/office/officeart/2008/layout/LinedList"/>
    <dgm:cxn modelId="{18DFDC1C-B886-489F-A9FD-2E2244CE2176}" type="presOf" srcId="{0F1BB9A8-939C-4670-9027-128E54149A39}" destId="{D8680D37-E3E1-4596-B274-D1AC6691EE76}" srcOrd="0" destOrd="0" presId="urn:microsoft.com/office/officeart/2008/layout/LinedList"/>
    <dgm:cxn modelId="{4954CD20-9534-4CDD-8661-86ECAAFF12C0}" srcId="{5F862854-0BA9-44B6-B345-133F8A66E246}" destId="{5E451CA8-DCC4-438D-B844-742B5E9F8B55}" srcOrd="0" destOrd="0" parTransId="{88C2A20A-E37D-435A-B1B3-3BA773344CD5}" sibTransId="{D20EBD9B-CC4F-4C0D-85FD-9E124E69A555}"/>
    <dgm:cxn modelId="{984E9827-54D2-4435-8327-289589D95A63}" type="presOf" srcId="{65FEFE6F-B7C6-413E-B13E-12C1CC940385}" destId="{5AF7404C-C04E-466E-9EDC-971428DC79A5}" srcOrd="0" destOrd="0" presId="urn:microsoft.com/office/officeart/2008/layout/LinedList"/>
    <dgm:cxn modelId="{75749A27-A539-48EB-9A8E-8B31E24E96CE}" type="presOf" srcId="{1FB9E534-A58D-4C4E-9E2F-C83A088F71C1}" destId="{AB4AFD20-940A-4495-9F1A-A815A4908714}" srcOrd="0" destOrd="0" presId="urn:microsoft.com/office/officeart/2008/layout/LinedList"/>
    <dgm:cxn modelId="{93DADB48-7E86-423C-AF31-4C602D837823}" srcId="{5F862854-0BA9-44B6-B345-133F8A66E246}" destId="{003A8884-A93F-4AB2-9761-780CB3FAB3EF}" srcOrd="5" destOrd="0" parTransId="{21D4F9A3-A0C0-4FF4-831D-C842F640E05F}" sibTransId="{4E3A7684-8AC5-428E-BF02-F357383E5986}"/>
    <dgm:cxn modelId="{DD83006E-CA80-4B6C-9F23-BAB932F4A476}" srcId="{5F862854-0BA9-44B6-B345-133F8A66E246}" destId="{0F1BB9A8-939C-4670-9027-128E54149A39}" srcOrd="4" destOrd="0" parTransId="{7E1D7DBD-02E8-4873-A168-4CAD7A53913F}" sibTransId="{37E5BA51-69F9-4EC0-A59D-C748D51D6401}"/>
    <dgm:cxn modelId="{4B281A70-0E2D-4F75-87E1-5FC5214AAAA9}" type="presOf" srcId="{105428CF-FC97-42AD-B182-9BE763D925FC}" destId="{A2BF3D14-C4F5-47B0-A17E-18288EB65268}" srcOrd="0" destOrd="0" presId="urn:microsoft.com/office/officeart/2008/layout/LinedList"/>
    <dgm:cxn modelId="{30F2BA53-9AEF-47BA-BE0C-B91F5067F0B5}" type="presOf" srcId="{C768338F-1D82-427B-9A32-BD9CE97E1372}" destId="{46710289-B05B-4FE9-BE38-96DAB5633EDA}" srcOrd="0" destOrd="0" presId="urn:microsoft.com/office/officeart/2008/layout/LinedList"/>
    <dgm:cxn modelId="{E1988778-7DD0-47C3-B517-74923E75CE7F}" type="presOf" srcId="{5F862854-0BA9-44B6-B345-133F8A66E246}" destId="{C3781413-D9F7-48AF-841F-4C5CC187184F}" srcOrd="0" destOrd="0" presId="urn:microsoft.com/office/officeart/2008/layout/LinedList"/>
    <dgm:cxn modelId="{EA480589-32E4-418C-A27F-2BCE29D85B34}" srcId="{5F862854-0BA9-44B6-B345-133F8A66E246}" destId="{65FEFE6F-B7C6-413E-B13E-12C1CC940385}" srcOrd="3" destOrd="0" parTransId="{674A8CD3-C2A0-495A-B8D9-0E998BC28AB2}" sibTransId="{7B09C147-988A-4191-9F22-43214954689E}"/>
    <dgm:cxn modelId="{19BE57B5-BBA3-4825-9F39-0CC01AC69ACC}" type="presOf" srcId="{003A8884-A93F-4AB2-9761-780CB3FAB3EF}" destId="{16D54963-ABE1-4351-B07C-4B95F6E9FE08}" srcOrd="0" destOrd="0" presId="urn:microsoft.com/office/officeart/2008/layout/LinedList"/>
    <dgm:cxn modelId="{01C3D2BF-0286-4EE0-9AA0-2937F84E37C8}" srcId="{5F862854-0BA9-44B6-B345-133F8A66E246}" destId="{1FB9E534-A58D-4C4E-9E2F-C83A088F71C1}" srcOrd="2" destOrd="0" parTransId="{0C2FBB8F-2931-4FB9-8BF5-5DBC79E7967E}" sibTransId="{7BB4636C-6FF1-4257-99E1-65E10F589001}"/>
    <dgm:cxn modelId="{3718B3C9-C4C6-488D-99AA-4C01E7219AA5}" type="presOf" srcId="{C8BC02C3-C101-4ED7-9D75-81D0CC5EAF83}" destId="{CB12EB33-EE9E-4BA2-8B20-4E52DB226D6E}" srcOrd="0" destOrd="0" presId="urn:microsoft.com/office/officeart/2008/layout/LinedList"/>
    <dgm:cxn modelId="{D99CE3E7-B110-43D6-A43E-A7FA3FD42206}" srcId="{5F862854-0BA9-44B6-B345-133F8A66E246}" destId="{105428CF-FC97-42AD-B182-9BE763D925FC}" srcOrd="1" destOrd="0" parTransId="{2A4AC15E-D61C-42BE-9B14-113A868516CF}" sibTransId="{2561472E-F32A-4F6D-9DE9-2F047956B9ED}"/>
    <dgm:cxn modelId="{6E9BBF2F-802F-4F1E-9A66-00670D40A267}" type="presParOf" srcId="{C3781413-D9F7-48AF-841F-4C5CC187184F}" destId="{B0D12ED9-1192-4321-B365-A5E3608C0867}" srcOrd="0" destOrd="0" presId="urn:microsoft.com/office/officeart/2008/layout/LinedList"/>
    <dgm:cxn modelId="{07F6971F-69F1-43FA-A289-7106F0D32246}" type="presParOf" srcId="{C3781413-D9F7-48AF-841F-4C5CC187184F}" destId="{E4301BBC-731D-43C0-9165-59A3EDAFCCE7}" srcOrd="1" destOrd="0" presId="urn:microsoft.com/office/officeart/2008/layout/LinedList"/>
    <dgm:cxn modelId="{969B9C1F-3445-4BA8-8406-3E51E1AD4A52}" type="presParOf" srcId="{E4301BBC-731D-43C0-9165-59A3EDAFCCE7}" destId="{0B20554B-44EF-4ED1-B099-ABF3C7927DBD}" srcOrd="0" destOrd="0" presId="urn:microsoft.com/office/officeart/2008/layout/LinedList"/>
    <dgm:cxn modelId="{9B589978-6A93-4212-B0BF-0CD90C9B9BD8}" type="presParOf" srcId="{E4301BBC-731D-43C0-9165-59A3EDAFCCE7}" destId="{10690D20-1854-4CAE-9586-940FA36ED354}" srcOrd="1" destOrd="0" presId="urn:microsoft.com/office/officeart/2008/layout/LinedList"/>
    <dgm:cxn modelId="{4DB6B256-4D20-4CC6-81BF-460C43FA4480}" type="presParOf" srcId="{C3781413-D9F7-48AF-841F-4C5CC187184F}" destId="{7D782F99-E228-49B7-9E4A-CE63429C8843}" srcOrd="2" destOrd="0" presId="urn:microsoft.com/office/officeart/2008/layout/LinedList"/>
    <dgm:cxn modelId="{498D59C3-8AD1-4858-B2DD-0E64717937C6}" type="presParOf" srcId="{C3781413-D9F7-48AF-841F-4C5CC187184F}" destId="{85CB2A7A-BF7E-4BCF-8741-F6AE7615E2E0}" srcOrd="3" destOrd="0" presId="urn:microsoft.com/office/officeart/2008/layout/LinedList"/>
    <dgm:cxn modelId="{90C348F2-A503-421F-897C-4DD3B417B509}" type="presParOf" srcId="{85CB2A7A-BF7E-4BCF-8741-F6AE7615E2E0}" destId="{A2BF3D14-C4F5-47B0-A17E-18288EB65268}" srcOrd="0" destOrd="0" presId="urn:microsoft.com/office/officeart/2008/layout/LinedList"/>
    <dgm:cxn modelId="{B30F1D6E-11E7-4F34-990F-90583D01645E}" type="presParOf" srcId="{85CB2A7A-BF7E-4BCF-8741-F6AE7615E2E0}" destId="{EA685040-7019-41C0-B332-10C0CCA89E8A}" srcOrd="1" destOrd="0" presId="urn:microsoft.com/office/officeart/2008/layout/LinedList"/>
    <dgm:cxn modelId="{A25A3BEA-271A-4B72-9784-F738D659AAA0}" type="presParOf" srcId="{C3781413-D9F7-48AF-841F-4C5CC187184F}" destId="{591DB64B-24CC-4EE9-9055-988F382546DA}" srcOrd="4" destOrd="0" presId="urn:microsoft.com/office/officeart/2008/layout/LinedList"/>
    <dgm:cxn modelId="{D494DCA8-DE0F-436D-BC22-D51EB93ED6FD}" type="presParOf" srcId="{C3781413-D9F7-48AF-841F-4C5CC187184F}" destId="{B99F2252-9CF8-4771-9F5C-79915F171CC4}" srcOrd="5" destOrd="0" presId="urn:microsoft.com/office/officeart/2008/layout/LinedList"/>
    <dgm:cxn modelId="{A3840BF7-54AA-4838-91F3-C4B1F1D32794}" type="presParOf" srcId="{B99F2252-9CF8-4771-9F5C-79915F171CC4}" destId="{AB4AFD20-940A-4495-9F1A-A815A4908714}" srcOrd="0" destOrd="0" presId="urn:microsoft.com/office/officeart/2008/layout/LinedList"/>
    <dgm:cxn modelId="{AE7481CD-AC8F-49AD-A771-AF50FCFBFF8E}" type="presParOf" srcId="{B99F2252-9CF8-4771-9F5C-79915F171CC4}" destId="{AAC29841-B4B6-49DB-9BE7-1C3058AE5204}" srcOrd="1" destOrd="0" presId="urn:microsoft.com/office/officeart/2008/layout/LinedList"/>
    <dgm:cxn modelId="{94FFCCC5-A1A2-47B9-A14D-24EB8AA9CA8C}" type="presParOf" srcId="{C3781413-D9F7-48AF-841F-4C5CC187184F}" destId="{D70A51FC-836D-4589-AB0A-724BD0E75DD3}" srcOrd="6" destOrd="0" presId="urn:microsoft.com/office/officeart/2008/layout/LinedList"/>
    <dgm:cxn modelId="{72E008F8-1432-4DFB-9AAC-CB09EAA942E2}" type="presParOf" srcId="{C3781413-D9F7-48AF-841F-4C5CC187184F}" destId="{56E07A6D-CC11-42DB-A4A8-D2D2426A3725}" srcOrd="7" destOrd="0" presId="urn:microsoft.com/office/officeart/2008/layout/LinedList"/>
    <dgm:cxn modelId="{EA5C4F6F-0E13-44C6-857F-EC1DAE9CDFF9}" type="presParOf" srcId="{56E07A6D-CC11-42DB-A4A8-D2D2426A3725}" destId="{5AF7404C-C04E-466E-9EDC-971428DC79A5}" srcOrd="0" destOrd="0" presId="urn:microsoft.com/office/officeart/2008/layout/LinedList"/>
    <dgm:cxn modelId="{6A4CD42F-4BBA-4BCF-89BD-0C86668F51A8}" type="presParOf" srcId="{56E07A6D-CC11-42DB-A4A8-D2D2426A3725}" destId="{4D45D0BC-6DC3-4125-B209-D370AC46B488}" srcOrd="1" destOrd="0" presId="urn:microsoft.com/office/officeart/2008/layout/LinedList"/>
    <dgm:cxn modelId="{7022631B-E2D4-45A7-B7B3-9086D08C8BE6}" type="presParOf" srcId="{C3781413-D9F7-48AF-841F-4C5CC187184F}" destId="{96CD48F7-A009-4BF5-A3DA-BFF5F8C6E72C}" srcOrd="8" destOrd="0" presId="urn:microsoft.com/office/officeart/2008/layout/LinedList"/>
    <dgm:cxn modelId="{51DEBEDF-A1FB-4FC5-A336-3D31873CC30F}" type="presParOf" srcId="{C3781413-D9F7-48AF-841F-4C5CC187184F}" destId="{0418DF99-5AA8-4705-9A69-BD6D1C02D4F5}" srcOrd="9" destOrd="0" presId="urn:microsoft.com/office/officeart/2008/layout/LinedList"/>
    <dgm:cxn modelId="{CFD002B4-F828-4EBD-AB73-DF4467D3D2CD}" type="presParOf" srcId="{0418DF99-5AA8-4705-9A69-BD6D1C02D4F5}" destId="{D8680D37-E3E1-4596-B274-D1AC6691EE76}" srcOrd="0" destOrd="0" presId="urn:microsoft.com/office/officeart/2008/layout/LinedList"/>
    <dgm:cxn modelId="{CF9EEFDC-5996-441A-9172-5A38AF9A078E}" type="presParOf" srcId="{0418DF99-5AA8-4705-9A69-BD6D1C02D4F5}" destId="{1778909A-A4A6-4181-A322-1EE77EDFD115}" srcOrd="1" destOrd="0" presId="urn:microsoft.com/office/officeart/2008/layout/LinedList"/>
    <dgm:cxn modelId="{914BCE13-BA54-4BFB-B211-5DAE37D0DE92}" type="presParOf" srcId="{C3781413-D9F7-48AF-841F-4C5CC187184F}" destId="{E61BC3BD-BF86-4F19-8369-5E8FFA418F5C}" srcOrd="10" destOrd="0" presId="urn:microsoft.com/office/officeart/2008/layout/LinedList"/>
    <dgm:cxn modelId="{82268851-2AA9-47EC-B8CF-528388BB1CF9}" type="presParOf" srcId="{C3781413-D9F7-48AF-841F-4C5CC187184F}" destId="{CFE27E63-769C-434F-B838-6E70D71390FF}" srcOrd="11" destOrd="0" presId="urn:microsoft.com/office/officeart/2008/layout/LinedList"/>
    <dgm:cxn modelId="{6BAC97A2-CF7D-4AEA-8EC1-47AEBE6B8E3D}" type="presParOf" srcId="{CFE27E63-769C-434F-B838-6E70D71390FF}" destId="{16D54963-ABE1-4351-B07C-4B95F6E9FE08}" srcOrd="0" destOrd="0" presId="urn:microsoft.com/office/officeart/2008/layout/LinedList"/>
    <dgm:cxn modelId="{7B78A483-A53C-4E3E-A00E-3D683E1676DE}" type="presParOf" srcId="{CFE27E63-769C-434F-B838-6E70D71390FF}" destId="{AEFE066E-06C9-41C7-BE4B-99D0B3CC393D}" srcOrd="1" destOrd="0" presId="urn:microsoft.com/office/officeart/2008/layout/LinedList"/>
    <dgm:cxn modelId="{CB43996A-2B19-4EFA-8542-97CD615C1125}" type="presParOf" srcId="{C3781413-D9F7-48AF-841F-4C5CC187184F}" destId="{36F60F28-6D3A-4CB0-8E7E-0E34A46A3098}" srcOrd="12" destOrd="0" presId="urn:microsoft.com/office/officeart/2008/layout/LinedList"/>
    <dgm:cxn modelId="{3F730B44-D632-414A-A36C-2E6C8716E8DD}" type="presParOf" srcId="{C3781413-D9F7-48AF-841F-4C5CC187184F}" destId="{16A3F2BC-865E-44AC-8B34-E41A14386FE6}" srcOrd="13" destOrd="0" presId="urn:microsoft.com/office/officeart/2008/layout/LinedList"/>
    <dgm:cxn modelId="{52B51FA6-FEEE-41F4-B1BB-077DE0457121}" type="presParOf" srcId="{16A3F2BC-865E-44AC-8B34-E41A14386FE6}" destId="{CB12EB33-EE9E-4BA2-8B20-4E52DB226D6E}" srcOrd="0" destOrd="0" presId="urn:microsoft.com/office/officeart/2008/layout/LinedList"/>
    <dgm:cxn modelId="{F33E67E3-DBCB-4060-BF00-EB657D9BB969}" type="presParOf" srcId="{16A3F2BC-865E-44AC-8B34-E41A14386FE6}" destId="{A98A956D-4B0E-41A9-8326-62162D4092CA}" srcOrd="1" destOrd="0" presId="urn:microsoft.com/office/officeart/2008/layout/LinedList"/>
    <dgm:cxn modelId="{8036A145-3F90-401B-9A95-6FAA3B1A069E}" type="presParOf" srcId="{C3781413-D9F7-48AF-841F-4C5CC187184F}" destId="{008D501A-13F9-4D49-9A48-8DD9037F6ADA}" srcOrd="14" destOrd="0" presId="urn:microsoft.com/office/officeart/2008/layout/LinedList"/>
    <dgm:cxn modelId="{53091235-7617-4EF3-B217-B245EA4508C9}" type="presParOf" srcId="{C3781413-D9F7-48AF-841F-4C5CC187184F}" destId="{70D0F182-332C-46AE-A864-719DAAEDBD1B}" srcOrd="15" destOrd="0" presId="urn:microsoft.com/office/officeart/2008/layout/LinedList"/>
    <dgm:cxn modelId="{CA6DF9D8-BCDE-4183-9C89-2588009D8949}" type="presParOf" srcId="{70D0F182-332C-46AE-A864-719DAAEDBD1B}" destId="{46710289-B05B-4FE9-BE38-96DAB5633EDA}" srcOrd="0" destOrd="0" presId="urn:microsoft.com/office/officeart/2008/layout/LinedList"/>
    <dgm:cxn modelId="{4E75ED1C-C562-42E8-9B26-B5E841AEC492}" type="presParOf" srcId="{70D0F182-332C-46AE-A864-719DAAEDBD1B}" destId="{68396E58-2405-41F2-BDDF-1E140B65EB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FE89E-4BCC-421F-AB70-6F532BE141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004149-D5FA-44E5-9896-5D567983B660}">
      <dgm:prSet custT="1"/>
      <dgm:spPr/>
      <dgm:t>
        <a:bodyPr/>
        <a:lstStyle/>
        <a:p>
          <a:r>
            <a:rPr lang="el-GR" sz="2400" dirty="0">
              <a:latin typeface="Arial" panose="020B0604020202020204" pitchFamily="34" charset="0"/>
              <a:cs typeface="Arial" panose="020B0604020202020204" pitchFamily="34" charset="0"/>
            </a:rPr>
            <a:t>1 κιλό σπανάκι, καθαρισμένο και πλυμένο</a:t>
          </a:r>
          <a:endParaRPr lang="en-US" sz="2400" dirty="0">
            <a:latin typeface="Arial" panose="020B0604020202020204" pitchFamily="34" charset="0"/>
            <a:cs typeface="Arial" panose="020B0604020202020204" pitchFamily="34" charset="0"/>
          </a:endParaRPr>
        </a:p>
      </dgm:t>
    </dgm:pt>
    <dgm:pt modelId="{FCCAC08E-FED7-43D7-81B7-CCC7541D0D4D}" type="parTrans" cxnId="{B2E2633D-EFD5-4F25-BBD5-1885814869CC}">
      <dgm:prSet/>
      <dgm:spPr/>
      <dgm:t>
        <a:bodyPr/>
        <a:lstStyle/>
        <a:p>
          <a:endParaRPr lang="en-US"/>
        </a:p>
      </dgm:t>
    </dgm:pt>
    <dgm:pt modelId="{4EB09F7C-EDD6-485D-9375-B0AE54F45B1E}" type="sibTrans" cxnId="{B2E2633D-EFD5-4F25-BBD5-1885814869CC}">
      <dgm:prSet/>
      <dgm:spPr/>
      <dgm:t>
        <a:bodyPr/>
        <a:lstStyle/>
        <a:p>
          <a:endParaRPr lang="en-US"/>
        </a:p>
      </dgm:t>
    </dgm:pt>
    <dgm:pt modelId="{B8259CD8-6D60-47D0-BD6A-E46004C27E1B}">
      <dgm:prSet custT="1"/>
      <dgm:spPr/>
      <dgm:t>
        <a:bodyPr/>
        <a:lstStyle/>
        <a:p>
          <a:r>
            <a:rPr lang="el-GR" sz="2400" dirty="0">
              <a:latin typeface="Arial" panose="020B0604020202020204" pitchFamily="34" charset="0"/>
              <a:cs typeface="Arial" panose="020B0604020202020204" pitchFamily="34" charset="0"/>
            </a:rPr>
            <a:t>1 μάτσο άνηθος, ψιλοκομμένος</a:t>
          </a:r>
          <a:endParaRPr lang="en-US" sz="2400" dirty="0">
            <a:latin typeface="Arial" panose="020B0604020202020204" pitchFamily="34" charset="0"/>
            <a:cs typeface="Arial" panose="020B0604020202020204" pitchFamily="34" charset="0"/>
          </a:endParaRPr>
        </a:p>
      </dgm:t>
    </dgm:pt>
    <dgm:pt modelId="{FF07D68D-06F8-4531-BB9D-930E90C49CF7}" type="parTrans" cxnId="{88CA2E7F-9FF9-41B2-9A21-142BF120A3E5}">
      <dgm:prSet/>
      <dgm:spPr/>
      <dgm:t>
        <a:bodyPr/>
        <a:lstStyle/>
        <a:p>
          <a:endParaRPr lang="en-US"/>
        </a:p>
      </dgm:t>
    </dgm:pt>
    <dgm:pt modelId="{CB88EE16-68E7-4C49-8D66-C5708841FB92}" type="sibTrans" cxnId="{88CA2E7F-9FF9-41B2-9A21-142BF120A3E5}">
      <dgm:prSet/>
      <dgm:spPr/>
      <dgm:t>
        <a:bodyPr/>
        <a:lstStyle/>
        <a:p>
          <a:endParaRPr lang="en-US"/>
        </a:p>
      </dgm:t>
    </dgm:pt>
    <dgm:pt modelId="{4EEDC5CA-1A35-42AF-B23D-2B55CD5172FF}">
      <dgm:prSet custT="1"/>
      <dgm:spPr/>
      <dgm:t>
        <a:bodyPr/>
        <a:lstStyle/>
        <a:p>
          <a:r>
            <a:rPr lang="el-GR" sz="2400" dirty="0">
              <a:latin typeface="Arial" panose="020B0604020202020204" pitchFamily="34" charset="0"/>
              <a:cs typeface="Arial" panose="020B0604020202020204" pitchFamily="34" charset="0"/>
            </a:rPr>
            <a:t>4-5 φρέσκα κρεμμυδάκια, ψιλοκομμένα</a:t>
          </a:r>
          <a:endParaRPr lang="en-US" sz="2400" dirty="0">
            <a:latin typeface="Arial" panose="020B0604020202020204" pitchFamily="34" charset="0"/>
            <a:cs typeface="Arial" panose="020B0604020202020204" pitchFamily="34" charset="0"/>
          </a:endParaRPr>
        </a:p>
      </dgm:t>
    </dgm:pt>
    <dgm:pt modelId="{4F5ADF87-883D-42C6-9186-95FB2B2EF1CC}" type="parTrans" cxnId="{3A581A38-D690-4052-933D-3C3662877C66}">
      <dgm:prSet/>
      <dgm:spPr/>
      <dgm:t>
        <a:bodyPr/>
        <a:lstStyle/>
        <a:p>
          <a:endParaRPr lang="en-US"/>
        </a:p>
      </dgm:t>
    </dgm:pt>
    <dgm:pt modelId="{B9BBC9A9-E090-4DF6-B752-33A72E1815F3}" type="sibTrans" cxnId="{3A581A38-D690-4052-933D-3C3662877C66}">
      <dgm:prSet/>
      <dgm:spPr/>
      <dgm:t>
        <a:bodyPr/>
        <a:lstStyle/>
        <a:p>
          <a:endParaRPr lang="en-US"/>
        </a:p>
      </dgm:t>
    </dgm:pt>
    <dgm:pt modelId="{2751A527-A746-4F25-ADD2-87580BD19AFC}">
      <dgm:prSet/>
      <dgm:spPr/>
      <dgm:t>
        <a:bodyPr/>
        <a:lstStyle/>
        <a:p>
          <a:r>
            <a:rPr lang="el-GR" dirty="0">
              <a:latin typeface="Arial" panose="020B0604020202020204" pitchFamily="34" charset="0"/>
              <a:cs typeface="Arial" panose="020B0604020202020204" pitchFamily="34" charset="0"/>
            </a:rPr>
            <a:t>2 ξερά κρεμμύδια, ψιλοκομμένα</a:t>
          </a:r>
          <a:endParaRPr lang="en-US" dirty="0">
            <a:latin typeface="Arial" panose="020B0604020202020204" pitchFamily="34" charset="0"/>
            <a:cs typeface="Arial" panose="020B0604020202020204" pitchFamily="34" charset="0"/>
          </a:endParaRPr>
        </a:p>
      </dgm:t>
    </dgm:pt>
    <dgm:pt modelId="{B0BAE8CA-9407-49FD-867E-52BE3DB0E03D}" type="parTrans" cxnId="{83DE90FD-8FF9-4E98-9704-31B80455C672}">
      <dgm:prSet/>
      <dgm:spPr/>
      <dgm:t>
        <a:bodyPr/>
        <a:lstStyle/>
        <a:p>
          <a:endParaRPr lang="en-US"/>
        </a:p>
      </dgm:t>
    </dgm:pt>
    <dgm:pt modelId="{A830EED1-ABDD-478A-AEA6-531C076BAB38}" type="sibTrans" cxnId="{83DE90FD-8FF9-4E98-9704-31B80455C672}">
      <dgm:prSet/>
      <dgm:spPr/>
      <dgm:t>
        <a:bodyPr/>
        <a:lstStyle/>
        <a:p>
          <a:endParaRPr lang="en-US"/>
        </a:p>
      </dgm:t>
    </dgm:pt>
    <dgm:pt modelId="{04310F19-4257-428D-936B-3BB2F0E01C29}">
      <dgm:prSet custT="1"/>
      <dgm:spPr/>
      <dgm:t>
        <a:bodyPr/>
        <a:lstStyle/>
        <a:p>
          <a:r>
            <a:rPr lang="el-GR" sz="2400" dirty="0">
              <a:latin typeface="Arial" panose="020B0604020202020204" pitchFamily="34" charset="0"/>
              <a:cs typeface="Arial" panose="020B0604020202020204" pitchFamily="34" charset="0"/>
            </a:rPr>
            <a:t>3/4 </a:t>
          </a:r>
          <a:r>
            <a:rPr lang="el-GR" sz="2400" dirty="0" err="1">
              <a:latin typeface="Arial" panose="020B0604020202020204" pitchFamily="34" charset="0"/>
              <a:cs typeface="Arial" panose="020B0604020202020204" pitchFamily="34" charset="0"/>
            </a:rPr>
            <a:t>φλιτζ</a:t>
          </a:r>
          <a:r>
            <a:rPr lang="el-GR" sz="2400" dirty="0">
              <a:latin typeface="Arial" panose="020B0604020202020204" pitchFamily="34" charset="0"/>
              <a:cs typeface="Arial" panose="020B0604020202020204" pitchFamily="34" charset="0"/>
            </a:rPr>
            <a:t> τσαγιού ελαιόλαδο + 2-3 κουτ. σούπας επιπλέον, για το  ταψί</a:t>
          </a:r>
          <a:endParaRPr lang="en-US" sz="2400" dirty="0">
            <a:latin typeface="Arial" panose="020B0604020202020204" pitchFamily="34" charset="0"/>
            <a:cs typeface="Arial" panose="020B0604020202020204" pitchFamily="34" charset="0"/>
          </a:endParaRPr>
        </a:p>
      </dgm:t>
    </dgm:pt>
    <dgm:pt modelId="{55231D76-8EDC-4640-8038-047CF450C02B}" type="parTrans" cxnId="{24064C8D-62E3-438B-BCEF-80A4BF1AF61F}">
      <dgm:prSet/>
      <dgm:spPr/>
      <dgm:t>
        <a:bodyPr/>
        <a:lstStyle/>
        <a:p>
          <a:endParaRPr lang="en-US"/>
        </a:p>
      </dgm:t>
    </dgm:pt>
    <dgm:pt modelId="{926AA3A5-FB48-4776-BEA6-F6502A0D35F0}" type="sibTrans" cxnId="{24064C8D-62E3-438B-BCEF-80A4BF1AF61F}">
      <dgm:prSet/>
      <dgm:spPr/>
      <dgm:t>
        <a:bodyPr/>
        <a:lstStyle/>
        <a:p>
          <a:endParaRPr lang="en-US"/>
        </a:p>
      </dgm:t>
    </dgm:pt>
    <dgm:pt modelId="{9C8EC093-3335-4EBF-9E1A-8047B7E992B2}">
      <dgm:prSet custT="1"/>
      <dgm:spPr/>
      <dgm:t>
        <a:bodyPr/>
        <a:lstStyle/>
        <a:p>
          <a:r>
            <a:rPr lang="el-GR" sz="2400" dirty="0">
              <a:latin typeface="Arial" panose="020B0604020202020204" pitchFamily="34" charset="0"/>
              <a:cs typeface="Arial" panose="020B0604020202020204" pitchFamily="34" charset="0"/>
            </a:rPr>
            <a:t>1 κοφτό κουτ. γλυκού μπαχάρι σε σκόνη</a:t>
          </a:r>
          <a:endParaRPr lang="en-US" sz="2400" dirty="0">
            <a:latin typeface="Arial" panose="020B0604020202020204" pitchFamily="34" charset="0"/>
            <a:cs typeface="Arial" panose="020B0604020202020204" pitchFamily="34" charset="0"/>
          </a:endParaRPr>
        </a:p>
      </dgm:t>
    </dgm:pt>
    <dgm:pt modelId="{CDF9E456-CD1F-4261-985B-EA81CE8B963A}" type="parTrans" cxnId="{F1386C9A-798F-4495-819F-A6DB59D3E217}">
      <dgm:prSet/>
      <dgm:spPr/>
      <dgm:t>
        <a:bodyPr/>
        <a:lstStyle/>
        <a:p>
          <a:endParaRPr lang="en-US"/>
        </a:p>
      </dgm:t>
    </dgm:pt>
    <dgm:pt modelId="{76CC8147-2980-4D10-8445-78EDD0930D0B}" type="sibTrans" cxnId="{F1386C9A-798F-4495-819F-A6DB59D3E217}">
      <dgm:prSet/>
      <dgm:spPr/>
      <dgm:t>
        <a:bodyPr/>
        <a:lstStyle/>
        <a:p>
          <a:endParaRPr lang="en-US"/>
        </a:p>
      </dgm:t>
    </dgm:pt>
    <dgm:pt modelId="{D9205696-F3BC-4FB1-98DE-24E35A25EB15}">
      <dgm:prSet custT="1"/>
      <dgm:spPr/>
      <dgm:t>
        <a:bodyPr/>
        <a:lstStyle/>
        <a:p>
          <a:r>
            <a:rPr lang="el-GR" sz="2400" dirty="0">
              <a:latin typeface="Arial" panose="020B0604020202020204" pitchFamily="34" charset="0"/>
              <a:cs typeface="Arial" panose="020B0604020202020204" pitchFamily="34" charset="0"/>
            </a:rPr>
            <a:t>αλάτι, φρεσκοτριμμένο πιπέρι</a:t>
          </a:r>
          <a:endParaRPr lang="en-US" sz="2400" dirty="0">
            <a:latin typeface="Arial" panose="020B0604020202020204" pitchFamily="34" charset="0"/>
            <a:cs typeface="Arial" panose="020B0604020202020204" pitchFamily="34" charset="0"/>
          </a:endParaRPr>
        </a:p>
      </dgm:t>
    </dgm:pt>
    <dgm:pt modelId="{79EDCFDF-E9CA-437A-8F9C-A988A729F861}" type="parTrans" cxnId="{AC8CD1BA-BA7A-4F9B-AFED-06DAFC4B3FED}">
      <dgm:prSet/>
      <dgm:spPr/>
      <dgm:t>
        <a:bodyPr/>
        <a:lstStyle/>
        <a:p>
          <a:endParaRPr lang="en-US"/>
        </a:p>
      </dgm:t>
    </dgm:pt>
    <dgm:pt modelId="{B27150FE-3B10-40F1-BF98-8954CA33CEE6}" type="sibTrans" cxnId="{AC8CD1BA-BA7A-4F9B-AFED-06DAFC4B3FED}">
      <dgm:prSet/>
      <dgm:spPr/>
      <dgm:t>
        <a:bodyPr/>
        <a:lstStyle/>
        <a:p>
          <a:endParaRPr lang="en-US"/>
        </a:p>
      </dgm:t>
    </dgm:pt>
    <dgm:pt modelId="{00C460C9-879B-42DD-A510-5F062DDE7926}">
      <dgm:prSet custT="1"/>
      <dgm:spPr/>
      <dgm:t>
        <a:bodyPr/>
        <a:lstStyle/>
        <a:p>
          <a:r>
            <a:rPr lang="el-GR" sz="2400" dirty="0">
              <a:latin typeface="Arial" panose="020B0604020202020204" pitchFamily="34" charset="0"/>
              <a:cs typeface="Arial" panose="020B0604020202020204" pitchFamily="34" charset="0"/>
            </a:rPr>
            <a:t>2 </a:t>
          </a:r>
          <a:r>
            <a:rPr lang="el-GR" sz="2400" dirty="0" err="1">
              <a:latin typeface="Arial" panose="020B0604020202020204" pitchFamily="34" charset="0"/>
              <a:cs typeface="Arial" panose="020B0604020202020204" pitchFamily="34" charset="0"/>
            </a:rPr>
            <a:t>φλιτζ</a:t>
          </a:r>
          <a:r>
            <a:rPr lang="el-GR" sz="2400" dirty="0">
              <a:latin typeface="Arial" panose="020B0604020202020204" pitchFamily="34" charset="0"/>
              <a:cs typeface="Arial" panose="020B0604020202020204" pitchFamily="34" charset="0"/>
            </a:rPr>
            <a:t>. τσαγιού αλεύρι για όλες τις χρήσεις</a:t>
          </a:r>
          <a:endParaRPr lang="en-US" sz="2400" dirty="0">
            <a:latin typeface="Arial" panose="020B0604020202020204" pitchFamily="34" charset="0"/>
            <a:cs typeface="Arial" panose="020B0604020202020204" pitchFamily="34" charset="0"/>
          </a:endParaRPr>
        </a:p>
      </dgm:t>
    </dgm:pt>
    <dgm:pt modelId="{E8173B2C-CF03-4191-9515-4ED04C4C0DC7}" type="parTrans" cxnId="{E913D5D8-B53E-473C-A780-423402482B60}">
      <dgm:prSet/>
      <dgm:spPr/>
      <dgm:t>
        <a:bodyPr/>
        <a:lstStyle/>
        <a:p>
          <a:endParaRPr lang="en-US"/>
        </a:p>
      </dgm:t>
    </dgm:pt>
    <dgm:pt modelId="{592CCBC0-A918-45A0-91C2-D8CED0F6DEF8}" type="sibTrans" cxnId="{E913D5D8-B53E-473C-A780-423402482B60}">
      <dgm:prSet/>
      <dgm:spPr/>
      <dgm:t>
        <a:bodyPr/>
        <a:lstStyle/>
        <a:p>
          <a:endParaRPr lang="en-US"/>
        </a:p>
      </dgm:t>
    </dgm:pt>
    <dgm:pt modelId="{F0016504-6C26-4C8A-B134-7D05249D30B5}" type="pres">
      <dgm:prSet presAssocID="{643FE89E-4BCC-421F-AB70-6F532BE141E5}" presName="vert0" presStyleCnt="0">
        <dgm:presLayoutVars>
          <dgm:dir/>
          <dgm:animOne val="branch"/>
          <dgm:animLvl val="lvl"/>
        </dgm:presLayoutVars>
      </dgm:prSet>
      <dgm:spPr/>
    </dgm:pt>
    <dgm:pt modelId="{EFB7C646-F28D-4F48-B625-8E823177BC69}" type="pres">
      <dgm:prSet presAssocID="{9F004149-D5FA-44E5-9896-5D567983B660}" presName="thickLine" presStyleLbl="alignNode1" presStyleIdx="0" presStyleCnt="8"/>
      <dgm:spPr/>
    </dgm:pt>
    <dgm:pt modelId="{09E44D9F-BFC6-4237-A554-1F30C77B0A3D}" type="pres">
      <dgm:prSet presAssocID="{9F004149-D5FA-44E5-9896-5D567983B660}" presName="horz1" presStyleCnt="0"/>
      <dgm:spPr/>
    </dgm:pt>
    <dgm:pt modelId="{CD31309B-EAC3-4E79-9661-5D65DCD27510}" type="pres">
      <dgm:prSet presAssocID="{9F004149-D5FA-44E5-9896-5D567983B660}" presName="tx1" presStyleLbl="revTx" presStyleIdx="0" presStyleCnt="8"/>
      <dgm:spPr/>
    </dgm:pt>
    <dgm:pt modelId="{0D53A23B-D557-4AF2-873E-9F6261F3E404}" type="pres">
      <dgm:prSet presAssocID="{9F004149-D5FA-44E5-9896-5D567983B660}" presName="vert1" presStyleCnt="0"/>
      <dgm:spPr/>
    </dgm:pt>
    <dgm:pt modelId="{5426C717-F563-4C46-A25F-A9C3BB493F39}" type="pres">
      <dgm:prSet presAssocID="{B8259CD8-6D60-47D0-BD6A-E46004C27E1B}" presName="thickLine" presStyleLbl="alignNode1" presStyleIdx="1" presStyleCnt="8"/>
      <dgm:spPr/>
    </dgm:pt>
    <dgm:pt modelId="{26BC51C2-CE1F-48F2-9321-1EA3BE00FD17}" type="pres">
      <dgm:prSet presAssocID="{B8259CD8-6D60-47D0-BD6A-E46004C27E1B}" presName="horz1" presStyleCnt="0"/>
      <dgm:spPr/>
    </dgm:pt>
    <dgm:pt modelId="{A6F1148C-5213-4A4A-97B9-3EA07761AF88}" type="pres">
      <dgm:prSet presAssocID="{B8259CD8-6D60-47D0-BD6A-E46004C27E1B}" presName="tx1" presStyleLbl="revTx" presStyleIdx="1" presStyleCnt="8"/>
      <dgm:spPr/>
    </dgm:pt>
    <dgm:pt modelId="{2AA8BA86-5B71-4116-BE3A-8F159B866A7A}" type="pres">
      <dgm:prSet presAssocID="{B8259CD8-6D60-47D0-BD6A-E46004C27E1B}" presName="vert1" presStyleCnt="0"/>
      <dgm:spPr/>
    </dgm:pt>
    <dgm:pt modelId="{B3D4E35E-9632-402B-870F-5AD61C85C293}" type="pres">
      <dgm:prSet presAssocID="{4EEDC5CA-1A35-42AF-B23D-2B55CD5172FF}" presName="thickLine" presStyleLbl="alignNode1" presStyleIdx="2" presStyleCnt="8"/>
      <dgm:spPr/>
    </dgm:pt>
    <dgm:pt modelId="{6C57FBC5-857C-4522-ABBB-E17D4B3B584D}" type="pres">
      <dgm:prSet presAssocID="{4EEDC5CA-1A35-42AF-B23D-2B55CD5172FF}" presName="horz1" presStyleCnt="0"/>
      <dgm:spPr/>
    </dgm:pt>
    <dgm:pt modelId="{EE8CC545-102C-4CDB-8557-DB1902460777}" type="pres">
      <dgm:prSet presAssocID="{4EEDC5CA-1A35-42AF-B23D-2B55CD5172FF}" presName="tx1" presStyleLbl="revTx" presStyleIdx="2" presStyleCnt="8"/>
      <dgm:spPr/>
    </dgm:pt>
    <dgm:pt modelId="{61C9846C-FB5A-46B6-A570-77A5A776BE63}" type="pres">
      <dgm:prSet presAssocID="{4EEDC5CA-1A35-42AF-B23D-2B55CD5172FF}" presName="vert1" presStyleCnt="0"/>
      <dgm:spPr/>
    </dgm:pt>
    <dgm:pt modelId="{F1212E2C-FD69-4396-83BB-7C6B6D37F903}" type="pres">
      <dgm:prSet presAssocID="{2751A527-A746-4F25-ADD2-87580BD19AFC}" presName="thickLine" presStyleLbl="alignNode1" presStyleIdx="3" presStyleCnt="8"/>
      <dgm:spPr/>
    </dgm:pt>
    <dgm:pt modelId="{775BAF8A-A7F5-49AA-B71B-D45F31F26E4A}" type="pres">
      <dgm:prSet presAssocID="{2751A527-A746-4F25-ADD2-87580BD19AFC}" presName="horz1" presStyleCnt="0"/>
      <dgm:spPr/>
    </dgm:pt>
    <dgm:pt modelId="{18513319-F286-45E7-8436-66D9E569270D}" type="pres">
      <dgm:prSet presAssocID="{2751A527-A746-4F25-ADD2-87580BD19AFC}" presName="tx1" presStyleLbl="revTx" presStyleIdx="3" presStyleCnt="8"/>
      <dgm:spPr/>
    </dgm:pt>
    <dgm:pt modelId="{C6A2F15D-099D-471C-975F-069F8D1CA8BF}" type="pres">
      <dgm:prSet presAssocID="{2751A527-A746-4F25-ADD2-87580BD19AFC}" presName="vert1" presStyleCnt="0"/>
      <dgm:spPr/>
    </dgm:pt>
    <dgm:pt modelId="{A8DAB3A0-3E5A-45DE-9F5D-68A4D392E972}" type="pres">
      <dgm:prSet presAssocID="{04310F19-4257-428D-936B-3BB2F0E01C29}" presName="thickLine" presStyleLbl="alignNode1" presStyleIdx="4" presStyleCnt="8"/>
      <dgm:spPr/>
    </dgm:pt>
    <dgm:pt modelId="{151A203B-25CC-4AAC-9F1D-EE05DB772B43}" type="pres">
      <dgm:prSet presAssocID="{04310F19-4257-428D-936B-3BB2F0E01C29}" presName="horz1" presStyleCnt="0"/>
      <dgm:spPr/>
    </dgm:pt>
    <dgm:pt modelId="{15839EE4-12D4-4A35-9646-AE7754C7B121}" type="pres">
      <dgm:prSet presAssocID="{04310F19-4257-428D-936B-3BB2F0E01C29}" presName="tx1" presStyleLbl="revTx" presStyleIdx="4" presStyleCnt="8" custScaleY="168533"/>
      <dgm:spPr/>
    </dgm:pt>
    <dgm:pt modelId="{80780547-2C91-472D-B6B9-47084DFA4420}" type="pres">
      <dgm:prSet presAssocID="{04310F19-4257-428D-936B-3BB2F0E01C29}" presName="vert1" presStyleCnt="0"/>
      <dgm:spPr/>
    </dgm:pt>
    <dgm:pt modelId="{4613F836-EDEE-4B73-99EA-46E0EE99FBD7}" type="pres">
      <dgm:prSet presAssocID="{9C8EC093-3335-4EBF-9E1A-8047B7E992B2}" presName="thickLine" presStyleLbl="alignNode1" presStyleIdx="5" presStyleCnt="8"/>
      <dgm:spPr/>
    </dgm:pt>
    <dgm:pt modelId="{F90AA413-A54D-4E46-8B3D-FBF800320A46}" type="pres">
      <dgm:prSet presAssocID="{9C8EC093-3335-4EBF-9E1A-8047B7E992B2}" presName="horz1" presStyleCnt="0"/>
      <dgm:spPr/>
    </dgm:pt>
    <dgm:pt modelId="{6E976630-EDAB-45D2-A1D5-AA6C24AC2ADC}" type="pres">
      <dgm:prSet presAssocID="{9C8EC093-3335-4EBF-9E1A-8047B7E992B2}" presName="tx1" presStyleLbl="revTx" presStyleIdx="5" presStyleCnt="8"/>
      <dgm:spPr/>
    </dgm:pt>
    <dgm:pt modelId="{A8386B91-7C8A-4E25-AE27-6BCC6F152AE4}" type="pres">
      <dgm:prSet presAssocID="{9C8EC093-3335-4EBF-9E1A-8047B7E992B2}" presName="vert1" presStyleCnt="0"/>
      <dgm:spPr/>
    </dgm:pt>
    <dgm:pt modelId="{0DB04B23-0C2E-4EB7-8B4A-558501E4ABC4}" type="pres">
      <dgm:prSet presAssocID="{D9205696-F3BC-4FB1-98DE-24E35A25EB15}" presName="thickLine" presStyleLbl="alignNode1" presStyleIdx="6" presStyleCnt="8"/>
      <dgm:spPr/>
    </dgm:pt>
    <dgm:pt modelId="{03D6C48D-E647-4420-953F-289B77248510}" type="pres">
      <dgm:prSet presAssocID="{D9205696-F3BC-4FB1-98DE-24E35A25EB15}" presName="horz1" presStyleCnt="0"/>
      <dgm:spPr/>
    </dgm:pt>
    <dgm:pt modelId="{99C0C976-792B-4062-91D0-8F3D5B7F164A}" type="pres">
      <dgm:prSet presAssocID="{D9205696-F3BC-4FB1-98DE-24E35A25EB15}" presName="tx1" presStyleLbl="revTx" presStyleIdx="6" presStyleCnt="8"/>
      <dgm:spPr/>
    </dgm:pt>
    <dgm:pt modelId="{FB274395-71BF-4BBA-8764-24B2FD9BA400}" type="pres">
      <dgm:prSet presAssocID="{D9205696-F3BC-4FB1-98DE-24E35A25EB15}" presName="vert1" presStyleCnt="0"/>
      <dgm:spPr/>
    </dgm:pt>
    <dgm:pt modelId="{049E4D13-DBB5-479A-A4E6-D7EE23BD5246}" type="pres">
      <dgm:prSet presAssocID="{00C460C9-879B-42DD-A510-5F062DDE7926}" presName="thickLine" presStyleLbl="alignNode1" presStyleIdx="7" presStyleCnt="8"/>
      <dgm:spPr/>
    </dgm:pt>
    <dgm:pt modelId="{DB89D8DE-9294-4876-A242-232CED816F51}" type="pres">
      <dgm:prSet presAssocID="{00C460C9-879B-42DD-A510-5F062DDE7926}" presName="horz1" presStyleCnt="0"/>
      <dgm:spPr/>
    </dgm:pt>
    <dgm:pt modelId="{CF256CF2-09A0-4EB0-A0D0-93257E8DDCDB}" type="pres">
      <dgm:prSet presAssocID="{00C460C9-879B-42DD-A510-5F062DDE7926}" presName="tx1" presStyleLbl="revTx" presStyleIdx="7" presStyleCnt="8"/>
      <dgm:spPr/>
    </dgm:pt>
    <dgm:pt modelId="{BA79CDAE-1B3E-475B-8843-4853BF7CD8FC}" type="pres">
      <dgm:prSet presAssocID="{00C460C9-879B-42DD-A510-5F062DDE7926}" presName="vert1" presStyleCnt="0"/>
      <dgm:spPr/>
    </dgm:pt>
  </dgm:ptLst>
  <dgm:cxnLst>
    <dgm:cxn modelId="{CED68222-1891-447E-9736-C455CCE7B939}" type="presOf" srcId="{B8259CD8-6D60-47D0-BD6A-E46004C27E1B}" destId="{A6F1148C-5213-4A4A-97B9-3EA07761AF88}" srcOrd="0" destOrd="0" presId="urn:microsoft.com/office/officeart/2008/layout/LinedList"/>
    <dgm:cxn modelId="{51852933-6DBD-4457-982D-3D640397993A}" type="presOf" srcId="{00C460C9-879B-42DD-A510-5F062DDE7926}" destId="{CF256CF2-09A0-4EB0-A0D0-93257E8DDCDB}" srcOrd="0" destOrd="0" presId="urn:microsoft.com/office/officeart/2008/layout/LinedList"/>
    <dgm:cxn modelId="{3A581A38-D690-4052-933D-3C3662877C66}" srcId="{643FE89E-4BCC-421F-AB70-6F532BE141E5}" destId="{4EEDC5CA-1A35-42AF-B23D-2B55CD5172FF}" srcOrd="2" destOrd="0" parTransId="{4F5ADF87-883D-42C6-9186-95FB2B2EF1CC}" sibTransId="{B9BBC9A9-E090-4DF6-B752-33A72E1815F3}"/>
    <dgm:cxn modelId="{B2E2633D-EFD5-4F25-BBD5-1885814869CC}" srcId="{643FE89E-4BCC-421F-AB70-6F532BE141E5}" destId="{9F004149-D5FA-44E5-9896-5D567983B660}" srcOrd="0" destOrd="0" parTransId="{FCCAC08E-FED7-43D7-81B7-CCC7541D0D4D}" sibTransId="{4EB09F7C-EDD6-485D-9375-B0AE54F45B1E}"/>
    <dgm:cxn modelId="{C571093F-125B-46F6-B687-997A81FFA67A}" type="presOf" srcId="{9F004149-D5FA-44E5-9896-5D567983B660}" destId="{CD31309B-EAC3-4E79-9661-5D65DCD27510}" srcOrd="0" destOrd="0" presId="urn:microsoft.com/office/officeart/2008/layout/LinedList"/>
    <dgm:cxn modelId="{88CA2E7F-9FF9-41B2-9A21-142BF120A3E5}" srcId="{643FE89E-4BCC-421F-AB70-6F532BE141E5}" destId="{B8259CD8-6D60-47D0-BD6A-E46004C27E1B}" srcOrd="1" destOrd="0" parTransId="{FF07D68D-06F8-4531-BB9D-930E90C49CF7}" sibTransId="{CB88EE16-68E7-4C49-8D66-C5708841FB92}"/>
    <dgm:cxn modelId="{24064C8D-62E3-438B-BCEF-80A4BF1AF61F}" srcId="{643FE89E-4BCC-421F-AB70-6F532BE141E5}" destId="{04310F19-4257-428D-936B-3BB2F0E01C29}" srcOrd="4" destOrd="0" parTransId="{55231D76-8EDC-4640-8038-047CF450C02B}" sibTransId="{926AA3A5-FB48-4776-BEA6-F6502A0D35F0}"/>
    <dgm:cxn modelId="{DDD49D8D-C43F-44FF-8F9E-87E00F507FB2}" type="presOf" srcId="{D9205696-F3BC-4FB1-98DE-24E35A25EB15}" destId="{99C0C976-792B-4062-91D0-8F3D5B7F164A}" srcOrd="0" destOrd="0" presId="urn:microsoft.com/office/officeart/2008/layout/LinedList"/>
    <dgm:cxn modelId="{A4E7E097-0F17-4C39-97CB-11F075C3F08F}" type="presOf" srcId="{4EEDC5CA-1A35-42AF-B23D-2B55CD5172FF}" destId="{EE8CC545-102C-4CDB-8557-DB1902460777}" srcOrd="0" destOrd="0" presId="urn:microsoft.com/office/officeart/2008/layout/LinedList"/>
    <dgm:cxn modelId="{F1386C9A-798F-4495-819F-A6DB59D3E217}" srcId="{643FE89E-4BCC-421F-AB70-6F532BE141E5}" destId="{9C8EC093-3335-4EBF-9E1A-8047B7E992B2}" srcOrd="5" destOrd="0" parTransId="{CDF9E456-CD1F-4261-985B-EA81CE8B963A}" sibTransId="{76CC8147-2980-4D10-8445-78EDD0930D0B}"/>
    <dgm:cxn modelId="{D03F0C9E-8D43-4C51-8B96-E008C8F9DD61}" type="presOf" srcId="{2751A527-A746-4F25-ADD2-87580BD19AFC}" destId="{18513319-F286-45E7-8436-66D9E569270D}" srcOrd="0" destOrd="0" presId="urn:microsoft.com/office/officeart/2008/layout/LinedList"/>
    <dgm:cxn modelId="{AC8CD1BA-BA7A-4F9B-AFED-06DAFC4B3FED}" srcId="{643FE89E-4BCC-421F-AB70-6F532BE141E5}" destId="{D9205696-F3BC-4FB1-98DE-24E35A25EB15}" srcOrd="6" destOrd="0" parTransId="{79EDCFDF-E9CA-437A-8F9C-A988A729F861}" sibTransId="{B27150FE-3B10-40F1-BF98-8954CA33CEE6}"/>
    <dgm:cxn modelId="{29EC03C2-3D76-4895-9D5F-D9C14D1D8922}" type="presOf" srcId="{04310F19-4257-428D-936B-3BB2F0E01C29}" destId="{15839EE4-12D4-4A35-9646-AE7754C7B121}" srcOrd="0" destOrd="0" presId="urn:microsoft.com/office/officeart/2008/layout/LinedList"/>
    <dgm:cxn modelId="{E913D5D8-B53E-473C-A780-423402482B60}" srcId="{643FE89E-4BCC-421F-AB70-6F532BE141E5}" destId="{00C460C9-879B-42DD-A510-5F062DDE7926}" srcOrd="7" destOrd="0" parTransId="{E8173B2C-CF03-4191-9515-4ED04C4C0DC7}" sibTransId="{592CCBC0-A918-45A0-91C2-D8CED0F6DEF8}"/>
    <dgm:cxn modelId="{DAC834DF-99DA-4F6D-87CF-F40D7B22E2D9}" type="presOf" srcId="{9C8EC093-3335-4EBF-9E1A-8047B7E992B2}" destId="{6E976630-EDAB-45D2-A1D5-AA6C24AC2ADC}" srcOrd="0" destOrd="0" presId="urn:microsoft.com/office/officeart/2008/layout/LinedList"/>
    <dgm:cxn modelId="{6BF8ACF0-2B4A-49CE-9CC5-4C1A36233D15}" type="presOf" srcId="{643FE89E-4BCC-421F-AB70-6F532BE141E5}" destId="{F0016504-6C26-4C8A-B134-7D05249D30B5}" srcOrd="0" destOrd="0" presId="urn:microsoft.com/office/officeart/2008/layout/LinedList"/>
    <dgm:cxn modelId="{83DE90FD-8FF9-4E98-9704-31B80455C672}" srcId="{643FE89E-4BCC-421F-AB70-6F532BE141E5}" destId="{2751A527-A746-4F25-ADD2-87580BD19AFC}" srcOrd="3" destOrd="0" parTransId="{B0BAE8CA-9407-49FD-867E-52BE3DB0E03D}" sibTransId="{A830EED1-ABDD-478A-AEA6-531C076BAB38}"/>
    <dgm:cxn modelId="{48B0F105-9B5E-4537-B8FA-657C373177FB}" type="presParOf" srcId="{F0016504-6C26-4C8A-B134-7D05249D30B5}" destId="{EFB7C646-F28D-4F48-B625-8E823177BC69}" srcOrd="0" destOrd="0" presId="urn:microsoft.com/office/officeart/2008/layout/LinedList"/>
    <dgm:cxn modelId="{E8BADDD6-2929-4BFF-B249-8CD414E4329E}" type="presParOf" srcId="{F0016504-6C26-4C8A-B134-7D05249D30B5}" destId="{09E44D9F-BFC6-4237-A554-1F30C77B0A3D}" srcOrd="1" destOrd="0" presId="urn:microsoft.com/office/officeart/2008/layout/LinedList"/>
    <dgm:cxn modelId="{84E68DE4-ABA4-485F-9B7D-31D0FCA5B026}" type="presParOf" srcId="{09E44D9F-BFC6-4237-A554-1F30C77B0A3D}" destId="{CD31309B-EAC3-4E79-9661-5D65DCD27510}" srcOrd="0" destOrd="0" presId="urn:microsoft.com/office/officeart/2008/layout/LinedList"/>
    <dgm:cxn modelId="{A45A3504-C766-4BB8-BF08-8F0FE9B1C858}" type="presParOf" srcId="{09E44D9F-BFC6-4237-A554-1F30C77B0A3D}" destId="{0D53A23B-D557-4AF2-873E-9F6261F3E404}" srcOrd="1" destOrd="0" presId="urn:microsoft.com/office/officeart/2008/layout/LinedList"/>
    <dgm:cxn modelId="{C7DC00ED-901A-441D-93DD-2DAEB9CEA458}" type="presParOf" srcId="{F0016504-6C26-4C8A-B134-7D05249D30B5}" destId="{5426C717-F563-4C46-A25F-A9C3BB493F39}" srcOrd="2" destOrd="0" presId="urn:microsoft.com/office/officeart/2008/layout/LinedList"/>
    <dgm:cxn modelId="{887EE15C-C8B4-418F-B091-B21DB3280605}" type="presParOf" srcId="{F0016504-6C26-4C8A-B134-7D05249D30B5}" destId="{26BC51C2-CE1F-48F2-9321-1EA3BE00FD17}" srcOrd="3" destOrd="0" presId="urn:microsoft.com/office/officeart/2008/layout/LinedList"/>
    <dgm:cxn modelId="{E759F1CD-CC16-4E16-A8CC-A41752E8CF00}" type="presParOf" srcId="{26BC51C2-CE1F-48F2-9321-1EA3BE00FD17}" destId="{A6F1148C-5213-4A4A-97B9-3EA07761AF88}" srcOrd="0" destOrd="0" presId="urn:microsoft.com/office/officeart/2008/layout/LinedList"/>
    <dgm:cxn modelId="{F23D8F15-D4BB-4B8B-93B6-5F5C81E97EC5}" type="presParOf" srcId="{26BC51C2-CE1F-48F2-9321-1EA3BE00FD17}" destId="{2AA8BA86-5B71-4116-BE3A-8F159B866A7A}" srcOrd="1" destOrd="0" presId="urn:microsoft.com/office/officeart/2008/layout/LinedList"/>
    <dgm:cxn modelId="{6DEF1DCC-8401-4EB7-8274-EA8B56DE673B}" type="presParOf" srcId="{F0016504-6C26-4C8A-B134-7D05249D30B5}" destId="{B3D4E35E-9632-402B-870F-5AD61C85C293}" srcOrd="4" destOrd="0" presId="urn:microsoft.com/office/officeart/2008/layout/LinedList"/>
    <dgm:cxn modelId="{7181B07F-6071-4C07-95E8-E537D45D2A60}" type="presParOf" srcId="{F0016504-6C26-4C8A-B134-7D05249D30B5}" destId="{6C57FBC5-857C-4522-ABBB-E17D4B3B584D}" srcOrd="5" destOrd="0" presId="urn:microsoft.com/office/officeart/2008/layout/LinedList"/>
    <dgm:cxn modelId="{A4DBE5ED-9586-4140-81E2-9A1C2CF61EAF}" type="presParOf" srcId="{6C57FBC5-857C-4522-ABBB-E17D4B3B584D}" destId="{EE8CC545-102C-4CDB-8557-DB1902460777}" srcOrd="0" destOrd="0" presId="urn:microsoft.com/office/officeart/2008/layout/LinedList"/>
    <dgm:cxn modelId="{4933BBDB-A158-45FD-9200-EEDE2D2AD29D}" type="presParOf" srcId="{6C57FBC5-857C-4522-ABBB-E17D4B3B584D}" destId="{61C9846C-FB5A-46B6-A570-77A5A776BE63}" srcOrd="1" destOrd="0" presId="urn:microsoft.com/office/officeart/2008/layout/LinedList"/>
    <dgm:cxn modelId="{4B7CA6D9-ED17-4875-8BC5-4BC17DA35FF4}" type="presParOf" srcId="{F0016504-6C26-4C8A-B134-7D05249D30B5}" destId="{F1212E2C-FD69-4396-83BB-7C6B6D37F903}" srcOrd="6" destOrd="0" presId="urn:microsoft.com/office/officeart/2008/layout/LinedList"/>
    <dgm:cxn modelId="{C36C46C3-2D28-48F0-B011-8FFD956300F9}" type="presParOf" srcId="{F0016504-6C26-4C8A-B134-7D05249D30B5}" destId="{775BAF8A-A7F5-49AA-B71B-D45F31F26E4A}" srcOrd="7" destOrd="0" presId="urn:microsoft.com/office/officeart/2008/layout/LinedList"/>
    <dgm:cxn modelId="{30FA2D77-DC7B-4343-B30B-5CC1619B7465}" type="presParOf" srcId="{775BAF8A-A7F5-49AA-B71B-D45F31F26E4A}" destId="{18513319-F286-45E7-8436-66D9E569270D}" srcOrd="0" destOrd="0" presId="urn:microsoft.com/office/officeart/2008/layout/LinedList"/>
    <dgm:cxn modelId="{D210F0E8-F38E-4071-BB47-8BD0755C7905}" type="presParOf" srcId="{775BAF8A-A7F5-49AA-B71B-D45F31F26E4A}" destId="{C6A2F15D-099D-471C-975F-069F8D1CA8BF}" srcOrd="1" destOrd="0" presId="urn:microsoft.com/office/officeart/2008/layout/LinedList"/>
    <dgm:cxn modelId="{84E44650-CE57-4EDC-A1E8-88F8BEEE6479}" type="presParOf" srcId="{F0016504-6C26-4C8A-B134-7D05249D30B5}" destId="{A8DAB3A0-3E5A-45DE-9F5D-68A4D392E972}" srcOrd="8" destOrd="0" presId="urn:microsoft.com/office/officeart/2008/layout/LinedList"/>
    <dgm:cxn modelId="{14A09ADE-7C33-493D-8A4B-17314483DA4D}" type="presParOf" srcId="{F0016504-6C26-4C8A-B134-7D05249D30B5}" destId="{151A203B-25CC-4AAC-9F1D-EE05DB772B43}" srcOrd="9" destOrd="0" presId="urn:microsoft.com/office/officeart/2008/layout/LinedList"/>
    <dgm:cxn modelId="{83B9877A-C78C-49FA-9EE3-0F7F3B8B94A4}" type="presParOf" srcId="{151A203B-25CC-4AAC-9F1D-EE05DB772B43}" destId="{15839EE4-12D4-4A35-9646-AE7754C7B121}" srcOrd="0" destOrd="0" presId="urn:microsoft.com/office/officeart/2008/layout/LinedList"/>
    <dgm:cxn modelId="{11C7357B-3D3C-47E2-8799-3ACE0767EFEB}" type="presParOf" srcId="{151A203B-25CC-4AAC-9F1D-EE05DB772B43}" destId="{80780547-2C91-472D-B6B9-47084DFA4420}" srcOrd="1" destOrd="0" presId="urn:microsoft.com/office/officeart/2008/layout/LinedList"/>
    <dgm:cxn modelId="{63CFB453-0CF2-42C6-A9D4-5DDE287CAB82}" type="presParOf" srcId="{F0016504-6C26-4C8A-B134-7D05249D30B5}" destId="{4613F836-EDEE-4B73-99EA-46E0EE99FBD7}" srcOrd="10" destOrd="0" presId="urn:microsoft.com/office/officeart/2008/layout/LinedList"/>
    <dgm:cxn modelId="{60669ED7-FDAB-4F50-BB87-80A63B682ECC}" type="presParOf" srcId="{F0016504-6C26-4C8A-B134-7D05249D30B5}" destId="{F90AA413-A54D-4E46-8B3D-FBF800320A46}" srcOrd="11" destOrd="0" presId="urn:microsoft.com/office/officeart/2008/layout/LinedList"/>
    <dgm:cxn modelId="{E678AB17-2D2A-4324-845B-C67FDEB45D50}" type="presParOf" srcId="{F90AA413-A54D-4E46-8B3D-FBF800320A46}" destId="{6E976630-EDAB-45D2-A1D5-AA6C24AC2ADC}" srcOrd="0" destOrd="0" presId="urn:microsoft.com/office/officeart/2008/layout/LinedList"/>
    <dgm:cxn modelId="{ABDE40B9-8D95-48E9-A533-9E4E60317672}" type="presParOf" srcId="{F90AA413-A54D-4E46-8B3D-FBF800320A46}" destId="{A8386B91-7C8A-4E25-AE27-6BCC6F152AE4}" srcOrd="1" destOrd="0" presId="urn:microsoft.com/office/officeart/2008/layout/LinedList"/>
    <dgm:cxn modelId="{FCF236F2-BFB4-4EB4-BF37-7C12EFE02CC8}" type="presParOf" srcId="{F0016504-6C26-4C8A-B134-7D05249D30B5}" destId="{0DB04B23-0C2E-4EB7-8B4A-558501E4ABC4}" srcOrd="12" destOrd="0" presId="urn:microsoft.com/office/officeart/2008/layout/LinedList"/>
    <dgm:cxn modelId="{C9F7FA9E-5785-4434-9B43-E51D007E881F}" type="presParOf" srcId="{F0016504-6C26-4C8A-B134-7D05249D30B5}" destId="{03D6C48D-E647-4420-953F-289B77248510}" srcOrd="13" destOrd="0" presId="urn:microsoft.com/office/officeart/2008/layout/LinedList"/>
    <dgm:cxn modelId="{4A8DB74D-4A2C-4FBC-A519-87763FE0E108}" type="presParOf" srcId="{03D6C48D-E647-4420-953F-289B77248510}" destId="{99C0C976-792B-4062-91D0-8F3D5B7F164A}" srcOrd="0" destOrd="0" presId="urn:microsoft.com/office/officeart/2008/layout/LinedList"/>
    <dgm:cxn modelId="{9149DBA5-0ADB-4B32-AFD0-DCD717455544}" type="presParOf" srcId="{03D6C48D-E647-4420-953F-289B77248510}" destId="{FB274395-71BF-4BBA-8764-24B2FD9BA400}" srcOrd="1" destOrd="0" presId="urn:microsoft.com/office/officeart/2008/layout/LinedList"/>
    <dgm:cxn modelId="{05A50CC4-587D-4379-AB33-4C2F91584AA4}" type="presParOf" srcId="{F0016504-6C26-4C8A-B134-7D05249D30B5}" destId="{049E4D13-DBB5-479A-A4E6-D7EE23BD5246}" srcOrd="14" destOrd="0" presId="urn:microsoft.com/office/officeart/2008/layout/LinedList"/>
    <dgm:cxn modelId="{3E29351E-CF67-4C1A-9A26-57C6B0EA56B7}" type="presParOf" srcId="{F0016504-6C26-4C8A-B134-7D05249D30B5}" destId="{DB89D8DE-9294-4876-A242-232CED816F51}" srcOrd="15" destOrd="0" presId="urn:microsoft.com/office/officeart/2008/layout/LinedList"/>
    <dgm:cxn modelId="{CD888B4E-CFDC-4E41-99C7-AB078FA16DBD}" type="presParOf" srcId="{DB89D8DE-9294-4876-A242-232CED816F51}" destId="{CF256CF2-09A0-4EB0-A0D0-93257E8DDCDB}" srcOrd="0" destOrd="0" presId="urn:microsoft.com/office/officeart/2008/layout/LinedList"/>
    <dgm:cxn modelId="{9643D428-D0FE-4755-8C0C-492D1F2F566A}" type="presParOf" srcId="{DB89D8DE-9294-4876-A242-232CED816F51}" destId="{BA79CDAE-1B3E-475B-8843-4853BF7CD8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7EA02-79C7-44F8-9DFE-9079D303670D}">
      <dsp:nvSpPr>
        <dsp:cNvPr id="0" name=""/>
        <dsp:cNvSpPr/>
      </dsp:nvSpPr>
      <dsp:spPr>
        <a:xfrm>
          <a:off x="0" y="597"/>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F7F44-1AF1-42CB-8F99-17B2B00CC291}">
      <dsp:nvSpPr>
        <dsp:cNvPr id="0" name=""/>
        <dsp:cNvSpPr/>
      </dsp:nvSpPr>
      <dsp:spPr>
        <a:xfrm>
          <a:off x="0" y="597"/>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6  τόνοι μοσχαρίσιο κρέας</a:t>
          </a:r>
          <a:endParaRPr lang="en-US" sz="2400" kern="1200" dirty="0">
            <a:latin typeface="Arial" panose="020B0604020202020204" pitchFamily="34" charset="0"/>
            <a:cs typeface="Arial" panose="020B0604020202020204" pitchFamily="34" charset="0"/>
          </a:endParaRPr>
        </a:p>
      </dsp:txBody>
      <dsp:txXfrm>
        <a:off x="0" y="597"/>
        <a:ext cx="10515600" cy="376559"/>
      </dsp:txXfrm>
    </dsp:sp>
    <dsp:sp modelId="{DFF8F802-5B48-4001-88E3-C189FA4DFF29}">
      <dsp:nvSpPr>
        <dsp:cNvPr id="0" name=""/>
        <dsp:cNvSpPr/>
      </dsp:nvSpPr>
      <dsp:spPr>
        <a:xfrm>
          <a:off x="0" y="377156"/>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D0442-2AFE-49B7-816E-18E3B51220FF}">
      <dsp:nvSpPr>
        <dsp:cNvPr id="0" name=""/>
        <dsp:cNvSpPr/>
      </dsp:nvSpPr>
      <dsp:spPr>
        <a:xfrm>
          <a:off x="0" y="377156"/>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6,5 τόνοι κρεμμύδια</a:t>
          </a:r>
          <a:endParaRPr lang="en-US" sz="2400" kern="1200" dirty="0">
            <a:latin typeface="Arial" panose="020B0604020202020204" pitchFamily="34" charset="0"/>
            <a:cs typeface="Arial" panose="020B0604020202020204" pitchFamily="34" charset="0"/>
          </a:endParaRPr>
        </a:p>
      </dsp:txBody>
      <dsp:txXfrm>
        <a:off x="0" y="377156"/>
        <a:ext cx="10515600" cy="376559"/>
      </dsp:txXfrm>
    </dsp:sp>
    <dsp:sp modelId="{7BCA4E8D-180C-4FF4-B351-51928ACE6FDF}">
      <dsp:nvSpPr>
        <dsp:cNvPr id="0" name=""/>
        <dsp:cNvSpPr/>
      </dsp:nvSpPr>
      <dsp:spPr>
        <a:xfrm>
          <a:off x="0" y="753716"/>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AC6AA-DF3C-4164-95FB-BC88CAAD4A46}">
      <dsp:nvSpPr>
        <dsp:cNvPr id="0" name=""/>
        <dsp:cNvSpPr/>
      </dsp:nvSpPr>
      <dsp:spPr>
        <a:xfrm>
          <a:off x="0" y="753716"/>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2.000 κεφάλια σκόρδα</a:t>
          </a:r>
          <a:endParaRPr lang="en-US" sz="2400" kern="1200" dirty="0">
            <a:latin typeface="Arial" panose="020B0604020202020204" pitchFamily="34" charset="0"/>
            <a:cs typeface="Arial" panose="020B0604020202020204" pitchFamily="34" charset="0"/>
          </a:endParaRPr>
        </a:p>
      </dsp:txBody>
      <dsp:txXfrm>
        <a:off x="0" y="753716"/>
        <a:ext cx="10515600" cy="376559"/>
      </dsp:txXfrm>
    </dsp:sp>
    <dsp:sp modelId="{FD233440-96D1-47CC-ACEB-2B3253517D56}">
      <dsp:nvSpPr>
        <dsp:cNvPr id="0" name=""/>
        <dsp:cNvSpPr/>
      </dsp:nvSpPr>
      <dsp:spPr>
        <a:xfrm>
          <a:off x="0" y="1130275"/>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4A8B4-4ACE-4F2D-A683-EF92B75D8C35}">
      <dsp:nvSpPr>
        <dsp:cNvPr id="0" name=""/>
        <dsp:cNvSpPr/>
      </dsp:nvSpPr>
      <dsp:spPr>
        <a:xfrm>
          <a:off x="0" y="1130275"/>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1.100 κιλά ντομάτες</a:t>
          </a:r>
          <a:endParaRPr lang="en-US" sz="2400" kern="1200" dirty="0">
            <a:latin typeface="Arial" panose="020B0604020202020204" pitchFamily="34" charset="0"/>
            <a:cs typeface="Arial" panose="020B0604020202020204" pitchFamily="34" charset="0"/>
          </a:endParaRPr>
        </a:p>
      </dsp:txBody>
      <dsp:txXfrm>
        <a:off x="0" y="1130275"/>
        <a:ext cx="10515600" cy="376559"/>
      </dsp:txXfrm>
    </dsp:sp>
    <dsp:sp modelId="{7D0968EB-A96F-4E86-AF82-D542B25579CD}">
      <dsp:nvSpPr>
        <dsp:cNvPr id="0" name=""/>
        <dsp:cNvSpPr/>
      </dsp:nvSpPr>
      <dsp:spPr>
        <a:xfrm>
          <a:off x="0" y="1506834"/>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CB2BE-FDFC-40E1-9C09-B3B0203168EE}">
      <dsp:nvSpPr>
        <dsp:cNvPr id="0" name=""/>
        <dsp:cNvSpPr/>
      </dsp:nvSpPr>
      <dsp:spPr>
        <a:xfrm>
          <a:off x="0" y="1506834"/>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400 κιλά ντοματοπολτός</a:t>
          </a:r>
          <a:endParaRPr lang="en-US" sz="2400" kern="1200" dirty="0">
            <a:latin typeface="Arial" panose="020B0604020202020204" pitchFamily="34" charset="0"/>
            <a:cs typeface="Arial" panose="020B0604020202020204" pitchFamily="34" charset="0"/>
          </a:endParaRPr>
        </a:p>
      </dsp:txBody>
      <dsp:txXfrm>
        <a:off x="0" y="1506834"/>
        <a:ext cx="10515600" cy="376559"/>
      </dsp:txXfrm>
    </dsp:sp>
    <dsp:sp modelId="{D2655F8F-7625-4F63-8B2B-FACFE48078F1}">
      <dsp:nvSpPr>
        <dsp:cNvPr id="0" name=""/>
        <dsp:cNvSpPr/>
      </dsp:nvSpPr>
      <dsp:spPr>
        <a:xfrm>
          <a:off x="0" y="1883393"/>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EED57-7579-4FAC-AAD2-EDA99BFE5A26}">
      <dsp:nvSpPr>
        <dsp:cNvPr id="0" name=""/>
        <dsp:cNvSpPr/>
      </dsp:nvSpPr>
      <dsp:spPr>
        <a:xfrm>
          <a:off x="0" y="1883393"/>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600 κιλά λάδι</a:t>
          </a:r>
          <a:endParaRPr lang="en-US" sz="2400" kern="1200" dirty="0">
            <a:latin typeface="Arial" panose="020B0604020202020204" pitchFamily="34" charset="0"/>
            <a:cs typeface="Arial" panose="020B0604020202020204" pitchFamily="34" charset="0"/>
          </a:endParaRPr>
        </a:p>
      </dsp:txBody>
      <dsp:txXfrm>
        <a:off x="0" y="1883393"/>
        <a:ext cx="10515600" cy="376559"/>
      </dsp:txXfrm>
    </dsp:sp>
    <dsp:sp modelId="{DE56ADDD-7439-49D8-A83C-AF1A65718EB3}">
      <dsp:nvSpPr>
        <dsp:cNvPr id="0" name=""/>
        <dsp:cNvSpPr/>
      </dsp:nvSpPr>
      <dsp:spPr>
        <a:xfrm>
          <a:off x="0" y="2259952"/>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B7CD8-DAF3-4D8E-960F-5F4B176E9BF1}">
      <dsp:nvSpPr>
        <dsp:cNvPr id="0" name=""/>
        <dsp:cNvSpPr/>
      </dsp:nvSpPr>
      <dsp:spPr>
        <a:xfrm>
          <a:off x="0" y="2259952"/>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450 κιλά ξύδι </a:t>
          </a:r>
          <a:endParaRPr lang="en-US" sz="2400" kern="1200" dirty="0">
            <a:latin typeface="Arial" panose="020B0604020202020204" pitchFamily="34" charset="0"/>
            <a:cs typeface="Arial" panose="020B0604020202020204" pitchFamily="34" charset="0"/>
          </a:endParaRPr>
        </a:p>
      </dsp:txBody>
      <dsp:txXfrm>
        <a:off x="0" y="2259952"/>
        <a:ext cx="10515600" cy="376559"/>
      </dsp:txXfrm>
    </dsp:sp>
    <dsp:sp modelId="{423553B6-9027-439E-A8FC-6B2F040D772F}">
      <dsp:nvSpPr>
        <dsp:cNvPr id="0" name=""/>
        <dsp:cNvSpPr/>
      </dsp:nvSpPr>
      <dsp:spPr>
        <a:xfrm>
          <a:off x="0" y="2636512"/>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1AEE5F-EE92-40F0-83EB-CCA956F37942}">
      <dsp:nvSpPr>
        <dsp:cNvPr id="0" name=""/>
        <dsp:cNvSpPr/>
      </dsp:nvSpPr>
      <dsp:spPr>
        <a:xfrm>
          <a:off x="0" y="2636512"/>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42 κιλά αλάτι χονδρό</a:t>
          </a:r>
          <a:endParaRPr lang="en-US" sz="2400" kern="1200" dirty="0">
            <a:latin typeface="Arial" panose="020B0604020202020204" pitchFamily="34" charset="0"/>
            <a:cs typeface="Arial" panose="020B0604020202020204" pitchFamily="34" charset="0"/>
          </a:endParaRPr>
        </a:p>
      </dsp:txBody>
      <dsp:txXfrm>
        <a:off x="0" y="2636512"/>
        <a:ext cx="10515600" cy="376559"/>
      </dsp:txXfrm>
    </dsp:sp>
    <dsp:sp modelId="{2310A526-2F01-44F5-983F-799436E90D53}">
      <dsp:nvSpPr>
        <dsp:cNvPr id="0" name=""/>
        <dsp:cNvSpPr/>
      </dsp:nvSpPr>
      <dsp:spPr>
        <a:xfrm>
          <a:off x="0" y="3013071"/>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CBF78-C928-49A4-86B9-FD9D5754F653}">
      <dsp:nvSpPr>
        <dsp:cNvPr id="0" name=""/>
        <dsp:cNvSpPr/>
      </dsp:nvSpPr>
      <dsp:spPr>
        <a:xfrm>
          <a:off x="0" y="3013071"/>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8 κιλά πιπέρι μαύρο - 8 κιλά πιπέρι κόκκινο</a:t>
          </a:r>
          <a:endParaRPr lang="en-US" sz="2400" kern="1200" dirty="0">
            <a:latin typeface="Arial" panose="020B0604020202020204" pitchFamily="34" charset="0"/>
            <a:cs typeface="Arial" panose="020B0604020202020204" pitchFamily="34" charset="0"/>
          </a:endParaRPr>
        </a:p>
      </dsp:txBody>
      <dsp:txXfrm>
        <a:off x="0" y="3013071"/>
        <a:ext cx="10515600" cy="376559"/>
      </dsp:txXfrm>
    </dsp:sp>
    <dsp:sp modelId="{1E8891EF-BC19-4238-894A-1F40A41E6F5B}">
      <dsp:nvSpPr>
        <dsp:cNvPr id="0" name=""/>
        <dsp:cNvSpPr/>
      </dsp:nvSpPr>
      <dsp:spPr>
        <a:xfrm>
          <a:off x="0" y="3389630"/>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65691-F4D1-4276-BB62-BE5E25FBC017}">
      <dsp:nvSpPr>
        <dsp:cNvPr id="0" name=""/>
        <dsp:cNvSpPr/>
      </dsp:nvSpPr>
      <dsp:spPr>
        <a:xfrm>
          <a:off x="0" y="3389630"/>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8 κιλά γαρύφαλλα</a:t>
          </a:r>
          <a:endParaRPr lang="en-US" sz="2400" kern="1200" dirty="0">
            <a:latin typeface="Arial" panose="020B0604020202020204" pitchFamily="34" charset="0"/>
            <a:cs typeface="Arial" panose="020B0604020202020204" pitchFamily="34" charset="0"/>
          </a:endParaRPr>
        </a:p>
      </dsp:txBody>
      <dsp:txXfrm>
        <a:off x="0" y="3389630"/>
        <a:ext cx="10515600" cy="376559"/>
      </dsp:txXfrm>
    </dsp:sp>
    <dsp:sp modelId="{8C526151-561F-4E9B-8BFE-4083207CF2D9}">
      <dsp:nvSpPr>
        <dsp:cNvPr id="0" name=""/>
        <dsp:cNvSpPr/>
      </dsp:nvSpPr>
      <dsp:spPr>
        <a:xfrm>
          <a:off x="0" y="3766189"/>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8CA34-32DF-436E-955A-258231E16A4C}">
      <dsp:nvSpPr>
        <dsp:cNvPr id="0" name=""/>
        <dsp:cNvSpPr/>
      </dsp:nvSpPr>
      <dsp:spPr>
        <a:xfrm>
          <a:off x="0" y="3766189"/>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5 κιλά μοσχοκάρυδο</a:t>
          </a:r>
          <a:endParaRPr lang="en-US" sz="2400" kern="1200" dirty="0">
            <a:latin typeface="Arial" panose="020B0604020202020204" pitchFamily="34" charset="0"/>
            <a:cs typeface="Arial" panose="020B0604020202020204" pitchFamily="34" charset="0"/>
          </a:endParaRPr>
        </a:p>
      </dsp:txBody>
      <dsp:txXfrm>
        <a:off x="0" y="3766189"/>
        <a:ext cx="10515600" cy="376559"/>
      </dsp:txXfrm>
    </dsp:sp>
    <dsp:sp modelId="{DABE4E6F-6BE8-45D3-A751-549C4A70A614}">
      <dsp:nvSpPr>
        <dsp:cNvPr id="0" name=""/>
        <dsp:cNvSpPr/>
      </dsp:nvSpPr>
      <dsp:spPr>
        <a:xfrm>
          <a:off x="0" y="4142748"/>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029D6-FA6B-4D76-ADD3-65FCF2312F3F}">
      <dsp:nvSpPr>
        <dsp:cNvPr id="0" name=""/>
        <dsp:cNvSpPr/>
      </dsp:nvSpPr>
      <dsp:spPr>
        <a:xfrm>
          <a:off x="0" y="4142748"/>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8 κιλά μπαχάρι</a:t>
          </a:r>
          <a:endParaRPr lang="en-US" sz="2400" kern="1200" dirty="0">
            <a:latin typeface="Arial" panose="020B0604020202020204" pitchFamily="34" charset="0"/>
            <a:cs typeface="Arial" panose="020B0604020202020204" pitchFamily="34" charset="0"/>
          </a:endParaRPr>
        </a:p>
      </dsp:txBody>
      <dsp:txXfrm>
        <a:off x="0" y="4142748"/>
        <a:ext cx="10515600" cy="376559"/>
      </dsp:txXfrm>
    </dsp:sp>
    <dsp:sp modelId="{9AF38103-F526-4C5D-9C6B-8095BE397E75}">
      <dsp:nvSpPr>
        <dsp:cNvPr id="0" name=""/>
        <dsp:cNvSpPr/>
      </dsp:nvSpPr>
      <dsp:spPr>
        <a:xfrm>
          <a:off x="0" y="4519308"/>
          <a:ext cx="10515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ED0D-B947-4A25-8B88-5FB0FB928B3A}">
      <dsp:nvSpPr>
        <dsp:cNvPr id="0" name=""/>
        <dsp:cNvSpPr/>
      </dsp:nvSpPr>
      <dsp:spPr>
        <a:xfrm>
          <a:off x="0" y="4519308"/>
          <a:ext cx="10515600" cy="3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8 κιλά κανέλλα - δάφνη - δεντρολίβανο</a:t>
          </a:r>
          <a:endParaRPr lang="en-US" sz="2400" kern="1200" dirty="0">
            <a:latin typeface="Arial" panose="020B0604020202020204" pitchFamily="34" charset="0"/>
            <a:cs typeface="Arial" panose="020B0604020202020204" pitchFamily="34" charset="0"/>
          </a:endParaRPr>
        </a:p>
      </dsp:txBody>
      <dsp:txXfrm>
        <a:off x="0" y="4519308"/>
        <a:ext cx="10515600" cy="376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12ED9-1192-4321-B365-A5E3608C0867}">
      <dsp:nvSpPr>
        <dsp:cNvPr id="0" name=""/>
        <dsp:cNvSpPr/>
      </dsp:nvSpPr>
      <dsp:spPr>
        <a:xfrm>
          <a:off x="0" y="0"/>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0554B-44EF-4ED1-B099-ABF3C7927DBD}">
      <dsp:nvSpPr>
        <dsp:cNvPr id="0" name=""/>
        <dsp:cNvSpPr/>
      </dsp:nvSpPr>
      <dsp:spPr>
        <a:xfrm>
          <a:off x="0" y="0"/>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1 κιλό αλεύρι για όλες τις χρήσεις</a:t>
          </a:r>
          <a:endParaRPr lang="en-US" sz="2200" kern="1200" dirty="0">
            <a:latin typeface="Arial" panose="020B0604020202020204" pitchFamily="34" charset="0"/>
            <a:cs typeface="Arial" panose="020B0604020202020204" pitchFamily="34" charset="0"/>
          </a:endParaRPr>
        </a:p>
      </dsp:txBody>
      <dsp:txXfrm>
        <a:off x="0" y="0"/>
        <a:ext cx="8915400" cy="472281"/>
      </dsp:txXfrm>
    </dsp:sp>
    <dsp:sp modelId="{7D782F99-E228-49B7-9E4A-CE63429C8843}">
      <dsp:nvSpPr>
        <dsp:cNvPr id="0" name=""/>
        <dsp:cNvSpPr/>
      </dsp:nvSpPr>
      <dsp:spPr>
        <a:xfrm>
          <a:off x="0" y="472281"/>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F3D14-C4F5-47B0-A17E-18288EB65268}">
      <dsp:nvSpPr>
        <dsp:cNvPr id="0" name=""/>
        <dsp:cNvSpPr/>
      </dsp:nvSpPr>
      <dsp:spPr>
        <a:xfrm>
          <a:off x="0" y="472281"/>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400 ml γάλα πλήρες</a:t>
          </a:r>
          <a:endParaRPr lang="en-US" sz="2200" kern="1200" dirty="0">
            <a:latin typeface="Arial" panose="020B0604020202020204" pitchFamily="34" charset="0"/>
            <a:cs typeface="Arial" panose="020B0604020202020204" pitchFamily="34" charset="0"/>
          </a:endParaRPr>
        </a:p>
      </dsp:txBody>
      <dsp:txXfrm>
        <a:off x="0" y="472281"/>
        <a:ext cx="8915400" cy="472281"/>
      </dsp:txXfrm>
    </dsp:sp>
    <dsp:sp modelId="{591DB64B-24CC-4EE9-9055-988F382546DA}">
      <dsp:nvSpPr>
        <dsp:cNvPr id="0" name=""/>
        <dsp:cNvSpPr/>
      </dsp:nvSpPr>
      <dsp:spPr>
        <a:xfrm>
          <a:off x="0" y="944562"/>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AFD20-940A-4495-9F1A-A815A4908714}">
      <dsp:nvSpPr>
        <dsp:cNvPr id="0" name=""/>
        <dsp:cNvSpPr/>
      </dsp:nvSpPr>
      <dsp:spPr>
        <a:xfrm>
          <a:off x="0" y="944562"/>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100 ml ελαιόλαδο</a:t>
          </a:r>
          <a:endParaRPr lang="en-US" sz="2200" kern="1200" dirty="0">
            <a:latin typeface="Arial" panose="020B0604020202020204" pitchFamily="34" charset="0"/>
            <a:cs typeface="Arial" panose="020B0604020202020204" pitchFamily="34" charset="0"/>
          </a:endParaRPr>
        </a:p>
      </dsp:txBody>
      <dsp:txXfrm>
        <a:off x="0" y="944562"/>
        <a:ext cx="8915400" cy="472281"/>
      </dsp:txXfrm>
    </dsp:sp>
    <dsp:sp modelId="{D70A51FC-836D-4589-AB0A-724BD0E75DD3}">
      <dsp:nvSpPr>
        <dsp:cNvPr id="0" name=""/>
        <dsp:cNvSpPr/>
      </dsp:nvSpPr>
      <dsp:spPr>
        <a:xfrm>
          <a:off x="0" y="1416843"/>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7404C-C04E-466E-9EDC-971428DC79A5}">
      <dsp:nvSpPr>
        <dsp:cNvPr id="0" name=""/>
        <dsp:cNvSpPr/>
      </dsp:nvSpPr>
      <dsp:spPr>
        <a:xfrm>
          <a:off x="0" y="1416843"/>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1 αυγό</a:t>
          </a:r>
          <a:endParaRPr lang="en-US" sz="2200" kern="1200" dirty="0">
            <a:latin typeface="Arial" panose="020B0604020202020204" pitchFamily="34" charset="0"/>
            <a:cs typeface="Arial" panose="020B0604020202020204" pitchFamily="34" charset="0"/>
          </a:endParaRPr>
        </a:p>
      </dsp:txBody>
      <dsp:txXfrm>
        <a:off x="0" y="1416843"/>
        <a:ext cx="8915400" cy="472281"/>
      </dsp:txXfrm>
    </dsp:sp>
    <dsp:sp modelId="{96CD48F7-A009-4BF5-A3DA-BFF5F8C6E72C}">
      <dsp:nvSpPr>
        <dsp:cNvPr id="0" name=""/>
        <dsp:cNvSpPr/>
      </dsp:nvSpPr>
      <dsp:spPr>
        <a:xfrm>
          <a:off x="0" y="1889125"/>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80D37-E3E1-4596-B274-D1AC6691EE76}">
      <dsp:nvSpPr>
        <dsp:cNvPr id="0" name=""/>
        <dsp:cNvSpPr/>
      </dsp:nvSpPr>
      <dsp:spPr>
        <a:xfrm>
          <a:off x="0" y="1889125"/>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1 </a:t>
          </a:r>
          <a:r>
            <a:rPr lang="el-GR" sz="2200" kern="1200" dirty="0" err="1">
              <a:latin typeface="Arial" panose="020B0604020202020204" pitchFamily="34" charset="0"/>
              <a:cs typeface="Arial" panose="020B0604020202020204" pitchFamily="34" charset="0"/>
            </a:rPr>
            <a:t>κ.γ</a:t>
          </a:r>
          <a:r>
            <a:rPr lang="el-GR" sz="2200" kern="1200" dirty="0">
              <a:latin typeface="Arial" panose="020B0604020202020204" pitchFamily="34" charset="0"/>
              <a:cs typeface="Arial" panose="020B0604020202020204" pitchFamily="34" charset="0"/>
            </a:rPr>
            <a:t>. Αλάτι</a:t>
          </a:r>
          <a:endParaRPr lang="en-US" sz="2200" kern="1200" dirty="0">
            <a:latin typeface="Arial" panose="020B0604020202020204" pitchFamily="34" charset="0"/>
            <a:cs typeface="Arial" panose="020B0604020202020204" pitchFamily="34" charset="0"/>
          </a:endParaRPr>
        </a:p>
      </dsp:txBody>
      <dsp:txXfrm>
        <a:off x="0" y="1889125"/>
        <a:ext cx="8915400" cy="472281"/>
      </dsp:txXfrm>
    </dsp:sp>
    <dsp:sp modelId="{E61BC3BD-BF86-4F19-8369-5E8FFA418F5C}">
      <dsp:nvSpPr>
        <dsp:cNvPr id="0" name=""/>
        <dsp:cNvSpPr/>
      </dsp:nvSpPr>
      <dsp:spPr>
        <a:xfrm>
          <a:off x="0" y="2361406"/>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54963-ABE1-4351-B07C-4B95F6E9FE08}">
      <dsp:nvSpPr>
        <dsp:cNvPr id="0" name=""/>
        <dsp:cNvSpPr/>
      </dsp:nvSpPr>
      <dsp:spPr>
        <a:xfrm>
          <a:off x="0" y="2361406"/>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kern="1200" dirty="0">
              <a:latin typeface="Arial" panose="020B0604020202020204" pitchFamily="34" charset="0"/>
              <a:cs typeface="Arial" panose="020B0604020202020204" pitchFamily="34" charset="0"/>
            </a:rPr>
            <a:t>Υλικά για το σερβίρισμα</a:t>
          </a:r>
          <a:endParaRPr lang="en-US" sz="2800" kern="1200" dirty="0">
            <a:latin typeface="Arial" panose="020B0604020202020204" pitchFamily="34" charset="0"/>
            <a:cs typeface="Arial" panose="020B0604020202020204" pitchFamily="34" charset="0"/>
          </a:endParaRPr>
        </a:p>
      </dsp:txBody>
      <dsp:txXfrm>
        <a:off x="0" y="2361406"/>
        <a:ext cx="8915400" cy="472281"/>
      </dsp:txXfrm>
    </dsp:sp>
    <dsp:sp modelId="{36F60F28-6D3A-4CB0-8E7E-0E34A46A3098}">
      <dsp:nvSpPr>
        <dsp:cNvPr id="0" name=""/>
        <dsp:cNvSpPr/>
      </dsp:nvSpPr>
      <dsp:spPr>
        <a:xfrm>
          <a:off x="0" y="2833687"/>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EB33-EE9E-4BA2-8B20-4E52DB226D6E}">
      <dsp:nvSpPr>
        <dsp:cNvPr id="0" name=""/>
        <dsp:cNvSpPr/>
      </dsp:nvSpPr>
      <dsp:spPr>
        <a:xfrm>
          <a:off x="0" y="2833687"/>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2 κ.σ. πρόβειο βούτυρο</a:t>
          </a:r>
          <a:endParaRPr lang="en-US" sz="2400" kern="1200" dirty="0">
            <a:latin typeface="Arial" panose="020B0604020202020204" pitchFamily="34" charset="0"/>
            <a:cs typeface="Arial" panose="020B0604020202020204" pitchFamily="34" charset="0"/>
          </a:endParaRPr>
        </a:p>
      </dsp:txBody>
      <dsp:txXfrm>
        <a:off x="0" y="2833687"/>
        <a:ext cx="8915400" cy="472281"/>
      </dsp:txXfrm>
    </dsp:sp>
    <dsp:sp modelId="{008D501A-13F9-4D49-9A48-8DD9037F6ADA}">
      <dsp:nvSpPr>
        <dsp:cNvPr id="0" name=""/>
        <dsp:cNvSpPr/>
      </dsp:nvSpPr>
      <dsp:spPr>
        <a:xfrm>
          <a:off x="0" y="3305968"/>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10289-B05B-4FE9-BE38-96DAB5633EDA}">
      <dsp:nvSpPr>
        <dsp:cNvPr id="0" name=""/>
        <dsp:cNvSpPr/>
      </dsp:nvSpPr>
      <dsp:spPr>
        <a:xfrm>
          <a:off x="0" y="3305968"/>
          <a:ext cx="8915400"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Τυρί τριμμένο</a:t>
          </a:r>
          <a:endParaRPr lang="en-US" sz="2400" kern="1200" dirty="0">
            <a:latin typeface="Arial" panose="020B0604020202020204" pitchFamily="34" charset="0"/>
            <a:cs typeface="Arial" panose="020B0604020202020204" pitchFamily="34" charset="0"/>
          </a:endParaRPr>
        </a:p>
      </dsp:txBody>
      <dsp:txXfrm>
        <a:off x="0" y="3305968"/>
        <a:ext cx="8915400" cy="472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7C646-F28D-4F48-B625-8E823177BC69}">
      <dsp:nvSpPr>
        <dsp:cNvPr id="0" name=""/>
        <dsp:cNvSpPr/>
      </dsp:nvSpPr>
      <dsp:spPr>
        <a:xfrm>
          <a:off x="0" y="399"/>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1309B-EAC3-4E79-9661-5D65DCD27510}">
      <dsp:nvSpPr>
        <dsp:cNvPr id="0" name=""/>
        <dsp:cNvSpPr/>
      </dsp:nvSpPr>
      <dsp:spPr>
        <a:xfrm>
          <a:off x="0" y="399"/>
          <a:ext cx="8915400" cy="43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1 κιλό σπανάκι, καθαρισμένο και πλυμένο</a:t>
          </a:r>
          <a:endParaRPr lang="en-US" sz="2400" kern="1200" dirty="0">
            <a:latin typeface="Arial" panose="020B0604020202020204" pitchFamily="34" charset="0"/>
            <a:cs typeface="Arial" panose="020B0604020202020204" pitchFamily="34" charset="0"/>
          </a:endParaRPr>
        </a:p>
      </dsp:txBody>
      <dsp:txXfrm>
        <a:off x="0" y="399"/>
        <a:ext cx="8915400" cy="434923"/>
      </dsp:txXfrm>
    </dsp:sp>
    <dsp:sp modelId="{5426C717-F563-4C46-A25F-A9C3BB493F39}">
      <dsp:nvSpPr>
        <dsp:cNvPr id="0" name=""/>
        <dsp:cNvSpPr/>
      </dsp:nvSpPr>
      <dsp:spPr>
        <a:xfrm>
          <a:off x="0" y="435322"/>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1148C-5213-4A4A-97B9-3EA07761AF88}">
      <dsp:nvSpPr>
        <dsp:cNvPr id="0" name=""/>
        <dsp:cNvSpPr/>
      </dsp:nvSpPr>
      <dsp:spPr>
        <a:xfrm>
          <a:off x="0" y="435322"/>
          <a:ext cx="8915400" cy="43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1 μάτσο άνηθος, ψιλοκομμένος</a:t>
          </a:r>
          <a:endParaRPr lang="en-US" sz="2400" kern="1200" dirty="0">
            <a:latin typeface="Arial" panose="020B0604020202020204" pitchFamily="34" charset="0"/>
            <a:cs typeface="Arial" panose="020B0604020202020204" pitchFamily="34" charset="0"/>
          </a:endParaRPr>
        </a:p>
      </dsp:txBody>
      <dsp:txXfrm>
        <a:off x="0" y="435322"/>
        <a:ext cx="8915400" cy="434923"/>
      </dsp:txXfrm>
    </dsp:sp>
    <dsp:sp modelId="{B3D4E35E-9632-402B-870F-5AD61C85C293}">
      <dsp:nvSpPr>
        <dsp:cNvPr id="0" name=""/>
        <dsp:cNvSpPr/>
      </dsp:nvSpPr>
      <dsp:spPr>
        <a:xfrm>
          <a:off x="0" y="870245"/>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CC545-102C-4CDB-8557-DB1902460777}">
      <dsp:nvSpPr>
        <dsp:cNvPr id="0" name=""/>
        <dsp:cNvSpPr/>
      </dsp:nvSpPr>
      <dsp:spPr>
        <a:xfrm>
          <a:off x="0" y="870245"/>
          <a:ext cx="8915400" cy="43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4-5 φρέσκα κρεμμυδάκια, ψιλοκομμένα</a:t>
          </a:r>
          <a:endParaRPr lang="en-US" sz="2400" kern="1200" dirty="0">
            <a:latin typeface="Arial" panose="020B0604020202020204" pitchFamily="34" charset="0"/>
            <a:cs typeface="Arial" panose="020B0604020202020204" pitchFamily="34" charset="0"/>
          </a:endParaRPr>
        </a:p>
      </dsp:txBody>
      <dsp:txXfrm>
        <a:off x="0" y="870245"/>
        <a:ext cx="8915400" cy="434923"/>
      </dsp:txXfrm>
    </dsp:sp>
    <dsp:sp modelId="{F1212E2C-FD69-4396-83BB-7C6B6D37F903}">
      <dsp:nvSpPr>
        <dsp:cNvPr id="0" name=""/>
        <dsp:cNvSpPr/>
      </dsp:nvSpPr>
      <dsp:spPr>
        <a:xfrm>
          <a:off x="0" y="1305169"/>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13319-F286-45E7-8436-66D9E569270D}">
      <dsp:nvSpPr>
        <dsp:cNvPr id="0" name=""/>
        <dsp:cNvSpPr/>
      </dsp:nvSpPr>
      <dsp:spPr>
        <a:xfrm>
          <a:off x="0" y="1305169"/>
          <a:ext cx="8915400" cy="43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latin typeface="Arial" panose="020B0604020202020204" pitchFamily="34" charset="0"/>
              <a:cs typeface="Arial" panose="020B0604020202020204" pitchFamily="34" charset="0"/>
            </a:rPr>
            <a:t>2 ξερά κρεμμύδια, ψιλοκομμένα</a:t>
          </a:r>
          <a:endParaRPr lang="en-US" sz="2000" kern="1200" dirty="0">
            <a:latin typeface="Arial" panose="020B0604020202020204" pitchFamily="34" charset="0"/>
            <a:cs typeface="Arial" panose="020B0604020202020204" pitchFamily="34" charset="0"/>
          </a:endParaRPr>
        </a:p>
      </dsp:txBody>
      <dsp:txXfrm>
        <a:off x="0" y="1305169"/>
        <a:ext cx="8915400" cy="434923"/>
      </dsp:txXfrm>
    </dsp:sp>
    <dsp:sp modelId="{A8DAB3A0-3E5A-45DE-9F5D-68A4D392E972}">
      <dsp:nvSpPr>
        <dsp:cNvPr id="0" name=""/>
        <dsp:cNvSpPr/>
      </dsp:nvSpPr>
      <dsp:spPr>
        <a:xfrm>
          <a:off x="0" y="1740092"/>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39EE4-12D4-4A35-9646-AE7754C7B121}">
      <dsp:nvSpPr>
        <dsp:cNvPr id="0" name=""/>
        <dsp:cNvSpPr/>
      </dsp:nvSpPr>
      <dsp:spPr>
        <a:xfrm>
          <a:off x="0" y="1740092"/>
          <a:ext cx="8906693" cy="73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3/4 </a:t>
          </a:r>
          <a:r>
            <a:rPr lang="el-GR" sz="2400" kern="1200" dirty="0" err="1">
              <a:latin typeface="Arial" panose="020B0604020202020204" pitchFamily="34" charset="0"/>
              <a:cs typeface="Arial" panose="020B0604020202020204" pitchFamily="34" charset="0"/>
            </a:rPr>
            <a:t>φλιτζ</a:t>
          </a:r>
          <a:r>
            <a:rPr lang="el-GR" sz="2400" kern="1200" dirty="0">
              <a:latin typeface="Arial" panose="020B0604020202020204" pitchFamily="34" charset="0"/>
              <a:cs typeface="Arial" panose="020B0604020202020204" pitchFamily="34" charset="0"/>
            </a:rPr>
            <a:t> τσαγιού ελαιόλαδο + 2-3 κουτ. σούπας επιπλέον, για το  ταψί</a:t>
          </a:r>
          <a:endParaRPr lang="en-US" sz="2400" kern="1200" dirty="0">
            <a:latin typeface="Arial" panose="020B0604020202020204" pitchFamily="34" charset="0"/>
            <a:cs typeface="Arial" panose="020B0604020202020204" pitchFamily="34" charset="0"/>
          </a:endParaRPr>
        </a:p>
      </dsp:txBody>
      <dsp:txXfrm>
        <a:off x="0" y="1740092"/>
        <a:ext cx="8906693" cy="732988"/>
      </dsp:txXfrm>
    </dsp:sp>
    <dsp:sp modelId="{4613F836-EDEE-4B73-99EA-46E0EE99FBD7}">
      <dsp:nvSpPr>
        <dsp:cNvPr id="0" name=""/>
        <dsp:cNvSpPr/>
      </dsp:nvSpPr>
      <dsp:spPr>
        <a:xfrm>
          <a:off x="0" y="2473080"/>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76630-EDAB-45D2-A1D5-AA6C24AC2ADC}">
      <dsp:nvSpPr>
        <dsp:cNvPr id="0" name=""/>
        <dsp:cNvSpPr/>
      </dsp:nvSpPr>
      <dsp:spPr>
        <a:xfrm>
          <a:off x="0" y="2473080"/>
          <a:ext cx="8915400" cy="43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1 κοφτό κουτ. γλυκού μπαχάρι σε σκόνη</a:t>
          </a:r>
          <a:endParaRPr lang="en-US" sz="2400" kern="1200" dirty="0">
            <a:latin typeface="Arial" panose="020B0604020202020204" pitchFamily="34" charset="0"/>
            <a:cs typeface="Arial" panose="020B0604020202020204" pitchFamily="34" charset="0"/>
          </a:endParaRPr>
        </a:p>
      </dsp:txBody>
      <dsp:txXfrm>
        <a:off x="0" y="2473080"/>
        <a:ext cx="8915400" cy="434923"/>
      </dsp:txXfrm>
    </dsp:sp>
    <dsp:sp modelId="{0DB04B23-0C2E-4EB7-8B4A-558501E4ABC4}">
      <dsp:nvSpPr>
        <dsp:cNvPr id="0" name=""/>
        <dsp:cNvSpPr/>
      </dsp:nvSpPr>
      <dsp:spPr>
        <a:xfrm>
          <a:off x="0" y="2908004"/>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0C976-792B-4062-91D0-8F3D5B7F164A}">
      <dsp:nvSpPr>
        <dsp:cNvPr id="0" name=""/>
        <dsp:cNvSpPr/>
      </dsp:nvSpPr>
      <dsp:spPr>
        <a:xfrm>
          <a:off x="0" y="2908004"/>
          <a:ext cx="8915400" cy="43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αλάτι, φρεσκοτριμμένο πιπέρι</a:t>
          </a:r>
          <a:endParaRPr lang="en-US" sz="2400" kern="1200" dirty="0">
            <a:latin typeface="Arial" panose="020B0604020202020204" pitchFamily="34" charset="0"/>
            <a:cs typeface="Arial" panose="020B0604020202020204" pitchFamily="34" charset="0"/>
          </a:endParaRPr>
        </a:p>
      </dsp:txBody>
      <dsp:txXfrm>
        <a:off x="0" y="2908004"/>
        <a:ext cx="8915400" cy="434923"/>
      </dsp:txXfrm>
    </dsp:sp>
    <dsp:sp modelId="{049E4D13-DBB5-479A-A4E6-D7EE23BD5246}">
      <dsp:nvSpPr>
        <dsp:cNvPr id="0" name=""/>
        <dsp:cNvSpPr/>
      </dsp:nvSpPr>
      <dsp:spPr>
        <a:xfrm>
          <a:off x="0" y="3342927"/>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56CF2-09A0-4EB0-A0D0-93257E8DDCDB}">
      <dsp:nvSpPr>
        <dsp:cNvPr id="0" name=""/>
        <dsp:cNvSpPr/>
      </dsp:nvSpPr>
      <dsp:spPr>
        <a:xfrm>
          <a:off x="0" y="3342927"/>
          <a:ext cx="8915400" cy="43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latin typeface="Arial" panose="020B0604020202020204" pitchFamily="34" charset="0"/>
              <a:cs typeface="Arial" panose="020B0604020202020204" pitchFamily="34" charset="0"/>
            </a:rPr>
            <a:t>2 </a:t>
          </a:r>
          <a:r>
            <a:rPr lang="el-GR" sz="2400" kern="1200" dirty="0" err="1">
              <a:latin typeface="Arial" panose="020B0604020202020204" pitchFamily="34" charset="0"/>
              <a:cs typeface="Arial" panose="020B0604020202020204" pitchFamily="34" charset="0"/>
            </a:rPr>
            <a:t>φλιτζ</a:t>
          </a:r>
          <a:r>
            <a:rPr lang="el-GR" sz="2400" kern="1200" dirty="0">
              <a:latin typeface="Arial" panose="020B0604020202020204" pitchFamily="34" charset="0"/>
              <a:cs typeface="Arial" panose="020B0604020202020204" pitchFamily="34" charset="0"/>
            </a:rPr>
            <a:t>. τσαγιού αλεύρι για όλες τις χρήσεις</a:t>
          </a:r>
          <a:endParaRPr lang="en-US" sz="2400" kern="1200" dirty="0">
            <a:latin typeface="Arial" panose="020B0604020202020204" pitchFamily="34" charset="0"/>
            <a:cs typeface="Arial" panose="020B0604020202020204" pitchFamily="34" charset="0"/>
          </a:endParaRPr>
        </a:p>
      </dsp:txBody>
      <dsp:txXfrm>
        <a:off x="0" y="3342927"/>
        <a:ext cx="8915400" cy="4349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3853E27-800A-49A8-8EBC-F5EF598F4CBC}" type="datetimeFigureOut">
              <a:rPr lang="el-GR" smtClean="0"/>
              <a:t>17/3/2025</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153771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3853E27-800A-49A8-8EBC-F5EF598F4CBC}" type="datetimeFigureOut">
              <a:rPr lang="el-GR" smtClean="0"/>
              <a:t>17/3/2025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426637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3853E27-800A-49A8-8EBC-F5EF598F4CBC}" type="datetimeFigureOut">
              <a:rPr lang="el-GR" smtClean="0"/>
              <a:t>17/3/2025</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B88910-C0B0-419E-80E1-E99A3530F0DA}"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145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A3853E27-800A-49A8-8EBC-F5EF598F4CBC}" type="datetimeFigureOut">
              <a:rPr lang="el-GR" smtClean="0"/>
              <a:t>17/3/2025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331633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A3853E27-800A-49A8-8EBC-F5EF598F4CBC}" type="datetimeFigureOut">
              <a:rPr lang="el-GR" smtClean="0"/>
              <a:t>17/3/2025</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B88910-C0B0-419E-80E1-E99A3530F0DA}"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44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A3853E27-800A-49A8-8EBC-F5EF598F4CBC}" type="datetimeFigureOut">
              <a:rPr lang="el-GR" smtClean="0"/>
              <a:t>17/3/2025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425926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3853E27-800A-49A8-8EBC-F5EF598F4CBC}" type="datetimeFigureOut">
              <a:rPr lang="el-GR" smtClean="0"/>
              <a:t>17/3/2025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135297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3853E27-800A-49A8-8EBC-F5EF598F4CBC}" type="datetimeFigureOut">
              <a:rPr lang="el-GR" smtClean="0"/>
              <a:t>17/3/2025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395748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3853E27-800A-49A8-8EBC-F5EF598F4CBC}" type="datetimeFigureOut">
              <a:rPr lang="el-GR" smtClean="0"/>
              <a:t>17/3/2025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5973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3853E27-800A-49A8-8EBC-F5EF598F4CBC}" type="datetimeFigureOut">
              <a:rPr lang="el-GR" smtClean="0"/>
              <a:t>17/3/2025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419353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3853E27-800A-49A8-8EBC-F5EF598F4CBC}" type="datetimeFigureOut">
              <a:rPr lang="el-GR" smtClean="0"/>
              <a:t>17/3/2025</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17927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3853E27-800A-49A8-8EBC-F5EF598F4CBC}" type="datetimeFigureOut">
              <a:rPr lang="el-GR" smtClean="0"/>
              <a:t>17/3/2025</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283209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3853E27-800A-49A8-8EBC-F5EF598F4CBC}" type="datetimeFigureOut">
              <a:rPr lang="el-GR" smtClean="0"/>
              <a:t>17/3/2025</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186262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53E27-800A-49A8-8EBC-F5EF598F4CBC}" type="datetimeFigureOut">
              <a:rPr lang="el-GR" smtClean="0"/>
              <a:t>17/3/2025</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15813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3853E27-800A-49A8-8EBC-F5EF598F4CBC}" type="datetimeFigureOut">
              <a:rPr lang="el-GR" smtClean="0"/>
              <a:t>17/3/2025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265344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3853E27-800A-49A8-8EBC-F5EF598F4CBC}" type="datetimeFigureOut">
              <a:rPr lang="el-GR" smtClean="0"/>
              <a:t>17/3/2025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B88910-C0B0-419E-80E1-E99A3530F0DA}" type="slidenum">
              <a:rPr lang="el-GR" smtClean="0"/>
              <a:t>‹#›</a:t>
            </a:fld>
            <a:endParaRPr lang="el-GR"/>
          </a:p>
        </p:txBody>
      </p:sp>
    </p:spTree>
    <p:extLst>
      <p:ext uri="{BB962C8B-B14F-4D97-AF65-F5344CB8AC3E}">
        <p14:creationId xmlns:p14="http://schemas.microsoft.com/office/powerpoint/2010/main" val="213313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3853E27-800A-49A8-8EBC-F5EF598F4CBC}" type="datetimeFigureOut">
              <a:rPr lang="el-GR" smtClean="0"/>
              <a:t>17/3/2025</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8B88910-C0B0-419E-80E1-E99A3530F0DA}" type="slidenum">
              <a:rPr lang="el-GR" smtClean="0"/>
              <a:t>‹#›</a:t>
            </a:fld>
            <a:endParaRPr lang="el-GR"/>
          </a:p>
        </p:txBody>
      </p:sp>
    </p:spTree>
    <p:extLst>
      <p:ext uri="{BB962C8B-B14F-4D97-AF65-F5344CB8AC3E}">
        <p14:creationId xmlns:p14="http://schemas.microsoft.com/office/powerpoint/2010/main" val="543114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hyperlink" Target="https://www.madameginger.com/syntages/gkogklies-evoias-kourkoumpines/" TargetMode="External" /><Relationship Id="rId7" Type="http://schemas.openxmlformats.org/officeDocument/2006/relationships/hyperlink" Target="https://attikanet.blogspot.com/2014/06/blog-post_6293.html" TargetMode="External" /><Relationship Id="rId2" Type="http://schemas.openxmlformats.org/officeDocument/2006/relationships/hyperlink" Target="https://laografia-spata.gr/paradosiaka-mageiremata/" TargetMode="External" /><Relationship Id="rId1" Type="http://schemas.openxmlformats.org/officeDocument/2006/relationships/slideLayout" Target="../slideLayouts/slideLayout2.xml" /><Relationship Id="rId6" Type="http://schemas.openxmlformats.org/officeDocument/2006/relationships/hyperlink" Target="https://www.gastronomos.gr/topikes-kouzines/to-megalytero-koyrmpani-tis-elladas-ginetai-sta-spata/155864/" TargetMode="External" /><Relationship Id="rId5" Type="http://schemas.openxmlformats.org/officeDocument/2006/relationships/hyperlink" Target="https://attikanet.blogspot.com/2012/06/blog-post_28.html" TargetMode="External" /><Relationship Id="rId4" Type="http://schemas.openxmlformats.org/officeDocument/2006/relationships/hyperlink" Target="https://www.gastronomos.gr/syntagh/moysoynta-arvanitiki-tragani-spanakopita-choris-fyllo/140532/"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6425163-EB56-8388-3A76-FF183EEE1BB7}"/>
              </a:ext>
            </a:extLst>
          </p:cNvPr>
          <p:cNvSpPr/>
          <p:nvPr/>
        </p:nvSpPr>
        <p:spPr>
          <a:xfrm>
            <a:off x="1915076" y="568677"/>
            <a:ext cx="9943844" cy="1446550"/>
          </a:xfrm>
          <a:prstGeom prst="rect">
            <a:avLst/>
          </a:prstGeom>
          <a:noFill/>
        </p:spPr>
        <p:txBody>
          <a:bodyPr wrap="square" lIns="91440" tIns="45720" rIns="91440" bIns="45720">
            <a:spAutoFit/>
          </a:bodyPr>
          <a:lstStyle/>
          <a:p>
            <a:r>
              <a:rPr lang="el-GR" sz="4400" b="1" dirty="0">
                <a:ln w="22225">
                  <a:solidFill>
                    <a:schemeClr val="accent2"/>
                  </a:solidFill>
                  <a:prstDash val="solid"/>
                </a:ln>
                <a:solidFill>
                  <a:schemeClr val="accent2">
                    <a:lumMod val="40000"/>
                    <a:lumOff val="60000"/>
                  </a:schemeClr>
                </a:solidFill>
                <a:latin typeface="Arial Black" panose="020B0A04020102020204" pitchFamily="34" charset="0"/>
                <a:cs typeface="Arial" panose="020B0604020202020204" pitchFamily="34" charset="0"/>
              </a:rPr>
              <a:t>Παραδοσιακά φαγητά των Σπάτων</a:t>
            </a:r>
            <a:endParaRPr lang="el-GR" sz="4400" b="1" dirty="0">
              <a:ln w="22225">
                <a:solidFill>
                  <a:schemeClr val="accent2"/>
                </a:solidFill>
                <a:prstDash val="solid"/>
              </a:ln>
              <a:solidFill>
                <a:schemeClr val="accent2">
                  <a:lumMod val="40000"/>
                  <a:lumOff val="60000"/>
                </a:schemeClr>
              </a:solidFill>
            </a:endParaRPr>
          </a:p>
        </p:txBody>
      </p:sp>
      <p:sp>
        <p:nvSpPr>
          <p:cNvPr id="3" name="Ορθογώνιο 2">
            <a:extLst>
              <a:ext uri="{FF2B5EF4-FFF2-40B4-BE49-F238E27FC236}">
                <a16:creationId xmlns:a16="http://schemas.microsoft.com/office/drawing/2014/main" id="{E0294815-E71E-D7F0-B011-7DBDD1FD3CCB}"/>
              </a:ext>
            </a:extLst>
          </p:cNvPr>
          <p:cNvSpPr/>
          <p:nvPr/>
        </p:nvSpPr>
        <p:spPr>
          <a:xfrm>
            <a:off x="8985179" y="5223080"/>
            <a:ext cx="2964273"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2400" b="1" dirty="0">
                <a:ln/>
                <a:solidFill>
                  <a:schemeClr val="accent4"/>
                </a:solidFill>
              </a:rPr>
              <a:t>Σταματίνα Μάρκου</a:t>
            </a:r>
          </a:p>
          <a:p>
            <a:pPr algn="ctr"/>
            <a:r>
              <a:rPr lang="el-GR" sz="2400" b="1" dirty="0">
                <a:ln/>
                <a:solidFill>
                  <a:schemeClr val="accent4"/>
                </a:solidFill>
              </a:rPr>
              <a:t>Ελεάννα Κουφού</a:t>
            </a:r>
          </a:p>
          <a:p>
            <a:pPr algn="ctr"/>
            <a:r>
              <a:rPr lang="el-GR" sz="2400" b="1" dirty="0">
                <a:ln/>
                <a:solidFill>
                  <a:schemeClr val="accent4"/>
                </a:solidFill>
              </a:rPr>
              <a:t>Ιωάννα Παριανού</a:t>
            </a:r>
          </a:p>
        </p:txBody>
      </p:sp>
      <p:pic>
        <p:nvPicPr>
          <p:cNvPr id="3074" name="Picture 2" descr="Σπάτα - Wikiwand">
            <a:extLst>
              <a:ext uri="{FF2B5EF4-FFF2-40B4-BE49-F238E27FC236}">
                <a16:creationId xmlns:a16="http://schemas.microsoft.com/office/drawing/2014/main" id="{8A660F3E-15E0-53D8-859D-A39B862D1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066" y="2597633"/>
            <a:ext cx="5097881" cy="2854814"/>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1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B1FB2B-658E-1612-4035-30728C2F9EE8}"/>
              </a:ext>
            </a:extLst>
          </p:cNvPr>
          <p:cNvSpPr>
            <a:spLocks noGrp="1"/>
          </p:cNvSpPr>
          <p:nvPr>
            <p:ph idx="1"/>
          </p:nvPr>
        </p:nvSpPr>
        <p:spPr>
          <a:xfrm>
            <a:off x="1709337" y="1583703"/>
            <a:ext cx="7180140" cy="5043340"/>
          </a:xfrm>
        </p:spPr>
        <p:txBody>
          <a:bodyPr anchor="ctr">
            <a:normAutofit fontScale="92500"/>
          </a:bodyPr>
          <a:lstStyle/>
          <a:p>
            <a:pPr marL="457200" indent="-457200">
              <a:buFont typeface="+mj-lt"/>
              <a:buAutoNum type="arabicPeriod"/>
            </a:pPr>
            <a:r>
              <a:rPr lang="el-GR" sz="1600" dirty="0">
                <a:latin typeface="Arial" panose="020B0604020202020204" pitchFamily="34" charset="0"/>
                <a:cs typeface="Arial" panose="020B0604020202020204" pitchFamily="34" charset="0"/>
              </a:rPr>
              <a:t>Προθερμαίνουμε τον φούρνο στους 180°C.</a:t>
            </a:r>
          </a:p>
          <a:p>
            <a:pPr marL="457200" indent="-457200">
              <a:buFont typeface="+mj-lt"/>
              <a:buAutoNum type="arabicPeriod"/>
            </a:pPr>
            <a:r>
              <a:rPr lang="el-GR" sz="1600" dirty="0">
                <a:latin typeface="Arial" panose="020B0604020202020204" pitchFamily="34" charset="0"/>
                <a:cs typeface="Arial" panose="020B0604020202020204" pitchFamily="34" charset="0"/>
              </a:rPr>
              <a:t>Λαδώνουμε το μεγάλο ταψί του φούρνου με τις 2-3 κουτ. σούπας λάδι και το πασπαλίζουμε παντού με αλεύρι.</a:t>
            </a:r>
          </a:p>
          <a:p>
            <a:pPr marL="457200" indent="-457200">
              <a:buFont typeface="+mj-lt"/>
              <a:buAutoNum type="arabicPeriod"/>
            </a:pPr>
            <a:r>
              <a:rPr lang="el-GR" sz="1600" dirty="0">
                <a:latin typeface="Arial" panose="020B0604020202020204" pitchFamily="34" charset="0"/>
                <a:cs typeface="Arial" panose="020B0604020202020204" pitchFamily="34" charset="0"/>
              </a:rPr>
              <a:t>Τινάζουμε καλά το ταψί να φύγει το πολύ αλεύρι</a:t>
            </a:r>
          </a:p>
          <a:p>
            <a:pPr marL="457200" indent="-457200">
              <a:buFont typeface="+mj-lt"/>
              <a:buAutoNum type="arabicPeriod"/>
            </a:pPr>
            <a:r>
              <a:rPr lang="el-GR" sz="1600" dirty="0">
                <a:latin typeface="Arial" panose="020B0604020202020204" pitchFamily="34" charset="0"/>
                <a:cs typeface="Arial" panose="020B0604020202020204" pitchFamily="34" charset="0"/>
              </a:rPr>
              <a:t>Ψιλοκόβουμε το σπανάκι. Δεν χρειάζεται να το «μαράνουμε» τρίβοντάς το με αλάτι, θέλουμε να διατηρήσει τους χυμούς του ώστε να ενωθούν με το αλεύρι που θα προσθέσουμε στη συνέχεια για να σχηματιστεί ο χυλός.</a:t>
            </a:r>
          </a:p>
          <a:p>
            <a:pPr marL="457200" indent="-457200">
              <a:buFont typeface="+mj-lt"/>
              <a:buAutoNum type="arabicPeriod"/>
            </a:pPr>
            <a:r>
              <a:rPr lang="el-GR" sz="1600" dirty="0">
                <a:latin typeface="Arial" panose="020B0604020202020204" pitchFamily="34" charset="0"/>
                <a:cs typeface="Arial" panose="020B0604020202020204" pitchFamily="34" charset="0"/>
              </a:rPr>
              <a:t>Βάζουμε το σπανάκι σε μια λεκάνη, προσθέτουμε τον άνηθο, τα κρεμμύδια (φρέσκα και ξερά), τα 3/4 </a:t>
            </a:r>
            <a:r>
              <a:rPr lang="el-GR" sz="1600" dirty="0" err="1">
                <a:latin typeface="Arial" panose="020B0604020202020204" pitchFamily="34" charset="0"/>
                <a:cs typeface="Arial" panose="020B0604020202020204" pitchFamily="34" charset="0"/>
              </a:rPr>
              <a:t>φλιτζ</a:t>
            </a:r>
            <a:r>
              <a:rPr lang="el-GR" sz="1600" dirty="0">
                <a:latin typeface="Arial" panose="020B0604020202020204" pitchFamily="34" charset="0"/>
                <a:cs typeface="Arial" panose="020B0604020202020204" pitchFamily="34" charset="0"/>
              </a:rPr>
              <a:t>. τσαγιού ελαιόλαδο, το μπαχάρι, αλάτι και μπόλικο πιπέρι.</a:t>
            </a:r>
          </a:p>
          <a:p>
            <a:pPr marL="457200" indent="-457200">
              <a:buFont typeface="+mj-lt"/>
              <a:buAutoNum type="arabicPeriod"/>
            </a:pPr>
            <a:r>
              <a:rPr lang="el-GR" sz="1600" dirty="0">
                <a:latin typeface="Arial" panose="020B0604020202020204" pitchFamily="34" charset="0"/>
                <a:cs typeface="Arial" panose="020B0604020202020204" pitchFamily="34" charset="0"/>
              </a:rPr>
              <a:t>Ανακατεύουμε πολύ καλά με τα χέρια, τρίβοντας τα υλικά με τα δάχτυλά μας, μέχρι τα λαχανικά να αρχίσουν να αποβάλλουν τα υγρά τους.</a:t>
            </a:r>
          </a:p>
          <a:p>
            <a:pPr marL="457200" indent="-457200">
              <a:buFont typeface="+mj-lt"/>
              <a:buAutoNum type="arabicPeriod"/>
            </a:pPr>
            <a:r>
              <a:rPr lang="el-GR" sz="1600" dirty="0">
                <a:latin typeface="Arial" panose="020B0604020202020204" pitchFamily="34" charset="0"/>
                <a:cs typeface="Arial" panose="020B0604020202020204" pitchFamily="34" charset="0"/>
              </a:rPr>
              <a:t>Ρίχνουμε σταδιακά το αλεύρι, ανακατεύοντας με τα χέρια, ώστε να σχηματιστεί ένας σχετικά πυκνός χυλός.</a:t>
            </a:r>
          </a:p>
          <a:p>
            <a:pPr marL="457200" indent="-457200">
              <a:buFont typeface="+mj-lt"/>
              <a:buAutoNum type="arabicPeriod"/>
            </a:pPr>
            <a:r>
              <a:rPr lang="el-GR" sz="1600" dirty="0">
                <a:latin typeface="Arial" panose="020B0604020202020204" pitchFamily="34" charset="0"/>
                <a:cs typeface="Arial" panose="020B0604020202020204" pitchFamily="34" charset="0"/>
              </a:rPr>
              <a:t>Ίσως δεν χρειαστεί να ρίξουμε όλο το αλεύρι. Αν το μείγμα δείχνει στεγνό, προσθέτουμε ελάχιστο νερό.</a:t>
            </a:r>
          </a:p>
          <a:p>
            <a:pPr marL="457200" indent="-457200">
              <a:buFont typeface="+mj-lt"/>
              <a:buAutoNum type="arabicPeriod"/>
            </a:pPr>
            <a:r>
              <a:rPr lang="el-GR" sz="1600" dirty="0">
                <a:latin typeface="Arial" panose="020B0604020202020204" pitchFamily="34" charset="0"/>
                <a:cs typeface="Arial" panose="020B0604020202020204" pitchFamily="34" charset="0"/>
              </a:rPr>
              <a:t>Την ψήνουμε για 45 λεπτά</a:t>
            </a:r>
            <a:r>
              <a:rPr lang="el-GR" sz="1600" dirty="0"/>
              <a:t>.</a:t>
            </a:r>
          </a:p>
        </p:txBody>
      </p:sp>
      <p:pic>
        <p:nvPicPr>
          <p:cNvPr id="4098" name="Picture 2" descr="Το Κορωπί - “Μοσ(έ)ντα (Μoshënda) μια παραδοσιακή συνταγή των Μεσογείων,  ιδανική για τη Σαρακοστή” Πρόκειται για μια χορτόπιτα χωρίς φύλλο, με  βασικό συστατικό το σπανάκι. Συναντάται σε όλα τα Μεσόγεια, αλλά και">
            <a:extLst>
              <a:ext uri="{FF2B5EF4-FFF2-40B4-BE49-F238E27FC236}">
                <a16:creationId xmlns:a16="http://schemas.microsoft.com/office/drawing/2014/main" id="{B7FAE7C5-5BC8-69FE-422C-B58EE9F05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802" y="3563333"/>
            <a:ext cx="2839721" cy="2118869"/>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D5419D78-1634-8AC4-4830-B7134377CF93}"/>
              </a:ext>
            </a:extLst>
          </p:cNvPr>
          <p:cNvSpPr/>
          <p:nvPr/>
        </p:nvSpPr>
        <p:spPr>
          <a:xfrm>
            <a:off x="1948810" y="516366"/>
            <a:ext cx="3350597" cy="923330"/>
          </a:xfrm>
          <a:prstGeom prst="rect">
            <a:avLst/>
          </a:prstGeom>
          <a:noFill/>
        </p:spPr>
        <p:txBody>
          <a:bodyPr wrap="none" lIns="91440" tIns="45720" rIns="91440" bIns="45720">
            <a:spAutoFit/>
          </a:bodyPr>
          <a:lstStyle/>
          <a:p>
            <a:pPr algn="ctr"/>
            <a:r>
              <a:rPr lang="el-GR" sz="5400" b="1" cap="none" spc="0" dirty="0">
                <a:ln w="6600">
                  <a:solidFill>
                    <a:schemeClr val="accent2"/>
                  </a:solidFill>
                  <a:prstDash val="solid"/>
                </a:ln>
                <a:solidFill>
                  <a:srgbClr val="FFFFFF"/>
                </a:solidFill>
                <a:effectLst>
                  <a:outerShdw dist="38100" dir="2700000" algn="tl" rotWithShape="0">
                    <a:schemeClr val="accent2"/>
                  </a:outerShdw>
                </a:effectLst>
              </a:rPr>
              <a:t>Εκτέλεση</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a:t>
            </a:r>
            <a:endParaRPr lang="el-G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8603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C8239D4D-1B39-AF26-CDCE-2E101C58BB0B}"/>
              </a:ext>
            </a:extLst>
          </p:cNvPr>
          <p:cNvSpPr/>
          <p:nvPr/>
        </p:nvSpPr>
        <p:spPr>
          <a:xfrm>
            <a:off x="4837215" y="506178"/>
            <a:ext cx="2246129" cy="923330"/>
          </a:xfrm>
          <a:prstGeom prst="rect">
            <a:avLst/>
          </a:prstGeom>
          <a:noFill/>
        </p:spPr>
        <p:txBody>
          <a:bodyPr wrap="none" lIns="91440" tIns="45720" rIns="91440" bIns="45720">
            <a:spAutoFit/>
          </a:bodyPr>
          <a:lstStyle/>
          <a:p>
            <a:pPr algn="ctr"/>
            <a:r>
              <a:rPr lang="el-GR" sz="5400" b="1" dirty="0">
                <a:ln w="22225">
                  <a:solidFill>
                    <a:schemeClr val="accent2"/>
                  </a:solidFill>
                  <a:prstDash val="solid"/>
                </a:ln>
                <a:solidFill>
                  <a:schemeClr val="accent2">
                    <a:lumMod val="40000"/>
                    <a:lumOff val="60000"/>
                  </a:schemeClr>
                </a:solidFill>
              </a:rPr>
              <a:t>ΤΕΛΟΣ</a:t>
            </a:r>
            <a:endParaRPr lang="el-GR" sz="5400" b="1" cap="none" spc="0" dirty="0">
              <a:ln w="22225">
                <a:solidFill>
                  <a:schemeClr val="accent2"/>
                </a:solidFill>
                <a:prstDash val="solid"/>
              </a:ln>
              <a:solidFill>
                <a:schemeClr val="accent2">
                  <a:lumMod val="40000"/>
                  <a:lumOff val="60000"/>
                </a:schemeClr>
              </a:solidFill>
              <a:effectLst/>
            </a:endParaRPr>
          </a:p>
        </p:txBody>
      </p:sp>
      <p:sp>
        <p:nvSpPr>
          <p:cNvPr id="4" name="Ορθογώνιο 3">
            <a:extLst>
              <a:ext uri="{FF2B5EF4-FFF2-40B4-BE49-F238E27FC236}">
                <a16:creationId xmlns:a16="http://schemas.microsoft.com/office/drawing/2014/main" id="{C739DD38-53B0-6F77-26D0-BD9AB1F4E4C0}"/>
              </a:ext>
            </a:extLst>
          </p:cNvPr>
          <p:cNvSpPr/>
          <p:nvPr/>
        </p:nvSpPr>
        <p:spPr>
          <a:xfrm>
            <a:off x="2334039" y="2062611"/>
            <a:ext cx="8428911" cy="584775"/>
          </a:xfrm>
          <a:prstGeom prst="rect">
            <a:avLst/>
          </a:prstGeom>
          <a:noFill/>
        </p:spPr>
        <p:txBody>
          <a:bodyPr wrap="none" lIns="91440" tIns="45720" rIns="91440" bIns="45720">
            <a:spAutoFit/>
          </a:bodyPr>
          <a:lstStyle/>
          <a:p>
            <a:pPr algn="ctr"/>
            <a:r>
              <a:rPr lang="el-GR" sz="3200" b="0" cap="none" spc="0" dirty="0">
                <a:ln w="0"/>
                <a:solidFill>
                  <a:schemeClr val="accent1"/>
                </a:solidFill>
                <a:effectLst>
                  <a:outerShdw blurRad="38100" dist="25400" dir="5400000" algn="ctr" rotWithShape="0">
                    <a:srgbClr val="6E747A">
                      <a:alpha val="43000"/>
                    </a:srgbClr>
                  </a:outerShdw>
                </a:effectLst>
              </a:rPr>
              <a:t>ΣΑΣ ΕΥΧΑΡΙΣΤΟΥΜΕ ΓΙΑ ΤΗΝ ΠΡΟΣΟΧΗ ΣΑΣ</a:t>
            </a:r>
          </a:p>
        </p:txBody>
      </p:sp>
      <p:pic>
        <p:nvPicPr>
          <p:cNvPr id="5126" name="Picture 6" descr="Μίνιονς (Εγώ, ο Απαισιότατος) - Βικιπαίδεια">
            <a:extLst>
              <a:ext uri="{FF2B5EF4-FFF2-40B4-BE49-F238E27FC236}">
                <a16:creationId xmlns:a16="http://schemas.microsoft.com/office/drawing/2014/main" id="{C3DBD618-8F17-CFE0-30FE-A29C8E9CE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028" y="3154934"/>
            <a:ext cx="5309943" cy="290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5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956809D-8E28-2A58-DC42-46FF6FEFE04C}"/>
              </a:ext>
            </a:extLst>
          </p:cNvPr>
          <p:cNvSpPr>
            <a:spLocks noGrp="1"/>
          </p:cNvSpPr>
          <p:nvPr>
            <p:ph idx="1"/>
          </p:nvPr>
        </p:nvSpPr>
        <p:spPr>
          <a:xfrm>
            <a:off x="4183144" y="2187019"/>
            <a:ext cx="5262513" cy="4515439"/>
          </a:xfrm>
        </p:spPr>
        <p:txBody>
          <a:bodyPr anchor="ctr">
            <a:normAutofit fontScale="92500" lnSpcReduction="10000"/>
          </a:bodyPr>
          <a:lstStyle/>
          <a:p>
            <a:r>
              <a:rPr lang="en-US" sz="2100" dirty="0">
                <a:solidFill>
                  <a:schemeClr val="tx2"/>
                </a:solidFill>
                <a:hlinkClick r:id="rId2"/>
              </a:rPr>
              <a:t>https://laografia-spata.gr/paradosiaka-mageiremata/</a:t>
            </a:r>
            <a:endParaRPr lang="el-GR" sz="2100" dirty="0">
              <a:solidFill>
                <a:schemeClr val="tx2"/>
              </a:solidFill>
            </a:endParaRPr>
          </a:p>
          <a:p>
            <a:r>
              <a:rPr lang="en-US" sz="2100" dirty="0">
                <a:solidFill>
                  <a:schemeClr val="tx2"/>
                </a:solidFill>
                <a:hlinkClick r:id="rId3"/>
              </a:rPr>
              <a:t>https://www.madameginger.com/syntages/gkogklies-evoias-kourkoumpines/</a:t>
            </a:r>
            <a:endParaRPr lang="el-GR" sz="2100" dirty="0">
              <a:solidFill>
                <a:schemeClr val="tx2"/>
              </a:solidFill>
            </a:endParaRPr>
          </a:p>
          <a:p>
            <a:r>
              <a:rPr lang="en-US" sz="2100" dirty="0">
                <a:solidFill>
                  <a:schemeClr val="tx2"/>
                </a:solidFill>
                <a:hlinkClick r:id="rId4"/>
              </a:rPr>
              <a:t>https://www.gastronomos.gr/syntagh/moysoynta-arvanitiki-tragani-spanakopita-choris-fyllo/140532/</a:t>
            </a:r>
            <a:endParaRPr lang="el-GR" sz="2100" dirty="0">
              <a:solidFill>
                <a:schemeClr val="tx2"/>
              </a:solidFill>
            </a:endParaRPr>
          </a:p>
          <a:p>
            <a:r>
              <a:rPr lang="en-US" sz="2100" dirty="0">
                <a:solidFill>
                  <a:schemeClr val="tx2"/>
                </a:solidFill>
                <a:hlinkClick r:id="rId5"/>
              </a:rPr>
              <a:t>https://attikanet.blogspot.com/2012/06/blog-post_28.html</a:t>
            </a:r>
            <a:endParaRPr lang="el-GR" sz="2100" dirty="0">
              <a:solidFill>
                <a:schemeClr val="tx2"/>
              </a:solidFill>
            </a:endParaRPr>
          </a:p>
          <a:p>
            <a:r>
              <a:rPr lang="en-US" sz="2100" dirty="0">
                <a:solidFill>
                  <a:schemeClr val="tx2"/>
                </a:solidFill>
                <a:hlinkClick r:id="rId6"/>
              </a:rPr>
              <a:t>https://www.gastronomos.gr/topikes-kouzines/to-megalytero-koyrmpani-tis-elladas-ginetai-sta-spata/155864/</a:t>
            </a:r>
            <a:endParaRPr lang="el-GR" sz="2100" dirty="0">
              <a:solidFill>
                <a:schemeClr val="tx2"/>
              </a:solidFill>
            </a:endParaRPr>
          </a:p>
          <a:p>
            <a:r>
              <a:rPr lang="en-US" sz="2100" dirty="0">
                <a:solidFill>
                  <a:schemeClr val="tx2"/>
                </a:solidFill>
                <a:hlinkClick r:id="rId7"/>
              </a:rPr>
              <a:t>https://attikanet.blogspot.com/2014/06/blog-post_6293.html</a:t>
            </a:r>
            <a:endParaRPr lang="el-GR" sz="1800" dirty="0">
              <a:solidFill>
                <a:schemeClr val="tx2"/>
              </a:solidFill>
            </a:endParaRPr>
          </a:p>
          <a:p>
            <a:endParaRPr lang="el-GR" sz="1800" dirty="0">
              <a:solidFill>
                <a:schemeClr val="tx2"/>
              </a:solidFill>
            </a:endParaRPr>
          </a:p>
          <a:p>
            <a:endParaRPr lang="el-GR" sz="1800" dirty="0">
              <a:solidFill>
                <a:schemeClr val="tx2"/>
              </a:solidFill>
            </a:endParaRPr>
          </a:p>
        </p:txBody>
      </p:sp>
      <p:sp>
        <p:nvSpPr>
          <p:cNvPr id="4" name="Ορθογώνιο 3">
            <a:extLst>
              <a:ext uri="{FF2B5EF4-FFF2-40B4-BE49-F238E27FC236}">
                <a16:creationId xmlns:a16="http://schemas.microsoft.com/office/drawing/2014/main" id="{C1201565-4916-09BB-84D1-447A9FFE5530}"/>
              </a:ext>
            </a:extLst>
          </p:cNvPr>
          <p:cNvSpPr/>
          <p:nvPr/>
        </p:nvSpPr>
        <p:spPr>
          <a:xfrm>
            <a:off x="4643613" y="657768"/>
            <a:ext cx="2170787" cy="923330"/>
          </a:xfrm>
          <a:prstGeom prst="rect">
            <a:avLst/>
          </a:prstGeom>
          <a:noFill/>
        </p:spPr>
        <p:txBody>
          <a:bodyPr wrap="none" lIns="91440" tIns="45720" rIns="91440" bIns="45720">
            <a:spAutoFit/>
          </a:bodyPr>
          <a:lstStyle/>
          <a:p>
            <a:pPr algn="ctr"/>
            <a:r>
              <a:rPr lang="el-G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ΠΗΓΕΣ</a:t>
            </a:r>
          </a:p>
        </p:txBody>
      </p:sp>
    </p:spTree>
    <p:extLst>
      <p:ext uri="{BB962C8B-B14F-4D97-AF65-F5344CB8AC3E}">
        <p14:creationId xmlns:p14="http://schemas.microsoft.com/office/powerpoint/2010/main" val="28283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0DFADC-23C8-A5CA-71F1-88598CF4E205}"/>
              </a:ext>
            </a:extLst>
          </p:cNvPr>
          <p:cNvSpPr>
            <a:spLocks noGrp="1"/>
          </p:cNvSpPr>
          <p:nvPr>
            <p:ph type="title"/>
          </p:nvPr>
        </p:nvSpPr>
        <p:spPr>
          <a:xfrm>
            <a:off x="419100" y="99703"/>
            <a:ext cx="5393361" cy="714167"/>
          </a:xfrm>
        </p:spPr>
        <p:txBody>
          <a:bodyPr>
            <a:normAutofit fontScale="90000"/>
          </a:bodyPr>
          <a:lstStyle/>
          <a:p>
            <a:br>
              <a:rPr lang="el-GR" b="1" i="1" dirty="0">
                <a:latin typeface="Arial" panose="020B0604020202020204" pitchFamily="34" charset="0"/>
                <a:cs typeface="Arial" panose="020B0604020202020204" pitchFamily="34" charset="0"/>
              </a:rPr>
            </a:br>
            <a:br>
              <a:rPr lang="el-GR" b="1" i="1" dirty="0">
                <a:latin typeface="Arial" panose="020B0604020202020204" pitchFamily="34" charset="0"/>
                <a:cs typeface="Arial" panose="020B0604020202020204" pitchFamily="34" charset="0"/>
              </a:rPr>
            </a:br>
            <a:endParaRPr lang="el-GR" b="1" i="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EFEF8BA8-0D3D-C79A-DC6F-522035C0B79B}"/>
              </a:ext>
            </a:extLst>
          </p:cNvPr>
          <p:cNvSpPr>
            <a:spLocks noGrp="1"/>
          </p:cNvSpPr>
          <p:nvPr>
            <p:ph idx="1"/>
          </p:nvPr>
        </p:nvSpPr>
        <p:spPr>
          <a:xfrm>
            <a:off x="644577" y="1228650"/>
            <a:ext cx="6231562" cy="4868920"/>
          </a:xfrm>
        </p:spPr>
        <p:txBody>
          <a:bodyPr>
            <a:normAutofit fontScale="92500" lnSpcReduction="10000"/>
          </a:bodyPr>
          <a:lstStyle/>
          <a:p>
            <a:r>
              <a:rPr lang="el-GR" sz="2000" dirty="0">
                <a:latin typeface="Arial" panose="020B0604020202020204" pitchFamily="34" charset="0"/>
                <a:cs typeface="Arial" panose="020B0604020202020204" pitchFamily="34" charset="0"/>
              </a:rPr>
              <a:t>Ένα φαγητό στενά συνδεμένο με την παράδοση των Σπάτων από τα χρόνια της Τουρκοκρατίας. </a:t>
            </a:r>
          </a:p>
          <a:p>
            <a:r>
              <a:rPr lang="el-GR" sz="2000" dirty="0">
                <a:latin typeface="Arial" panose="020B0604020202020204" pitchFamily="34" charset="0"/>
                <a:cs typeface="Arial" panose="020B0604020202020204" pitchFamily="34" charset="0"/>
              </a:rPr>
              <a:t>Μαγειρεύεται από τους κατοίκους των Σπάτων στις 28 Ιουνίου κατά τη διάρκεια του διήμερου πανηγυριού προς τιμή των Αγίων Αποστόλων Πέτρου και Παύλου που είναι οι πολιούχοι της πόλης.</a:t>
            </a:r>
          </a:p>
          <a:p>
            <a:r>
              <a:rPr lang="el-GR" sz="2000" dirty="0">
                <a:latin typeface="Arial" panose="020B0604020202020204" pitchFamily="34" charset="0"/>
                <a:cs typeface="Arial" panose="020B0604020202020204" pitchFamily="34" charset="0"/>
              </a:rPr>
              <a:t>Την παραμονή της γιορτής μαζεύονται οι κάτοικοι κοντά στην εκκλησία και ξεκινούν τις προετοιμασίες.</a:t>
            </a:r>
          </a:p>
          <a:p>
            <a:r>
              <a:rPr lang="el-GR" sz="2000" dirty="0">
                <a:latin typeface="Arial" panose="020B0604020202020204" pitchFamily="34" charset="0"/>
                <a:cs typeface="Arial" panose="020B0604020202020204" pitchFamily="34" charset="0"/>
              </a:rPr>
              <a:t>Οι γυναίκες καθαρίζουν τα κρεμμύδια ενώ οι άντρες τα σκόρδα. Επίσης, οι άντρες αναλαμβάνουν την υπόλοιπη προετοιμασία του φαγητού.</a:t>
            </a:r>
          </a:p>
          <a:p>
            <a:r>
              <a:rPr lang="el-GR" sz="2000" dirty="0">
                <a:latin typeface="Arial" panose="020B0604020202020204" pitchFamily="34" charset="0"/>
                <a:cs typeface="Arial" panose="020B0604020202020204" pitchFamily="34" charset="0"/>
              </a:rPr>
              <a:t>Το φαγητό το βάζουν σε καζάνια όπου βράζει όλο το βράδυ.</a:t>
            </a:r>
          </a:p>
          <a:p>
            <a:r>
              <a:rPr lang="el-GR" sz="2000" dirty="0">
                <a:latin typeface="Arial" panose="020B0604020202020204" pitchFamily="34" charset="0"/>
                <a:cs typeface="Arial" panose="020B0604020202020204" pitchFamily="34" charset="0"/>
              </a:rPr>
              <a:t>Την επόμενη μέρα της γιορτής, στις 29 Ιουνίου οι κάτοικοι πηγαίνουν να πάρουν το φαγητό. </a:t>
            </a:r>
          </a:p>
          <a:p>
            <a:endParaRPr lang="el-GR" sz="1500" dirty="0"/>
          </a:p>
        </p:txBody>
      </p:sp>
      <p:pic>
        <p:nvPicPr>
          <p:cNvPr id="5" name="Εικόνα 4">
            <a:extLst>
              <a:ext uri="{FF2B5EF4-FFF2-40B4-BE49-F238E27FC236}">
                <a16:creationId xmlns:a16="http://schemas.microsoft.com/office/drawing/2014/main" id="{799F2647-9557-B8F1-4FCB-D8FB8C04276D}"/>
              </a:ext>
            </a:extLst>
          </p:cNvPr>
          <p:cNvPicPr>
            <a:picLocks noChangeAspect="1"/>
          </p:cNvPicPr>
          <p:nvPr/>
        </p:nvPicPr>
        <p:blipFill>
          <a:blip r:embed="rId2"/>
          <a:srcRect t="2618" r="-1" b="22381"/>
          <a:stretch/>
        </p:blipFill>
        <p:spPr>
          <a:xfrm>
            <a:off x="6726843" y="867881"/>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ln>
            <a:solidFill>
              <a:schemeClr val="tx2">
                <a:lumMod val="60000"/>
                <a:lumOff val="40000"/>
              </a:schemeClr>
            </a:solidFill>
          </a:ln>
        </p:spPr>
      </p:pic>
      <p:sp>
        <p:nvSpPr>
          <p:cNvPr id="4" name="Ορθογώνιο 3">
            <a:extLst>
              <a:ext uri="{FF2B5EF4-FFF2-40B4-BE49-F238E27FC236}">
                <a16:creationId xmlns:a16="http://schemas.microsoft.com/office/drawing/2014/main" id="{57F7E31F-7F6B-5A69-234B-8D66A77B6E47}"/>
              </a:ext>
            </a:extLst>
          </p:cNvPr>
          <p:cNvSpPr/>
          <p:nvPr/>
        </p:nvSpPr>
        <p:spPr>
          <a:xfrm>
            <a:off x="1940432" y="124936"/>
            <a:ext cx="2900154" cy="923330"/>
          </a:xfrm>
          <a:prstGeom prst="rect">
            <a:avLst/>
          </a:prstGeom>
          <a:noFill/>
        </p:spPr>
        <p:txBody>
          <a:bodyPr wrap="non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Στιφάδο</a:t>
            </a:r>
          </a:p>
        </p:txBody>
      </p:sp>
    </p:spTree>
    <p:extLst>
      <p:ext uri="{BB962C8B-B14F-4D97-AF65-F5344CB8AC3E}">
        <p14:creationId xmlns:p14="http://schemas.microsoft.com/office/powerpoint/2010/main" val="30348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BAE4B0-C953-C7C2-911A-19414DE1C1DD}"/>
              </a:ext>
            </a:extLst>
          </p:cNvPr>
          <p:cNvSpPr>
            <a:spLocks noGrp="1"/>
          </p:cNvSpPr>
          <p:nvPr>
            <p:ph type="title"/>
          </p:nvPr>
        </p:nvSpPr>
        <p:spPr>
          <a:xfrm>
            <a:off x="838200" y="173396"/>
            <a:ext cx="10515600" cy="1139209"/>
          </a:xfrm>
        </p:spPr>
        <p:txBody>
          <a:bodyPr>
            <a:normAutofit fontScale="90000"/>
          </a:bodyPr>
          <a:lstStyle/>
          <a:p>
            <a:r>
              <a:rPr lang="el-GR" sz="5300" b="0" cap="none" spc="0" dirty="0">
                <a:ln w="0"/>
                <a:solidFill>
                  <a:schemeClr val="accent1"/>
                </a:solidFill>
                <a:effectLst>
                  <a:outerShdw blurRad="38100" dist="25400" dir="5400000" algn="ctr" rotWithShape="0">
                    <a:srgbClr val="6E747A">
                      <a:alpha val="43000"/>
                    </a:srgbClr>
                  </a:outerShdw>
                </a:effectLst>
                <a:latin typeface="Bahnschrift SemiCondensed" panose="020B0502040204020203" pitchFamily="34" charset="0"/>
              </a:rPr>
              <a:t>     Υλικά</a:t>
            </a:r>
            <a:r>
              <a:rPr lang="en-US" sz="5300" b="0" cap="none" spc="0" dirty="0">
                <a:ln w="0"/>
                <a:solidFill>
                  <a:schemeClr val="accent1"/>
                </a:solidFill>
                <a:effectLst>
                  <a:outerShdw blurRad="38100" dist="25400" dir="5400000" algn="ctr" rotWithShape="0">
                    <a:srgbClr val="6E747A">
                      <a:alpha val="43000"/>
                    </a:srgbClr>
                  </a:outerShdw>
                </a:effectLst>
                <a:latin typeface="Bahnschrift SemiCondensed" panose="020B0502040204020203" pitchFamily="34" charset="0"/>
              </a:rPr>
              <a:t>:</a:t>
            </a:r>
            <a:br>
              <a:rPr lang="el-GR" sz="3600" b="0" cap="none" spc="0" dirty="0">
                <a:ln w="0"/>
                <a:solidFill>
                  <a:schemeClr val="accent1"/>
                </a:solidFill>
                <a:effectLst>
                  <a:outerShdw blurRad="38100" dist="25400" dir="5400000" algn="ctr" rotWithShape="0">
                    <a:srgbClr val="6E747A">
                      <a:alpha val="43000"/>
                    </a:srgbClr>
                  </a:outerShdw>
                </a:effectLst>
              </a:rPr>
            </a:br>
            <a:endParaRPr lang="el-GR" dirty="0">
              <a:latin typeface="Arial" panose="020B0604020202020204" pitchFamily="34" charset="0"/>
              <a:cs typeface="Arial" panose="020B0604020202020204" pitchFamily="34" charset="0"/>
            </a:endParaRPr>
          </a:p>
        </p:txBody>
      </p:sp>
      <p:graphicFrame>
        <p:nvGraphicFramePr>
          <p:cNvPr id="5" name="Θέση περιεχομένου 2">
            <a:extLst>
              <a:ext uri="{FF2B5EF4-FFF2-40B4-BE49-F238E27FC236}">
                <a16:creationId xmlns:a16="http://schemas.microsoft.com/office/drawing/2014/main" id="{9C536240-C4D1-D851-4873-B5DAB729E6FB}"/>
              </a:ext>
            </a:extLst>
          </p:cNvPr>
          <p:cNvGraphicFramePr>
            <a:graphicFrameLocks noGrp="1"/>
          </p:cNvGraphicFramePr>
          <p:nvPr>
            <p:ph idx="1"/>
            <p:extLst>
              <p:ext uri="{D42A27DB-BD31-4B8C-83A1-F6EECF244321}">
                <p14:modId xmlns:p14="http://schemas.microsoft.com/office/powerpoint/2010/main" val="2056795028"/>
              </p:ext>
            </p:extLst>
          </p:nvPr>
        </p:nvGraphicFramePr>
        <p:xfrm>
          <a:off x="1026736" y="1312605"/>
          <a:ext cx="10515600" cy="489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49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1CE758-42DA-2F54-14B8-56D80C7B0589}"/>
              </a:ext>
            </a:extLst>
          </p:cNvPr>
          <p:cNvSpPr>
            <a:spLocks noGrp="1"/>
          </p:cNvSpPr>
          <p:nvPr>
            <p:ph type="title"/>
          </p:nvPr>
        </p:nvSpPr>
        <p:spPr>
          <a:xfrm>
            <a:off x="466722" y="586855"/>
            <a:ext cx="3201366" cy="3387497"/>
          </a:xfrm>
        </p:spPr>
        <p:txBody>
          <a:bodyPr anchor="b">
            <a:normAutofit/>
          </a:bodyPr>
          <a:lstStyle/>
          <a:p>
            <a:pPr algn="r"/>
            <a:r>
              <a:rPr lang="el-GR" sz="4000" dirty="0">
                <a:solidFill>
                  <a:srgbClr val="FFFFFF"/>
                </a:solidFill>
                <a:latin typeface="Arial" panose="020B0604020202020204" pitchFamily="34" charset="0"/>
                <a:cs typeface="Arial" panose="020B0604020202020204" pitchFamily="34" charset="0"/>
              </a:rPr>
              <a:t>Συνταγή</a:t>
            </a:r>
          </a:p>
        </p:txBody>
      </p:sp>
      <p:sp>
        <p:nvSpPr>
          <p:cNvPr id="3" name="Θέση περιεχομένου 2">
            <a:extLst>
              <a:ext uri="{FF2B5EF4-FFF2-40B4-BE49-F238E27FC236}">
                <a16:creationId xmlns:a16="http://schemas.microsoft.com/office/drawing/2014/main" id="{C421D555-24F8-EE65-4B72-59A564D97285}"/>
              </a:ext>
            </a:extLst>
          </p:cNvPr>
          <p:cNvSpPr>
            <a:spLocks noGrp="1"/>
          </p:cNvSpPr>
          <p:nvPr>
            <p:ph idx="1"/>
          </p:nvPr>
        </p:nvSpPr>
        <p:spPr>
          <a:xfrm>
            <a:off x="1394591" y="805173"/>
            <a:ext cx="6555347" cy="5546047"/>
          </a:xfrm>
        </p:spPr>
        <p:txBody>
          <a:bodyPr anchor="ctr">
            <a:normAutofit/>
          </a:bodyPr>
          <a:lstStyle/>
          <a:p>
            <a:pPr marL="457200" indent="-457200">
              <a:buFont typeface="+mj-lt"/>
              <a:buAutoNum type="arabicPeriod"/>
            </a:pPr>
            <a:r>
              <a:rPr lang="el-GR" sz="2000" dirty="0">
                <a:latin typeface="Arial" panose="020B0604020202020204" pitchFamily="34" charset="0"/>
                <a:cs typeface="Arial" panose="020B0604020202020204" pitchFamily="34" charset="0"/>
              </a:rPr>
              <a:t>Καθαρίζουν τα κρεμμύδια και τα σκόρδα.</a:t>
            </a:r>
          </a:p>
          <a:p>
            <a:pPr marL="457200" indent="-457200">
              <a:buFont typeface="+mj-lt"/>
              <a:buAutoNum type="arabicPeriod"/>
            </a:pPr>
            <a:r>
              <a:rPr lang="el-GR" sz="2000" dirty="0">
                <a:latin typeface="Arial" panose="020B0604020202020204" pitchFamily="34" charset="0"/>
                <a:cs typeface="Arial" panose="020B0604020202020204" pitchFamily="34" charset="0"/>
              </a:rPr>
              <a:t>Τεμαχίζουν το κρέας, λιώνουν ντομάτες και ανακατεύουν πελτέ με ξίδι.</a:t>
            </a:r>
          </a:p>
          <a:p>
            <a:pPr marL="457200" indent="-457200">
              <a:buFont typeface="+mj-lt"/>
              <a:buAutoNum type="arabicPeriod"/>
            </a:pPr>
            <a:r>
              <a:rPr lang="el-GR" sz="2000" dirty="0">
                <a:latin typeface="Arial" panose="020B0604020202020204" pitchFamily="34" charset="0"/>
                <a:cs typeface="Arial" panose="020B0604020202020204" pitchFamily="34" charset="0"/>
              </a:rPr>
              <a:t>Μέσα στο καζάνι προσθέτουν τα υλικά με σειρά. Πρώτα το ελαιόλαδο, μετά το κρέας, τα κρεμμύδια, τον χυμό ντομάτας και στην κορυφή τον πελτέ με τα μπαχαρικά.</a:t>
            </a:r>
          </a:p>
          <a:p>
            <a:pPr marL="457200" indent="-457200">
              <a:buFont typeface="+mj-lt"/>
              <a:buAutoNum type="arabicPeriod"/>
            </a:pPr>
            <a:r>
              <a:rPr lang="el-GR" sz="2000" dirty="0">
                <a:latin typeface="Arial" panose="020B0604020202020204" pitchFamily="34" charset="0"/>
                <a:cs typeface="Arial" panose="020B0604020202020204" pitchFamily="34" charset="0"/>
              </a:rPr>
              <a:t>Το φαγητό μαγειρεύεται σε σιγανή φωτιά όλο το βράδυ.</a:t>
            </a:r>
          </a:p>
          <a:p>
            <a:pPr marL="457200" indent="-457200">
              <a:buFont typeface="+mj-lt"/>
              <a:buAutoNum type="arabicPeriod"/>
            </a:pPr>
            <a:r>
              <a:rPr lang="el-GR" sz="2000" dirty="0">
                <a:latin typeface="Arial" panose="020B0604020202020204" pitchFamily="34" charset="0"/>
                <a:cs typeface="Arial" panose="020B0604020202020204" pitchFamily="34" charset="0"/>
              </a:rPr>
              <a:t>Κατά τη διάρκεια του βρασίματος αν χρειαστεί προσθέτουν νερό. </a:t>
            </a:r>
          </a:p>
        </p:txBody>
      </p:sp>
      <p:sp>
        <p:nvSpPr>
          <p:cNvPr id="4" name="Ορθογώνιο 3">
            <a:extLst>
              <a:ext uri="{FF2B5EF4-FFF2-40B4-BE49-F238E27FC236}">
                <a16:creationId xmlns:a16="http://schemas.microsoft.com/office/drawing/2014/main" id="{B5CDE313-8598-E439-8669-DBABFF7656BC}"/>
              </a:ext>
            </a:extLst>
          </p:cNvPr>
          <p:cNvSpPr/>
          <p:nvPr/>
        </p:nvSpPr>
        <p:spPr>
          <a:xfrm>
            <a:off x="3086569" y="343508"/>
            <a:ext cx="3018775" cy="923330"/>
          </a:xfrm>
          <a:prstGeom prst="rect">
            <a:avLst/>
          </a:prstGeom>
          <a:noFill/>
        </p:spPr>
        <p:txBody>
          <a:bodyPr wrap="none" lIns="91440" tIns="45720" rIns="91440" bIns="45720">
            <a:spAutoFit/>
          </a:bodyPr>
          <a:lstStyle/>
          <a:p>
            <a:pPr algn="ctr"/>
            <a:r>
              <a:rPr lang="el-GR" sz="4800" b="1" dirty="0">
                <a:ln w="22225">
                  <a:solidFill>
                    <a:schemeClr val="accent2"/>
                  </a:solidFill>
                  <a:prstDash val="solid"/>
                </a:ln>
                <a:solidFill>
                  <a:schemeClr val="accent2">
                    <a:lumMod val="40000"/>
                    <a:lumOff val="60000"/>
                  </a:schemeClr>
                </a:solidFill>
              </a:rPr>
              <a:t>Εκτέλεση</a:t>
            </a:r>
            <a:r>
              <a:rPr lang="en-US" sz="5400" b="1" dirty="0">
                <a:ln w="22225">
                  <a:solidFill>
                    <a:schemeClr val="accent2"/>
                  </a:solidFill>
                  <a:prstDash val="solid"/>
                </a:ln>
                <a:solidFill>
                  <a:schemeClr val="accent2">
                    <a:lumMod val="40000"/>
                    <a:lumOff val="60000"/>
                  </a:schemeClr>
                </a:solidFill>
              </a:rPr>
              <a:t>:</a:t>
            </a:r>
            <a:endParaRPr lang="el-GR" sz="5400" b="1" dirty="0">
              <a:ln w="22225">
                <a:solidFill>
                  <a:schemeClr val="accent2"/>
                </a:solidFill>
                <a:prstDash val="solid"/>
              </a:ln>
              <a:solidFill>
                <a:schemeClr val="accent2">
                  <a:lumMod val="40000"/>
                  <a:lumOff val="60000"/>
                </a:schemeClr>
              </a:solidFill>
            </a:endParaRPr>
          </a:p>
        </p:txBody>
      </p:sp>
      <p:pic>
        <p:nvPicPr>
          <p:cNvPr id="1026" name="Picture 2" descr="Πέτρου και Παύλου: Όλα έτοιμα για το στιφάδο στα Σπάτα">
            <a:extLst>
              <a:ext uri="{FF2B5EF4-FFF2-40B4-BE49-F238E27FC236}">
                <a16:creationId xmlns:a16="http://schemas.microsoft.com/office/drawing/2014/main" id="{CB7D3CEA-6395-86F9-AF1D-B9C3CAFA8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101" y="1734533"/>
            <a:ext cx="2952800" cy="3687328"/>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5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D0D120-0631-3EAF-915D-68CA72D53B48}"/>
              </a:ext>
            </a:extLst>
          </p:cNvPr>
          <p:cNvSpPr>
            <a:spLocks noGrp="1"/>
          </p:cNvSpPr>
          <p:nvPr>
            <p:ph type="title"/>
          </p:nvPr>
        </p:nvSpPr>
        <p:spPr>
          <a:xfrm>
            <a:off x="7208033" y="1032879"/>
            <a:ext cx="4195674" cy="1252970"/>
          </a:xfrm>
        </p:spPr>
        <p:txBody>
          <a:bodyPr anchor="b">
            <a:noAutofit/>
          </a:bodyPr>
          <a:lstStyle/>
          <a:p>
            <a:r>
              <a:rPr lang="el-GR" sz="4400" b="1" cap="none" spc="0" dirty="0" err="1">
                <a:ln w="6600">
                  <a:solidFill>
                    <a:schemeClr val="accent2"/>
                  </a:solidFill>
                  <a:prstDash val="solid"/>
                </a:ln>
                <a:solidFill>
                  <a:srgbClr val="FFFFFF"/>
                </a:solidFill>
                <a:effectLst>
                  <a:outerShdw dist="38100" dir="2700000" algn="tl" rotWithShape="0">
                    <a:schemeClr val="accent2"/>
                  </a:outerShdw>
                </a:effectLst>
              </a:rPr>
              <a:t>Γκόγκλιες</a:t>
            </a:r>
            <a:br>
              <a:rPr lang="el-GR" sz="4400" b="1" cap="none" spc="0" dirty="0">
                <a:ln w="6600">
                  <a:solidFill>
                    <a:schemeClr val="accent2"/>
                  </a:solidFill>
                  <a:prstDash val="solid"/>
                </a:ln>
                <a:solidFill>
                  <a:srgbClr val="FFFFFF"/>
                </a:solidFill>
                <a:effectLst>
                  <a:outerShdw dist="38100" dir="2700000" algn="tl" rotWithShape="0">
                    <a:schemeClr val="accent2"/>
                  </a:outerShdw>
                </a:effectLst>
              </a:rPr>
            </a:br>
            <a:endParaRPr lang="el-GR" sz="4400" b="1" i="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E8C8C0E8-EA27-94D6-B4C4-9600667B7915}"/>
              </a:ext>
            </a:extLst>
          </p:cNvPr>
          <p:cNvSpPr>
            <a:spLocks noGrp="1"/>
          </p:cNvSpPr>
          <p:nvPr>
            <p:ph idx="1"/>
          </p:nvPr>
        </p:nvSpPr>
        <p:spPr>
          <a:xfrm>
            <a:off x="6570572" y="1978701"/>
            <a:ext cx="4833135" cy="4412027"/>
          </a:xfrm>
        </p:spPr>
        <p:txBody>
          <a:bodyPr anchor="t">
            <a:normAutofit/>
          </a:bodyPr>
          <a:lstStyle/>
          <a:p>
            <a:r>
              <a:rPr lang="el-GR" sz="2400" dirty="0">
                <a:solidFill>
                  <a:schemeClr val="tx1">
                    <a:alpha val="80000"/>
                  </a:schemeClr>
                </a:solidFill>
                <a:latin typeface="Arial" panose="020B0604020202020204" pitchFamily="34" charset="0"/>
                <a:cs typeface="Arial" panose="020B0604020202020204" pitchFamily="34" charset="0"/>
              </a:rPr>
              <a:t>Χειροποίητα ζυμαρικά τα οποία έφτιαχναν κυρίως την περίοδο της Αποκριάς. </a:t>
            </a:r>
          </a:p>
          <a:p>
            <a:r>
              <a:rPr lang="el-GR" sz="2400" dirty="0">
                <a:solidFill>
                  <a:schemeClr val="tx1">
                    <a:alpha val="80000"/>
                  </a:schemeClr>
                </a:solidFill>
                <a:latin typeface="Arial" panose="020B0604020202020204" pitchFamily="34" charset="0"/>
                <a:cs typeface="Arial" panose="020B0604020202020204" pitchFamily="34" charset="0"/>
              </a:rPr>
              <a:t>Έχουν σχήμα χοντρού μακαρονιού ή κοχυλιού.</a:t>
            </a:r>
          </a:p>
          <a:p>
            <a:r>
              <a:rPr lang="el-GR" sz="2400" dirty="0">
                <a:solidFill>
                  <a:schemeClr val="tx1">
                    <a:alpha val="80000"/>
                  </a:schemeClr>
                </a:solidFill>
                <a:latin typeface="Arial" panose="020B0604020202020204" pitchFamily="34" charset="0"/>
                <a:cs typeface="Arial" panose="020B0604020202020204" pitchFamily="34" charset="0"/>
              </a:rPr>
              <a:t> Φτιάχνουν τη ζύμη, τα βράζουν σε δόσεις σε αλατισμένο νερό, τα «καίνε» με φρέσκο μυρωδάτο βούτυρο και τα σερβίρουν με μπόλικο τυρί.</a:t>
            </a:r>
          </a:p>
          <a:p>
            <a:endParaRPr lang="el-GR" sz="1700" dirty="0">
              <a:solidFill>
                <a:schemeClr val="tx1">
                  <a:alpha val="80000"/>
                </a:schemeClr>
              </a:solidFill>
            </a:endParaRPr>
          </a:p>
        </p:txBody>
      </p:sp>
      <p:pic>
        <p:nvPicPr>
          <p:cNvPr id="5" name="Εικόνα 4">
            <a:extLst>
              <a:ext uri="{FF2B5EF4-FFF2-40B4-BE49-F238E27FC236}">
                <a16:creationId xmlns:a16="http://schemas.microsoft.com/office/drawing/2014/main" id="{F4739458-930C-B752-88ED-367EEC9F8EC7}"/>
              </a:ext>
            </a:extLst>
          </p:cNvPr>
          <p:cNvPicPr>
            <a:picLocks noChangeAspect="1"/>
          </p:cNvPicPr>
          <p:nvPr/>
        </p:nvPicPr>
        <p:blipFill>
          <a:blip r:embed="rId2"/>
          <a:srcRect l="10077" r="23172"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ln>
            <a:solidFill>
              <a:schemeClr val="tx2">
                <a:lumMod val="60000"/>
                <a:lumOff val="40000"/>
              </a:schemeClr>
            </a:solidFill>
          </a:ln>
        </p:spPr>
      </p:pic>
    </p:spTree>
    <p:extLst>
      <p:ext uri="{BB962C8B-B14F-4D97-AF65-F5344CB8AC3E}">
        <p14:creationId xmlns:p14="http://schemas.microsoft.com/office/powerpoint/2010/main" val="425461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8DD21E-4776-A5C9-FFE7-C9E28F3AE5D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 </a:t>
            </a:r>
          </a:p>
        </p:txBody>
      </p:sp>
      <p:graphicFrame>
        <p:nvGraphicFramePr>
          <p:cNvPr id="5" name="Θέση περιεχομένου 2">
            <a:extLst>
              <a:ext uri="{FF2B5EF4-FFF2-40B4-BE49-F238E27FC236}">
                <a16:creationId xmlns:a16="http://schemas.microsoft.com/office/drawing/2014/main" id="{AC1B48AC-473D-B854-F70D-9C2C862300BA}"/>
              </a:ext>
            </a:extLst>
          </p:cNvPr>
          <p:cNvGraphicFramePr>
            <a:graphicFrameLocks noGrp="1"/>
          </p:cNvGraphicFramePr>
          <p:nvPr>
            <p:ph idx="1"/>
            <p:extLst>
              <p:ext uri="{D42A27DB-BD31-4B8C-83A1-F6EECF244321}">
                <p14:modId xmlns:p14="http://schemas.microsoft.com/office/powerpoint/2010/main" val="2095204936"/>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Ορθογώνιο 2">
            <a:extLst>
              <a:ext uri="{FF2B5EF4-FFF2-40B4-BE49-F238E27FC236}">
                <a16:creationId xmlns:a16="http://schemas.microsoft.com/office/drawing/2014/main" id="{287C6A08-6A50-FFE3-0EF4-5AC35044BE94}"/>
              </a:ext>
            </a:extLst>
          </p:cNvPr>
          <p:cNvSpPr/>
          <p:nvPr/>
        </p:nvSpPr>
        <p:spPr>
          <a:xfrm>
            <a:off x="2517350" y="624110"/>
            <a:ext cx="2236510" cy="923330"/>
          </a:xfrm>
          <a:prstGeom prst="rect">
            <a:avLst/>
          </a:prstGeom>
          <a:noFill/>
        </p:spPr>
        <p:txBody>
          <a:bodyPr wrap="none" lIns="91440" tIns="45720" rIns="91440" bIns="45720">
            <a:spAutoFit/>
          </a:bodyPr>
          <a:lstStyle/>
          <a:p>
            <a:pPr algn="ctr"/>
            <a:r>
              <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Υλικά</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7456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3C7B25B-9503-7E7D-6278-B61A540FB5B4}"/>
              </a:ext>
            </a:extLst>
          </p:cNvPr>
          <p:cNvSpPr>
            <a:spLocks noGrp="1"/>
          </p:cNvSpPr>
          <p:nvPr>
            <p:ph idx="1"/>
          </p:nvPr>
        </p:nvSpPr>
        <p:spPr>
          <a:xfrm>
            <a:off x="1611984" y="1583703"/>
            <a:ext cx="7438329" cy="5248649"/>
          </a:xfrm>
        </p:spPr>
        <p:txBody>
          <a:bodyPr anchor="ctr">
            <a:normAutofit fontScale="85000" lnSpcReduction="20000"/>
          </a:bodyPr>
          <a:lstStyle/>
          <a:p>
            <a:pPr marL="0" indent="0">
              <a:buNone/>
            </a:pPr>
            <a:r>
              <a:rPr lang="el-GR" sz="2100" dirty="0">
                <a:latin typeface="Arial" panose="020B0604020202020204" pitchFamily="34" charset="0"/>
                <a:cs typeface="Arial" panose="020B0604020202020204" pitchFamily="34" charset="0"/>
              </a:rPr>
              <a:t>1)Βάζουμε όλα τα υλικά της ζύμης στο μίξερ και χτυπάμε σε χαμηλή ταχύτητα, μέχρι να γίνουν ένα </a:t>
            </a:r>
          </a:p>
          <a:p>
            <a:pPr marL="0" indent="0">
              <a:buNone/>
            </a:pPr>
            <a:r>
              <a:rPr lang="el-GR" sz="2100" dirty="0">
                <a:latin typeface="Arial" panose="020B0604020202020204" pitchFamily="34" charset="0"/>
                <a:cs typeface="Arial" panose="020B0604020202020204" pitchFamily="34" charset="0"/>
              </a:rPr>
              <a:t>2) Ζυμώνουμε για 10 λεπτά. Τυλίγουμε με μεμβράνη και αφήνουμε να ξεκουραστεί για 1 ώρα.</a:t>
            </a:r>
          </a:p>
          <a:p>
            <a:pPr marL="0" indent="0">
              <a:buNone/>
            </a:pPr>
            <a:r>
              <a:rPr lang="el-GR" sz="2100" dirty="0">
                <a:latin typeface="Arial" panose="020B0604020202020204" pitchFamily="34" charset="0"/>
                <a:cs typeface="Arial" panose="020B0604020202020204" pitchFamily="34" charset="0"/>
              </a:rPr>
              <a:t>3) Χωρίζουμε την ζύμη στα 4. Παίρνουμε το ένα κομμάτι και το ανοίγουμε με το χέρι μας σε ένα μακρύ κορδόνι.</a:t>
            </a:r>
          </a:p>
          <a:p>
            <a:pPr marL="0" indent="0">
              <a:buNone/>
            </a:pPr>
            <a:r>
              <a:rPr lang="el-GR" sz="2100" dirty="0">
                <a:latin typeface="Arial" panose="020B0604020202020204" pitchFamily="34" charset="0"/>
                <a:cs typeface="Arial" panose="020B0604020202020204" pitchFamily="34" charset="0"/>
              </a:rPr>
              <a:t>4) Κόβουμε ανά δύο εκατοστά με ένα μαχαίρι. Πατάμε το κάθε κομμάτι με τα δύο δάχτυλα και το σέρνουμε προς τα μπροστά, μέχρι να δημιουργηθεί ένα κενό στην μέση. </a:t>
            </a:r>
          </a:p>
          <a:p>
            <a:pPr marL="0" indent="0">
              <a:buNone/>
            </a:pPr>
            <a:r>
              <a:rPr lang="el-GR" sz="2100" dirty="0">
                <a:latin typeface="Arial" panose="020B0604020202020204" pitchFamily="34" charset="0"/>
                <a:cs typeface="Arial" panose="020B0604020202020204" pitchFamily="34" charset="0"/>
              </a:rPr>
              <a:t>5) Αφού τελειώσουμε, βράζουμε τα ζυμαρικά σε δόσεις, σε αλατισμένο νερό που βράζει. Μόλις ρίξουμε τα ζυμαρικά στην κατσαρόλα, πάνε κατευθείαν στον πάτο. Ξέρουμε ότι είναι έτοιμα, μόλις ανέβουν στην επιφάνεια του νερού, μετά από 4-5 λεπτά.</a:t>
            </a:r>
          </a:p>
          <a:p>
            <a:pPr marL="0" indent="0">
              <a:buNone/>
            </a:pPr>
            <a:r>
              <a:rPr lang="el-GR" sz="2100" dirty="0">
                <a:latin typeface="Arial" panose="020B0604020202020204" pitchFamily="34" charset="0"/>
                <a:cs typeface="Arial" panose="020B0604020202020204" pitchFamily="34" charset="0"/>
              </a:rPr>
              <a:t>6) Παράλληλα βάζουμε 1 κτγ. πρόβειο βούτυρο σε ένα τηγάνι και το αφήνουμε να κάψει. Μεταφέρουμε τα ζυμαρικά κατευθείαν από την κατσαρόλα μέσα στο τηγάνι, με μία τρυπητή κουτάλα, ώστε να πάρουμε και λίγο από το νερό. Τα αφήνουμε για 3-4 λεπτά ανακατεύοντας συνέχεια, τα βγάζουμε  και τα αφήνουμε στην άκρη.</a:t>
            </a:r>
          </a:p>
          <a:p>
            <a:pPr marL="0" indent="0">
              <a:buNone/>
            </a:pPr>
            <a:r>
              <a:rPr lang="el-GR" sz="2100" dirty="0">
                <a:latin typeface="Arial" panose="020B0604020202020204" pitchFamily="34" charset="0"/>
                <a:cs typeface="Arial" panose="020B0604020202020204" pitchFamily="34" charset="0"/>
              </a:rPr>
              <a:t>7) Συνεχίζουμε με το υπόλοιπο βούτυρο και τις υπόλοιπες </a:t>
            </a:r>
            <a:r>
              <a:rPr lang="el-GR" sz="2100" dirty="0" err="1">
                <a:latin typeface="Arial" panose="020B0604020202020204" pitchFamily="34" charset="0"/>
                <a:cs typeface="Arial" panose="020B0604020202020204" pitchFamily="34" charset="0"/>
              </a:rPr>
              <a:t>γκόγκλιες</a:t>
            </a:r>
            <a:r>
              <a:rPr lang="el-GR" sz="2100" dirty="0">
                <a:latin typeface="Arial" panose="020B0604020202020204" pitchFamily="34" charset="0"/>
                <a:cs typeface="Arial" panose="020B0604020202020204" pitchFamily="34" charset="0"/>
              </a:rPr>
              <a:t>. Σερβίρουμε με τριμμένο τυρί.</a:t>
            </a:r>
          </a:p>
          <a:p>
            <a:endParaRPr lang="el-GR" sz="1400" dirty="0"/>
          </a:p>
        </p:txBody>
      </p:sp>
      <p:sp>
        <p:nvSpPr>
          <p:cNvPr id="5" name="Ορθογώνιο 4">
            <a:extLst>
              <a:ext uri="{FF2B5EF4-FFF2-40B4-BE49-F238E27FC236}">
                <a16:creationId xmlns:a16="http://schemas.microsoft.com/office/drawing/2014/main" id="{9945805D-3A81-B170-67F8-18F583F62B32}"/>
              </a:ext>
            </a:extLst>
          </p:cNvPr>
          <p:cNvSpPr/>
          <p:nvPr/>
        </p:nvSpPr>
        <p:spPr>
          <a:xfrm>
            <a:off x="1273200" y="624249"/>
            <a:ext cx="3657223" cy="646331"/>
          </a:xfrm>
          <a:prstGeom prst="rect">
            <a:avLst/>
          </a:prstGeom>
          <a:noFill/>
        </p:spPr>
        <p:txBody>
          <a:bodyPr wrap="square" lIns="91440" tIns="45720" rIns="91440" bIns="45720">
            <a:spAutoFit/>
          </a:bodyPr>
          <a:lstStyle/>
          <a:p>
            <a:pPr algn="ctr"/>
            <a:r>
              <a:rPr lang="el-GR"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Εκτέλεση</a:t>
            </a: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l-GR"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050" name="Picture 2" descr="Γκογκες συνταγη απο την Αργυρω">
            <a:extLst>
              <a:ext uri="{FF2B5EF4-FFF2-40B4-BE49-F238E27FC236}">
                <a16:creationId xmlns:a16="http://schemas.microsoft.com/office/drawing/2014/main" id="{F80261BE-F877-4900-A790-82B286EC3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313" y="1972051"/>
            <a:ext cx="2972252" cy="2499118"/>
          </a:xfrm>
          <a:prstGeom prst="rect">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10891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2D0E1C-6D1C-AC0E-34CE-3C60FE6500C5}"/>
              </a:ext>
            </a:extLst>
          </p:cNvPr>
          <p:cNvSpPr>
            <a:spLocks noGrp="1"/>
          </p:cNvSpPr>
          <p:nvPr>
            <p:ph type="title"/>
          </p:nvPr>
        </p:nvSpPr>
        <p:spPr>
          <a:xfrm>
            <a:off x="1946499" y="593377"/>
            <a:ext cx="5393361" cy="1325563"/>
          </a:xfrm>
        </p:spPr>
        <p:txBody>
          <a:bodyPr>
            <a:noAutofit/>
          </a:bodyPr>
          <a:lstStyle/>
          <a:p>
            <a:r>
              <a:rPr lang="el-GR" sz="4400" b="1" i="1" cap="none" spc="0" dirty="0" err="1">
                <a:ln w="10160">
                  <a:solidFill>
                    <a:schemeClr val="accent5"/>
                  </a:solidFill>
                  <a:prstDash val="solid"/>
                </a:ln>
                <a:solidFill>
                  <a:schemeClr val="tx2">
                    <a:lumMod val="60000"/>
                    <a:lumOff val="4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Μουσούντα</a:t>
            </a:r>
            <a:br>
              <a:rPr lang="el-GR"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endParaRPr lang="el-GR" sz="4400" b="1" i="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4CD7BB4D-B217-3B02-FBAA-40C85D08604C}"/>
              </a:ext>
            </a:extLst>
          </p:cNvPr>
          <p:cNvSpPr>
            <a:spLocks noGrp="1"/>
          </p:cNvSpPr>
          <p:nvPr>
            <p:ph idx="1"/>
          </p:nvPr>
        </p:nvSpPr>
        <p:spPr>
          <a:xfrm>
            <a:off x="826040" y="1452143"/>
            <a:ext cx="5848103" cy="4639954"/>
          </a:xfrm>
        </p:spPr>
        <p:txBody>
          <a:bodyPr>
            <a:noAutofit/>
          </a:bodyPr>
          <a:lstStyle/>
          <a:p>
            <a:r>
              <a:rPr lang="el-GR" sz="2000" dirty="0">
                <a:latin typeface="Arial" panose="020B0604020202020204" pitchFamily="34" charset="0"/>
                <a:cs typeface="Arial" panose="020B0604020202020204" pitchFamily="34" charset="0"/>
              </a:rPr>
              <a:t>Είναι μια πίτα χωρίς φύλλο για αυτό είναι πολύ εύκολη στην παρασκευή της.</a:t>
            </a:r>
          </a:p>
          <a:p>
            <a:r>
              <a:rPr lang="el-GR" sz="2000" dirty="0">
                <a:latin typeface="Arial" panose="020B0604020202020204" pitchFamily="34" charset="0"/>
                <a:cs typeface="Arial" panose="020B0604020202020204" pitchFamily="34" charset="0"/>
              </a:rPr>
              <a:t>Τα παλιά χρόνια την έφτιαχναν στην καθημερινότητα ως κολατσιό αλλά και στο πασχαλινό τραπέζι ως ορεκτικό.</a:t>
            </a:r>
          </a:p>
          <a:p>
            <a:r>
              <a:rPr lang="el-GR" sz="2000" dirty="0">
                <a:latin typeface="Arial" panose="020B0604020202020204" pitchFamily="34" charset="0"/>
                <a:cs typeface="Arial" panose="020B0604020202020204" pitchFamily="34" charset="0"/>
              </a:rPr>
              <a:t>Τα κύρια συστατικά της είναι το σπανάκι, τα φρέσκα κρεμμυδάκια και ο άνηθος. Πολλοί συνηθίζουν να προσθέτουν και διάφορα χόρτα εποχής.</a:t>
            </a:r>
          </a:p>
          <a:p>
            <a:r>
              <a:rPr lang="el-GR" sz="2000" dirty="0">
                <a:latin typeface="Arial" panose="020B0604020202020204" pitchFamily="34" charset="0"/>
                <a:cs typeface="Arial" panose="020B0604020202020204" pitchFamily="34" charset="0"/>
              </a:rPr>
              <a:t>Σε αυτά τα υλικά προσθέτουν αλεύρι και λάδι ώστε να δημιουργηθεί μια παχύρρευστη κρέμα.</a:t>
            </a:r>
          </a:p>
          <a:p>
            <a:r>
              <a:rPr lang="el-GR" sz="2000" dirty="0">
                <a:latin typeface="Arial" panose="020B0604020202020204" pitchFamily="34" charset="0"/>
                <a:cs typeface="Arial" panose="020B0604020202020204" pitchFamily="34" charset="0"/>
              </a:rPr>
              <a:t>Μπαίνει σε μεγάλο ταψί και γίνεται λεπτή και τραγανή.</a:t>
            </a:r>
          </a:p>
        </p:txBody>
      </p:sp>
      <p:pic>
        <p:nvPicPr>
          <p:cNvPr id="4" name="Εικόνα 3" descr="Εικόνα που περιέχει εσωτερικός χώρος&#10;&#10;Περιγραφή που δημιουργήθηκε αυτόματα">
            <a:extLst>
              <a:ext uri="{FF2B5EF4-FFF2-40B4-BE49-F238E27FC236}">
                <a16:creationId xmlns:a16="http://schemas.microsoft.com/office/drawing/2014/main" id="{4AD35A76-4E1F-F760-F3A1-71048B89DF3C}"/>
              </a:ext>
            </a:extLst>
          </p:cNvPr>
          <p:cNvPicPr>
            <a:picLocks noChangeAspect="1"/>
          </p:cNvPicPr>
          <p:nvPr/>
        </p:nvPicPr>
        <p:blipFill>
          <a:blip r:embed="rId2"/>
          <a:srcRect l="10317" r="14683" b="-1"/>
          <a:stretch/>
        </p:blipFill>
        <p:spPr>
          <a:xfrm>
            <a:off x="6824972" y="1142385"/>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ln>
            <a:solidFill>
              <a:schemeClr val="tx2">
                <a:lumMod val="60000"/>
                <a:lumOff val="40000"/>
              </a:schemeClr>
            </a:solidFill>
          </a:ln>
        </p:spPr>
      </p:pic>
    </p:spTree>
    <p:extLst>
      <p:ext uri="{BB962C8B-B14F-4D97-AF65-F5344CB8AC3E}">
        <p14:creationId xmlns:p14="http://schemas.microsoft.com/office/powerpoint/2010/main" val="248044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523ED4-6F52-85A8-2947-DEABCB7285F4}"/>
              </a:ext>
            </a:extLst>
          </p:cNvPr>
          <p:cNvSpPr>
            <a:spLocks noGrp="1"/>
          </p:cNvSpPr>
          <p:nvPr>
            <p:ph type="title"/>
          </p:nvPr>
        </p:nvSpPr>
        <p:spPr>
          <a:xfrm>
            <a:off x="2932290" y="890417"/>
            <a:ext cx="8911687" cy="1280890"/>
          </a:xfrm>
        </p:spPr>
        <p:txBody>
          <a:bodyPr>
            <a:noAutofit/>
          </a:bodyPr>
          <a:lstStyle/>
          <a:p>
            <a:r>
              <a:rPr lang="el-GR" sz="4400" b="1" cap="none" spc="0" dirty="0">
                <a:ln/>
                <a:solidFill>
                  <a:schemeClr val="accent4"/>
                </a:solidFill>
                <a:effectLst/>
              </a:rPr>
              <a:t>Υλικά</a:t>
            </a:r>
            <a:r>
              <a:rPr lang="en-US" sz="4400" b="1" cap="none" spc="0" dirty="0">
                <a:ln/>
                <a:solidFill>
                  <a:schemeClr val="accent4"/>
                </a:solidFill>
                <a:effectLst/>
              </a:rPr>
              <a:t>:</a:t>
            </a:r>
            <a:br>
              <a:rPr lang="el-GR" sz="4400" b="1" cap="none" spc="0" dirty="0">
                <a:ln/>
                <a:solidFill>
                  <a:schemeClr val="accent4"/>
                </a:solidFill>
                <a:effectLst/>
              </a:rPr>
            </a:br>
            <a:endParaRPr lang="el-GR" sz="4400" dirty="0">
              <a:latin typeface="Arial" panose="020B0604020202020204" pitchFamily="34" charset="0"/>
              <a:cs typeface="Arial" panose="020B0604020202020204" pitchFamily="34" charset="0"/>
            </a:endParaRPr>
          </a:p>
        </p:txBody>
      </p:sp>
      <p:graphicFrame>
        <p:nvGraphicFramePr>
          <p:cNvPr id="5" name="Θέση περιεχομένου 2">
            <a:extLst>
              <a:ext uri="{FF2B5EF4-FFF2-40B4-BE49-F238E27FC236}">
                <a16:creationId xmlns:a16="http://schemas.microsoft.com/office/drawing/2014/main" id="{EF26868D-D188-4E3B-39AF-07B79761F245}"/>
              </a:ext>
            </a:extLst>
          </p:cNvPr>
          <p:cNvGraphicFramePr>
            <a:graphicFrameLocks noGrp="1"/>
          </p:cNvGraphicFramePr>
          <p:nvPr>
            <p:ph idx="1"/>
            <p:extLst>
              <p:ext uri="{D42A27DB-BD31-4B8C-83A1-F6EECF244321}">
                <p14:modId xmlns:p14="http://schemas.microsoft.com/office/powerpoint/2010/main" val="4130255125"/>
              </p:ext>
            </p:extLst>
          </p:nvPr>
        </p:nvGraphicFramePr>
        <p:xfrm>
          <a:off x="2749469" y="2171307"/>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903514"/>
      </p:ext>
    </p:extLst>
  </p:cSld>
  <p:clrMapOvr>
    <a:masterClrMapping/>
  </p:clrMapOvr>
</p:sld>
</file>

<file path=ppt/theme/theme1.xml><?xml version="1.0" encoding="utf-8"?>
<a:theme xmlns:a="http://schemas.openxmlformats.org/drawingml/2006/main" name="Θρόισμα">
  <a:themeElements>
    <a:clrScheme name="Βιολετί ΙΙ">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1710</TotalTime>
  <Words>966</Words>
  <Application>Microsoft Office PowerPoint</Application>
  <PresentationFormat>Ευρεία οθόνη</PresentationFormat>
  <Paragraphs>89</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Θρόισμα</vt:lpstr>
      <vt:lpstr>Παρουσίαση του PowerPoint</vt:lpstr>
      <vt:lpstr>  </vt:lpstr>
      <vt:lpstr>     Υλικά: </vt:lpstr>
      <vt:lpstr>Συνταγή</vt:lpstr>
      <vt:lpstr>Γκόγκλιες </vt:lpstr>
      <vt:lpstr> </vt:lpstr>
      <vt:lpstr>Παρουσίαση του PowerPoint</vt:lpstr>
      <vt:lpstr>Μουσούντα </vt:lpstr>
      <vt:lpstr>Υλικά: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Katerinaki 212</dc:creator>
  <cp:lastModifiedBy>marina filiopoulou</cp:lastModifiedBy>
  <cp:revision>6</cp:revision>
  <dcterms:created xsi:type="dcterms:W3CDTF">2025-01-11T10:34:04Z</dcterms:created>
  <dcterms:modified xsi:type="dcterms:W3CDTF">2025-03-17T12:58:05Z</dcterms:modified>
</cp:coreProperties>
</file>