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6" r:id="rId27"/>
    <p:sldId id="287" r:id="rId28"/>
    <p:sldId id="281" r:id="rId29"/>
    <p:sldId id="282" r:id="rId30"/>
    <p:sldId id="283" r:id="rId31"/>
    <p:sldId id="284" r:id="rId32"/>
    <p:sldId id="285"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55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Header Placeholder 1">
            <a:extLst>
              <a:ext uri="{FF2B5EF4-FFF2-40B4-BE49-F238E27FC236}">
                <a16:creationId xmlns:a16="http://schemas.microsoft.com/office/drawing/2014/main" xmlns="" id="{76E028E1-D11B-23CA-2BFB-BCBCA268CA88}"/>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Aptos"/>
              </a:defRPr>
            </a:lvl1pPr>
          </a:lstStyle>
          <a:p>
            <a:pPr lvl="0"/>
            <a:endParaRPr lang="el-GR"/>
          </a:p>
        </p:txBody>
      </p:sp>
      <p:sp>
        <p:nvSpPr>
          <p:cNvPr id="9" name="Date Placeholder 2">
            <a:extLst>
              <a:ext uri="{FF2B5EF4-FFF2-40B4-BE49-F238E27FC236}">
                <a16:creationId xmlns:a16="http://schemas.microsoft.com/office/drawing/2014/main" xmlns="" id="{90347209-380A-C0DD-E3AC-DFA5C00242EB}"/>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Aptos"/>
              </a:defRPr>
            </a:lvl1pPr>
          </a:lstStyle>
          <a:p>
            <a:pPr lvl="0"/>
            <a:fld id="{F2790ADB-8E6D-42AD-B2A2-022A20B480A6}" type="datetime1">
              <a:rPr lang="el-GR"/>
              <a:pPr lvl="0"/>
              <a:t>22/4/2025</a:t>
            </a:fld>
            <a:endParaRPr lang="el-GR"/>
          </a:p>
        </p:txBody>
      </p:sp>
      <p:sp>
        <p:nvSpPr>
          <p:cNvPr id="10" name="Slide Image Placeholder 3">
            <a:extLst>
              <a:ext uri="{FF2B5EF4-FFF2-40B4-BE49-F238E27FC236}">
                <a16:creationId xmlns:a16="http://schemas.microsoft.com/office/drawing/2014/main" xmlns="" id="{E7CBF467-D7F1-473B-7D16-EBF9998B41FA}"/>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11" name="Notes Placeholder 4">
            <a:extLst>
              <a:ext uri="{FF2B5EF4-FFF2-40B4-BE49-F238E27FC236}">
                <a16:creationId xmlns:a16="http://schemas.microsoft.com/office/drawing/2014/main" xmlns="" id="{85AB8619-170F-FEFF-5BB5-71D8C9141923}"/>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12" name="Footer Placeholder 5">
            <a:extLst>
              <a:ext uri="{FF2B5EF4-FFF2-40B4-BE49-F238E27FC236}">
                <a16:creationId xmlns:a16="http://schemas.microsoft.com/office/drawing/2014/main" xmlns="" id="{E1BE7F40-5545-32C9-0989-C8C45ACF15B0}"/>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Aptos"/>
              </a:defRPr>
            </a:lvl1pPr>
          </a:lstStyle>
          <a:p>
            <a:pPr lvl="0"/>
            <a:endParaRPr lang="el-GR"/>
          </a:p>
        </p:txBody>
      </p:sp>
      <p:sp>
        <p:nvSpPr>
          <p:cNvPr id="13" name="Slide Number Placeholder 6">
            <a:extLst>
              <a:ext uri="{FF2B5EF4-FFF2-40B4-BE49-F238E27FC236}">
                <a16:creationId xmlns:a16="http://schemas.microsoft.com/office/drawing/2014/main" xmlns="" id="{9EB35FF6-C393-DCD8-2B7A-4E527C4537C4}"/>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Aptos"/>
              </a:defRPr>
            </a:lvl1pPr>
          </a:lstStyle>
          <a:p>
            <a:pPr lvl="0"/>
            <a:fld id="{5A490E96-661A-4C18-BCEA-DD83ABD537BF}" type="slidenum">
              <a:rPr/>
              <a:pPr lvl="0"/>
              <a:t>‹#›</a:t>
            </a:fld>
            <a:endParaRPr lang="el-GR"/>
          </a:p>
        </p:txBody>
      </p:sp>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32614-BF25-431A-8C6B-D46F85FAB716}" type="datetimeFigureOut">
              <a:rPr/>
              <a:pPr/>
              <a:t>18/4/2025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5F9A2-B6BF-41B8-A19D-0EC9DF1DE8C4}" type="slidenum">
              <a:rPr/>
              <a:pPr/>
              <a:t>‹#›</a:t>
            </a:fld>
            <a:endParaRPr lang="en-US"/>
          </a:p>
        </p:txBody>
      </p:sp>
    </p:spTree>
    <p:extLst>
      <p:ext uri="{BB962C8B-B14F-4D97-AF65-F5344CB8AC3E}">
        <p14:creationId xmlns:p14="http://schemas.microsoft.com/office/powerpoint/2010/main" xmlns="" val="374715144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DC951752-1F0C-FF59-6D16-DFBAC2E7630E}"/>
              </a:ext>
            </a:extLst>
          </p:cNvPr>
          <p:cNvSpPr>
            <a:spLocks noGrp="1" noRot="1" noChangeAspect="1"/>
          </p:cNvSpPr>
          <p:nvPr>
            <p:ph type="sldImg"/>
          </p:nvPr>
        </p:nvSpPr>
        <p:spPr>
          <a:xfrm>
            <a:off x="685800" y="1143000"/>
            <a:ext cx="5486400" cy="3086100"/>
          </a:xfrm>
          <a:noFill/>
          <a:ln w="12701">
            <a:solidFill>
              <a:srgbClr val="000000"/>
            </a:solidFill>
            <a:prstDash val="solid"/>
          </a:ln>
        </p:spPr>
      </p:sp>
      <p:sp>
        <p:nvSpPr>
          <p:cNvPr id="3" name="Notes Placeholder 2">
            <a:extLst>
              <a:ext uri="{FF2B5EF4-FFF2-40B4-BE49-F238E27FC236}">
                <a16:creationId xmlns:a16="http://schemas.microsoft.com/office/drawing/2014/main" xmlns="" id="{BB3D7C2E-53FB-5E4F-BDBA-BE3136D9D750}"/>
              </a:ext>
            </a:extLst>
          </p:cNvPr>
          <p:cNvSpPr txBox="1">
            <a:spLocks noGrp="1"/>
          </p:cNvSpPr>
          <p:nvPr>
            <p:ph type="body" sz="quarter" idx="1"/>
          </p:nvPr>
        </p:nvSpPr>
        <p:spPr>
          <a:xfrm>
            <a:off x="685800" y="4400549"/>
            <a:ext cx="5486400" cy="3600450"/>
          </a:xfrm>
          <a:noFill/>
          <a:ln>
            <a:noFill/>
          </a:ln>
        </p:spPr>
        <p:txBody>
          <a:bodyPr wrap="square" anchor="t" anchorCtr="0" compatLnSpc="1">
            <a:noAutofit/>
          </a:bodyPr>
          <a:lstStyle/>
          <a:p>
            <a:endParaRPr lang="en-US"/>
          </a:p>
        </p:txBody>
      </p:sp>
      <p:sp>
        <p:nvSpPr>
          <p:cNvPr id="4" name="Slide Number Placeholder 3">
            <a:extLst>
              <a:ext uri="{FF2B5EF4-FFF2-40B4-BE49-F238E27FC236}">
                <a16:creationId xmlns:a16="http://schemas.microsoft.com/office/drawing/2014/main" xmlns="" id="{D552AA9E-447D-B211-56C9-54DF9A6E453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BCC8F2-1549-4EA6-A517-A89A4329250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a:t>
            </a:fld>
            <a:endParaRPr lang="el-GR" sz="1200" b="0" i="0" u="none" strike="noStrike" kern="1200" cap="none" spc="0" baseline="0">
              <a:solidFill>
                <a:srgbClr val="000000"/>
              </a:solidFill>
              <a:uFillTx/>
              <a:latin typeface="Apto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8C16D066-9C9C-0C7B-0D55-F06F1B39A6AB}"/>
              </a:ext>
              <a:ext uri="{C183D7F6-B498-43B3-948B-1728B52AA6E4}">
                <adec:decorative xmlns:adec="http://schemas.microsoft.com/office/drawing/2017/decorative" xmlns="" val="1"/>
              </a:ext>
            </a:extLst>
          </p:cNvPr>
          <p:cNvSpPr/>
          <p:nvPr/>
        </p:nvSpPr>
        <p:spPr>
          <a:xfrm>
            <a:off x="517870" y="508086"/>
            <a:ext cx="11153211" cy="149275"/>
          </a:xfrm>
          <a:custGeom>
            <a:avLst/>
            <a:gdLst>
              <a:gd name="f0" fmla="val 10800000"/>
              <a:gd name="f1" fmla="val 5400000"/>
              <a:gd name="f2" fmla="val 180"/>
              <a:gd name="f3" fmla="val w"/>
              <a:gd name="f4" fmla="val h"/>
              <a:gd name="f5" fmla="val 0"/>
              <a:gd name="f6" fmla="val 8085002"/>
              <a:gd name="f7" fmla="val 149279"/>
              <a:gd name="f8" fmla="+- 0 0 -90"/>
              <a:gd name="f9" fmla="*/ f3 1 8085002"/>
              <a:gd name="f10" fmla="*/ f4 1 149279"/>
              <a:gd name="f11" fmla="+- f7 0 f5"/>
              <a:gd name="f12" fmla="+- f6 0 f5"/>
              <a:gd name="f13" fmla="*/ f8 f0 1"/>
              <a:gd name="f14" fmla="*/ f12 1 8085002"/>
              <a:gd name="f15" fmla="*/ f11 1 149279"/>
              <a:gd name="f16" fmla="*/ 0 f12 1"/>
              <a:gd name="f17" fmla="*/ 0 f11 1"/>
              <a:gd name="f18" fmla="*/ 8085002 f12 1"/>
              <a:gd name="f19" fmla="*/ 149279 f11 1"/>
              <a:gd name="f20" fmla="*/ f13 1 f2"/>
              <a:gd name="f21" fmla="*/ f16 1 8085002"/>
              <a:gd name="f22" fmla="*/ f17 1 149279"/>
              <a:gd name="f23" fmla="*/ f18 1 8085002"/>
              <a:gd name="f24" fmla="*/ f19 1 14927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Lst>
            <a:rect l="f34" t="f37" r="f35" b="f36"/>
            <a:pathLst>
              <a:path w="8085002" h="149279">
                <a:moveTo>
                  <a:pt x="f5" y="f5"/>
                </a:moveTo>
                <a:lnTo>
                  <a:pt x="f6" y="f5"/>
                </a:lnTo>
                <a:lnTo>
                  <a:pt x="f6" y="f7"/>
                </a:lnTo>
                <a:lnTo>
                  <a:pt x="f5" y="f7"/>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sp>
        <p:nvSpPr>
          <p:cNvPr id="2" name="Freeform: Shape 6">
            <a:extLst>
              <a:ext uri="{FF2B5EF4-FFF2-40B4-BE49-F238E27FC236}">
                <a16:creationId xmlns:a16="http://schemas.microsoft.com/office/drawing/2014/main" xmlns="" id="{AE609027-D9C7-459F-3320-6AF3E534D784}"/>
              </a:ext>
              <a:ext uri="{C183D7F6-B498-43B3-948B-1728B52AA6E4}">
                <adec:decorative xmlns:adec="http://schemas.microsoft.com/office/drawing/2017/decorative" xmlns="" val="1"/>
              </a:ext>
            </a:extLst>
          </p:cNvPr>
          <p:cNvSpPr/>
          <p:nvPr/>
        </p:nvSpPr>
        <p:spPr>
          <a:xfrm>
            <a:off x="517870" y="6209928"/>
            <a:ext cx="11155680" cy="45720"/>
          </a:xfrm>
          <a:custGeom>
            <a:avLst/>
            <a:gdLst>
              <a:gd name="f0" fmla="val 10800000"/>
              <a:gd name="f1" fmla="val 5400000"/>
              <a:gd name="f2" fmla="val 180"/>
              <a:gd name="f3" fmla="val w"/>
              <a:gd name="f4" fmla="val h"/>
              <a:gd name="f5" fmla="val 0"/>
              <a:gd name="f6" fmla="val 8715708"/>
              <a:gd name="f7" fmla="val 45719"/>
              <a:gd name="f8" fmla="val 3694525"/>
              <a:gd name="f9" fmla="val 5021183"/>
              <a:gd name="f10" fmla="+- 0 0 -90"/>
              <a:gd name="f11" fmla="*/ f3 1 8715708"/>
              <a:gd name="f12" fmla="*/ f4 1 45719"/>
              <a:gd name="f13" fmla="+- f7 0 f5"/>
              <a:gd name="f14" fmla="+- f6 0 f5"/>
              <a:gd name="f15" fmla="*/ f10 f0 1"/>
              <a:gd name="f16" fmla="*/ f14 1 8715708"/>
              <a:gd name="f17" fmla="*/ f13 1 45719"/>
              <a:gd name="f18" fmla="*/ 0 f14 1"/>
              <a:gd name="f19" fmla="*/ 0 f13 1"/>
              <a:gd name="f20" fmla="*/ 3694525 f14 1"/>
              <a:gd name="f21" fmla="*/ 5021183 f14 1"/>
              <a:gd name="f22" fmla="*/ 8715708 f14 1"/>
              <a:gd name="f23" fmla="*/ 45719 f13 1"/>
              <a:gd name="f24" fmla="*/ f15 1 f2"/>
              <a:gd name="f25" fmla="*/ f18 1 8715708"/>
              <a:gd name="f26" fmla="*/ f19 1 45719"/>
              <a:gd name="f27" fmla="*/ f20 1 8715708"/>
              <a:gd name="f28" fmla="*/ f21 1 8715708"/>
              <a:gd name="f29" fmla="*/ f22 1 8715708"/>
              <a:gd name="f30" fmla="*/ f23 1 45719"/>
              <a:gd name="f31" fmla="*/ f5 1 f16"/>
              <a:gd name="f32" fmla="*/ f6 1 f16"/>
              <a:gd name="f33" fmla="*/ f5 1 f17"/>
              <a:gd name="f34" fmla="*/ f7 1 f17"/>
              <a:gd name="f35" fmla="+- f24 0 f1"/>
              <a:gd name="f36" fmla="*/ f25 1 f16"/>
              <a:gd name="f37" fmla="*/ f26 1 f17"/>
              <a:gd name="f38" fmla="*/ f27 1 f16"/>
              <a:gd name="f39" fmla="*/ f28 1 f16"/>
              <a:gd name="f40" fmla="*/ f29 1 f16"/>
              <a:gd name="f41" fmla="*/ f30 1 f17"/>
              <a:gd name="f42" fmla="*/ f31 f11 1"/>
              <a:gd name="f43" fmla="*/ f32 f11 1"/>
              <a:gd name="f44" fmla="*/ f34 f12 1"/>
              <a:gd name="f45" fmla="*/ f33 f12 1"/>
              <a:gd name="f46" fmla="*/ f36 f11 1"/>
              <a:gd name="f47" fmla="*/ f37 f12 1"/>
              <a:gd name="f48" fmla="*/ f38 f11 1"/>
              <a:gd name="f49" fmla="*/ f39 f11 1"/>
              <a:gd name="f50" fmla="*/ f40 f11 1"/>
              <a:gd name="f51" fmla="*/ f41 f12 1"/>
            </a:gdLst>
            <a:ahLst/>
            <a:cxnLst>
              <a:cxn ang="3cd4">
                <a:pos x="hc" y="t"/>
              </a:cxn>
              <a:cxn ang="0">
                <a:pos x="r" y="vc"/>
              </a:cxn>
              <a:cxn ang="cd4">
                <a:pos x="hc" y="b"/>
              </a:cxn>
              <a:cxn ang="cd2">
                <a:pos x="l" y="vc"/>
              </a:cxn>
              <a:cxn ang="f35">
                <a:pos x="f46" y="f47"/>
              </a:cxn>
              <a:cxn ang="f35">
                <a:pos x="f48" y="f47"/>
              </a:cxn>
              <a:cxn ang="f35">
                <a:pos x="f49" y="f47"/>
              </a:cxn>
              <a:cxn ang="f35">
                <a:pos x="f50" y="f47"/>
              </a:cxn>
              <a:cxn ang="f35">
                <a:pos x="f50" y="f51"/>
              </a:cxn>
              <a:cxn ang="f35">
                <a:pos x="f49" y="f51"/>
              </a:cxn>
              <a:cxn ang="f35">
                <a:pos x="f48" y="f51"/>
              </a:cxn>
              <a:cxn ang="f35">
                <a:pos x="f46" y="f51"/>
              </a:cxn>
            </a:cxnLst>
            <a:rect l="f42" t="f45" r="f43" b="f44"/>
            <a:pathLst>
              <a:path w="8715708" h="45719">
                <a:moveTo>
                  <a:pt x="f5" y="f5"/>
                </a:moveTo>
                <a:lnTo>
                  <a:pt x="f8" y="f5"/>
                </a:lnTo>
                <a:lnTo>
                  <a:pt x="f9" y="f5"/>
                </a:lnTo>
                <a:lnTo>
                  <a:pt x="f6" y="f5"/>
                </a:lnTo>
                <a:lnTo>
                  <a:pt x="f6" y="f7"/>
                </a:lnTo>
                <a:lnTo>
                  <a:pt x="f9" y="f7"/>
                </a:lnTo>
                <a:lnTo>
                  <a:pt x="f8" y="f7"/>
                </a:lnTo>
                <a:lnTo>
                  <a:pt x="f5" y="f7"/>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sp>
        <p:nvSpPr>
          <p:cNvPr id="3" name="Title 1">
            <a:extLst>
              <a:ext uri="{FF2B5EF4-FFF2-40B4-BE49-F238E27FC236}">
                <a16:creationId xmlns:a16="http://schemas.microsoft.com/office/drawing/2014/main" xmlns="" id="{E462357D-9BF4-0E97-DB24-FB7D72FDAD6E}"/>
              </a:ext>
            </a:extLst>
          </p:cNvPr>
          <p:cNvSpPr txBox="1">
            <a:spLocks noGrp="1"/>
          </p:cNvSpPr>
          <p:nvPr>
            <p:ph type="ctrTitle"/>
          </p:nvPr>
        </p:nvSpPr>
        <p:spPr>
          <a:xfrm>
            <a:off x="521208" y="978408"/>
            <a:ext cx="11155680" cy="3429000"/>
          </a:xfrm>
        </p:spPr>
        <p:txBody>
          <a:bodyPr/>
          <a:lstStyle>
            <a:lvl1pPr>
              <a:defRPr sz="7200"/>
            </a:lvl1pPr>
          </a:lstStyle>
          <a:p>
            <a:pPr lvl="0"/>
            <a:r>
              <a:rPr lang="en-US"/>
              <a:t>Click to edit Master title style</a:t>
            </a:r>
          </a:p>
        </p:txBody>
      </p:sp>
      <p:sp>
        <p:nvSpPr>
          <p:cNvPr id="4" name="Subtitle 2">
            <a:extLst>
              <a:ext uri="{FF2B5EF4-FFF2-40B4-BE49-F238E27FC236}">
                <a16:creationId xmlns:a16="http://schemas.microsoft.com/office/drawing/2014/main" xmlns="" id="{F10C214F-28F2-473A-9150-22175DD8E4E2}"/>
              </a:ext>
            </a:extLst>
          </p:cNvPr>
          <p:cNvSpPr txBox="1">
            <a:spLocks noGrp="1"/>
          </p:cNvSpPr>
          <p:nvPr>
            <p:ph type="subTitle" idx="1"/>
          </p:nvPr>
        </p:nvSpPr>
        <p:spPr>
          <a:xfrm>
            <a:off x="521208" y="4480560"/>
            <a:ext cx="7104888" cy="1399032"/>
          </a:xfrm>
        </p:spPr>
        <p:txBody>
          <a:bodyPr anchor="b"/>
          <a:lstStyle>
            <a:lvl1pPr marL="0" indent="0">
              <a:buNone/>
              <a:defRPr sz="2200" i="1"/>
            </a:lvl1pPr>
          </a:lstStyle>
          <a:p>
            <a:pPr lvl="0"/>
            <a:r>
              <a:rPr lang="en-US"/>
              <a:t>Click to edit Master subtitle style</a:t>
            </a:r>
          </a:p>
        </p:txBody>
      </p:sp>
      <p:sp>
        <p:nvSpPr>
          <p:cNvPr id="5" name="Date Placeholder 3">
            <a:extLst>
              <a:ext uri="{FF2B5EF4-FFF2-40B4-BE49-F238E27FC236}">
                <a16:creationId xmlns:a16="http://schemas.microsoft.com/office/drawing/2014/main" xmlns="" id="{C9CD6256-DDBA-7621-0D4A-6FDD5471D93E}"/>
              </a:ext>
            </a:extLst>
          </p:cNvPr>
          <p:cNvSpPr txBox="1">
            <a:spLocks noGrp="1"/>
          </p:cNvSpPr>
          <p:nvPr>
            <p:ph type="dt" sz="half" idx="7"/>
          </p:nvPr>
        </p:nvSpPr>
        <p:spPr>
          <a:xfrm>
            <a:off x="521208" y="6419088"/>
            <a:ext cx="2743200" cy="365129"/>
          </a:xfrm>
        </p:spPr>
        <p:txBody>
          <a:bodyPr/>
          <a:lstStyle>
            <a:lvl1pPr>
              <a:defRPr/>
            </a:lvl1pPr>
          </a:lstStyle>
          <a:p>
            <a:pPr lvl="0"/>
            <a:fld id="{06E53541-C289-47B3-8252-A3A878D670C5}" type="datetime1">
              <a:rPr lang="en-US"/>
              <a:pPr lvl="0"/>
              <a:t>4/22/2025</a:t>
            </a:fld>
            <a:endParaRPr lang="en-US"/>
          </a:p>
        </p:txBody>
      </p:sp>
      <p:sp>
        <p:nvSpPr>
          <p:cNvPr id="6" name="Footer Placeholder 4">
            <a:extLst>
              <a:ext uri="{FF2B5EF4-FFF2-40B4-BE49-F238E27FC236}">
                <a16:creationId xmlns:a16="http://schemas.microsoft.com/office/drawing/2014/main" xmlns="" id="{E245F17E-7A95-FB84-F272-2280C9B19E9F}"/>
              </a:ext>
            </a:extLst>
          </p:cNvPr>
          <p:cNvSpPr txBox="1">
            <a:spLocks noGrp="1"/>
          </p:cNvSpPr>
          <p:nvPr>
            <p:ph type="ftr" sz="quarter" idx="9"/>
          </p:nvPr>
        </p:nvSpPr>
        <p:spPr>
          <a:xfrm>
            <a:off x="521208" y="100584"/>
            <a:ext cx="4114800" cy="365129"/>
          </a:xfrm>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xmlns="" id="{001D68CE-7848-93AB-B773-7EBE7C35D47E}"/>
              </a:ext>
            </a:extLst>
          </p:cNvPr>
          <p:cNvSpPr txBox="1">
            <a:spLocks noGrp="1"/>
          </p:cNvSpPr>
          <p:nvPr>
            <p:ph type="sldNum" sz="quarter" idx="8"/>
          </p:nvPr>
        </p:nvSpPr>
        <p:spPr>
          <a:xfrm>
            <a:off x="11457432" y="6419088"/>
            <a:ext cx="640080" cy="365129"/>
          </a:xfrm>
        </p:spPr>
        <p:txBody>
          <a:bodyPr/>
          <a:lstStyle>
            <a:lvl1pPr>
              <a:defRPr/>
            </a:lvl1pPr>
          </a:lstStyle>
          <a:p>
            <a:pPr lvl="0"/>
            <a:fld id="{BE36398B-D793-4C03-9B4B-09975547E28D}" type="slidenum">
              <a:rPr/>
              <a:pPr lvl="0"/>
              <a:t>‹#›</a:t>
            </a:fld>
            <a:endParaRPr lang="en-US"/>
          </a:p>
        </p:txBody>
      </p:sp>
    </p:spTree>
    <p:extLst>
      <p:ext uri="{BB962C8B-B14F-4D97-AF65-F5344CB8AC3E}">
        <p14:creationId xmlns:p14="http://schemas.microsoft.com/office/powerpoint/2010/main" xmlns="" val="21779213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D3CD91E1-3C73-D818-65BE-5EE533655C30}"/>
              </a:ext>
              <a:ext uri="{C183D7F6-B498-43B3-948B-1728B52AA6E4}">
                <adec:decorative xmlns:adec="http://schemas.microsoft.com/office/drawing/2017/decorative" xmlns="" val="1"/>
              </a:ext>
            </a:extLst>
          </p:cNvPr>
          <p:cNvSpPr/>
          <p:nvPr/>
        </p:nvSpPr>
        <p:spPr>
          <a:xfrm>
            <a:off x="517870" y="508086"/>
            <a:ext cx="11153211" cy="149275"/>
          </a:xfrm>
          <a:custGeom>
            <a:avLst/>
            <a:gdLst>
              <a:gd name="f0" fmla="val 10800000"/>
              <a:gd name="f1" fmla="val 5400000"/>
              <a:gd name="f2" fmla="val 180"/>
              <a:gd name="f3" fmla="val w"/>
              <a:gd name="f4" fmla="val h"/>
              <a:gd name="f5" fmla="val 0"/>
              <a:gd name="f6" fmla="val 8085002"/>
              <a:gd name="f7" fmla="val 149279"/>
              <a:gd name="f8" fmla="+- 0 0 -90"/>
              <a:gd name="f9" fmla="*/ f3 1 8085002"/>
              <a:gd name="f10" fmla="*/ f4 1 149279"/>
              <a:gd name="f11" fmla="+- f7 0 f5"/>
              <a:gd name="f12" fmla="+- f6 0 f5"/>
              <a:gd name="f13" fmla="*/ f8 f0 1"/>
              <a:gd name="f14" fmla="*/ f12 1 8085002"/>
              <a:gd name="f15" fmla="*/ f11 1 149279"/>
              <a:gd name="f16" fmla="*/ 0 f12 1"/>
              <a:gd name="f17" fmla="*/ 0 f11 1"/>
              <a:gd name="f18" fmla="*/ 8085002 f12 1"/>
              <a:gd name="f19" fmla="*/ 149279 f11 1"/>
              <a:gd name="f20" fmla="*/ f13 1 f2"/>
              <a:gd name="f21" fmla="*/ f16 1 8085002"/>
              <a:gd name="f22" fmla="*/ f17 1 149279"/>
              <a:gd name="f23" fmla="*/ f18 1 8085002"/>
              <a:gd name="f24" fmla="*/ f19 1 14927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Lst>
            <a:rect l="f34" t="f37" r="f35" b="f36"/>
            <a:pathLst>
              <a:path w="8085002" h="149279">
                <a:moveTo>
                  <a:pt x="f5" y="f5"/>
                </a:moveTo>
                <a:lnTo>
                  <a:pt x="f6" y="f5"/>
                </a:lnTo>
                <a:lnTo>
                  <a:pt x="f6" y="f7"/>
                </a:lnTo>
                <a:lnTo>
                  <a:pt x="f5" y="f7"/>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sp>
        <p:nvSpPr>
          <p:cNvPr id="2" name="Title 1">
            <a:extLst>
              <a:ext uri="{FF2B5EF4-FFF2-40B4-BE49-F238E27FC236}">
                <a16:creationId xmlns:a16="http://schemas.microsoft.com/office/drawing/2014/main" xmlns="" id="{B16243F5-4AAB-50F9-4CBF-AF7B943087EB}"/>
              </a:ext>
            </a:extLst>
          </p:cNvPr>
          <p:cNvSpPr txBox="1">
            <a:spLocks noGrp="1"/>
          </p:cNvSpPr>
          <p:nvPr>
            <p:ph type="title"/>
          </p:nvPr>
        </p:nvSpPr>
        <p:spPr>
          <a:xfrm>
            <a:off x="521208" y="978408"/>
            <a:ext cx="11155680" cy="1463040"/>
          </a:xfrm>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xmlns="" id="{C3F9883B-F80A-615B-F5E0-196528E41799}"/>
              </a:ext>
            </a:extLst>
          </p:cNvPr>
          <p:cNvSpPr txBox="1">
            <a:spLocks noGrp="1"/>
          </p:cNvSpPr>
          <p:nvPr>
            <p:ph type="body" orient="vert" idx="1"/>
          </p:nvPr>
        </p:nvSpPr>
        <p:spPr>
          <a:xfrm>
            <a:off x="521208" y="2578608"/>
            <a:ext cx="11155680" cy="3767327"/>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75DBCA-50BF-5C50-25C2-ACC4682B5B5D}"/>
              </a:ext>
            </a:extLst>
          </p:cNvPr>
          <p:cNvSpPr txBox="1">
            <a:spLocks noGrp="1"/>
          </p:cNvSpPr>
          <p:nvPr>
            <p:ph type="dt" sz="half" idx="7"/>
          </p:nvPr>
        </p:nvSpPr>
        <p:spPr>
          <a:xfrm>
            <a:off x="521208" y="6419088"/>
            <a:ext cx="2743200" cy="365129"/>
          </a:xfrm>
        </p:spPr>
        <p:txBody>
          <a:bodyPr/>
          <a:lstStyle>
            <a:lvl1pPr>
              <a:defRPr/>
            </a:lvl1pPr>
          </a:lstStyle>
          <a:p>
            <a:pPr lvl="0"/>
            <a:fld id="{201A3601-2228-4061-9FA5-0FA93BE0CCD8}" type="datetime1">
              <a:rPr lang="en-US"/>
              <a:pPr lvl="0"/>
              <a:t>4/22/2025</a:t>
            </a:fld>
            <a:endParaRPr lang="en-US"/>
          </a:p>
        </p:txBody>
      </p:sp>
      <p:sp>
        <p:nvSpPr>
          <p:cNvPr id="5" name="Footer Placeholder 4">
            <a:extLst>
              <a:ext uri="{FF2B5EF4-FFF2-40B4-BE49-F238E27FC236}">
                <a16:creationId xmlns:a16="http://schemas.microsoft.com/office/drawing/2014/main" xmlns="" id="{923D2C12-D94A-8260-4D6C-0FBA0537570B}"/>
              </a:ext>
            </a:extLst>
          </p:cNvPr>
          <p:cNvSpPr txBox="1">
            <a:spLocks noGrp="1"/>
          </p:cNvSpPr>
          <p:nvPr>
            <p:ph type="ftr" sz="quarter" idx="9"/>
          </p:nvPr>
        </p:nvSpPr>
        <p:spPr>
          <a:xfrm>
            <a:off x="521208" y="100584"/>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58696612-20A4-977D-8F1A-A718842FF263}"/>
              </a:ext>
            </a:extLst>
          </p:cNvPr>
          <p:cNvSpPr txBox="1">
            <a:spLocks noGrp="1"/>
          </p:cNvSpPr>
          <p:nvPr>
            <p:ph type="sldNum" sz="quarter" idx="8"/>
          </p:nvPr>
        </p:nvSpPr>
        <p:spPr>
          <a:xfrm>
            <a:off x="11457432" y="6419088"/>
            <a:ext cx="640080" cy="365129"/>
          </a:xfrm>
        </p:spPr>
        <p:txBody>
          <a:bodyPr/>
          <a:lstStyle>
            <a:lvl1pPr>
              <a:defRPr/>
            </a:lvl1pPr>
          </a:lstStyle>
          <a:p>
            <a:pPr lvl="0"/>
            <a:fld id="{64DEAE13-5E89-4037-BE17-23BDE15721D5}" type="slidenum">
              <a:rPr/>
              <a:pPr lvl="0"/>
              <a:t>‹#›</a:t>
            </a:fld>
            <a:endParaRPr lang="en-US"/>
          </a:p>
        </p:txBody>
      </p:sp>
    </p:spTree>
    <p:extLst>
      <p:ext uri="{BB962C8B-B14F-4D97-AF65-F5344CB8AC3E}">
        <p14:creationId xmlns:p14="http://schemas.microsoft.com/office/powerpoint/2010/main" xmlns="" val="418450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19290A7-8454-08FA-C637-48C84C7DF0F2}"/>
              </a:ext>
            </a:extLst>
          </p:cNvPr>
          <p:cNvSpPr txBox="1">
            <a:spLocks noGrp="1"/>
          </p:cNvSpPr>
          <p:nvPr>
            <p:ph type="title" orient="vert"/>
          </p:nvPr>
        </p:nvSpPr>
        <p:spPr>
          <a:xfrm>
            <a:off x="8659368" y="978408"/>
            <a:ext cx="2551176" cy="5367528"/>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xmlns="" id="{6DA75AAF-03F8-D198-8116-A2E307F01FC9}"/>
              </a:ext>
            </a:extLst>
          </p:cNvPr>
          <p:cNvSpPr txBox="1">
            <a:spLocks noGrp="1"/>
          </p:cNvSpPr>
          <p:nvPr>
            <p:ph type="body" orient="vert" idx="1"/>
          </p:nvPr>
        </p:nvSpPr>
        <p:spPr>
          <a:xfrm>
            <a:off x="521208" y="978408"/>
            <a:ext cx="8010144" cy="5367528"/>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5B1B79-E993-EB73-A37F-26AD5E57F8DA}"/>
              </a:ext>
            </a:extLst>
          </p:cNvPr>
          <p:cNvSpPr txBox="1">
            <a:spLocks noGrp="1"/>
          </p:cNvSpPr>
          <p:nvPr>
            <p:ph type="dt" sz="half" idx="7"/>
          </p:nvPr>
        </p:nvSpPr>
        <p:spPr>
          <a:xfrm>
            <a:off x="521208" y="6419088"/>
            <a:ext cx="2743200" cy="365129"/>
          </a:xfrm>
        </p:spPr>
        <p:txBody>
          <a:bodyPr/>
          <a:lstStyle>
            <a:lvl1pPr>
              <a:defRPr/>
            </a:lvl1pPr>
          </a:lstStyle>
          <a:p>
            <a:pPr lvl="0"/>
            <a:fld id="{DDCFE50C-66B1-4472-B28D-0F9AFDEDC1A6}" type="datetime1">
              <a:rPr lang="en-US"/>
              <a:pPr lvl="0"/>
              <a:t>4/22/2025</a:t>
            </a:fld>
            <a:endParaRPr lang="en-US"/>
          </a:p>
        </p:txBody>
      </p:sp>
      <p:sp>
        <p:nvSpPr>
          <p:cNvPr id="5" name="Footer Placeholder 4">
            <a:extLst>
              <a:ext uri="{FF2B5EF4-FFF2-40B4-BE49-F238E27FC236}">
                <a16:creationId xmlns:a16="http://schemas.microsoft.com/office/drawing/2014/main" xmlns="" id="{3C43FBDF-FF7E-E450-8080-9613819A51ED}"/>
              </a:ext>
            </a:extLst>
          </p:cNvPr>
          <p:cNvSpPr txBox="1">
            <a:spLocks noGrp="1"/>
          </p:cNvSpPr>
          <p:nvPr>
            <p:ph type="ftr" sz="quarter" idx="9"/>
          </p:nvPr>
        </p:nvSpPr>
        <p:spPr>
          <a:xfrm>
            <a:off x="521208" y="100584"/>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D69774E8-5792-EAD5-6239-4BBFA627CA82}"/>
              </a:ext>
            </a:extLst>
          </p:cNvPr>
          <p:cNvSpPr txBox="1">
            <a:spLocks noGrp="1"/>
          </p:cNvSpPr>
          <p:nvPr>
            <p:ph type="sldNum" sz="quarter" idx="8"/>
          </p:nvPr>
        </p:nvSpPr>
        <p:spPr>
          <a:xfrm>
            <a:off x="11457432" y="6419088"/>
            <a:ext cx="640080" cy="365129"/>
          </a:xfrm>
        </p:spPr>
        <p:txBody>
          <a:bodyPr/>
          <a:lstStyle>
            <a:lvl1pPr>
              <a:defRPr/>
            </a:lvl1pPr>
          </a:lstStyle>
          <a:p>
            <a:pPr lvl="0"/>
            <a:fld id="{404963F0-AF91-44E3-98BF-E87ACEFE7A38}" type="slidenum">
              <a:rPr/>
              <a:pPr lvl="0"/>
              <a:t>‹#›</a:t>
            </a:fld>
            <a:endParaRPr lang="en-US"/>
          </a:p>
        </p:txBody>
      </p:sp>
      <p:sp>
        <p:nvSpPr>
          <p:cNvPr id="7" name="Rectangle 6">
            <a:extLst>
              <a:ext uri="{FF2B5EF4-FFF2-40B4-BE49-F238E27FC236}">
                <a16:creationId xmlns:a16="http://schemas.microsoft.com/office/drawing/2014/main" xmlns="" id="{200682C8-12A5-9823-208F-AE3547AB1BEC}"/>
              </a:ext>
            </a:extLst>
          </p:cNvPr>
          <p:cNvSpPr/>
          <p:nvPr/>
        </p:nvSpPr>
        <p:spPr>
          <a:xfrm rot="5400013">
            <a:off x="8936614" y="3585015"/>
            <a:ext cx="5325730" cy="149275"/>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spTree>
    <p:extLst>
      <p:ext uri="{BB962C8B-B14F-4D97-AF65-F5344CB8AC3E}">
        <p14:creationId xmlns:p14="http://schemas.microsoft.com/office/powerpoint/2010/main" xmlns="" val="55992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1C8EF2A2-5CB7-FD8A-1CAA-1DCDC169FCF0}"/>
              </a:ext>
              <a:ext uri="{C183D7F6-B498-43B3-948B-1728B52AA6E4}">
                <adec:decorative xmlns:adec="http://schemas.microsoft.com/office/drawing/2017/decorative" xmlns="" val="1"/>
              </a:ext>
            </a:extLst>
          </p:cNvPr>
          <p:cNvSpPr/>
          <p:nvPr/>
        </p:nvSpPr>
        <p:spPr>
          <a:xfrm>
            <a:off x="517870" y="508086"/>
            <a:ext cx="11153211" cy="149275"/>
          </a:xfrm>
          <a:custGeom>
            <a:avLst/>
            <a:gdLst>
              <a:gd name="f0" fmla="val 10800000"/>
              <a:gd name="f1" fmla="val 5400000"/>
              <a:gd name="f2" fmla="val 180"/>
              <a:gd name="f3" fmla="val w"/>
              <a:gd name="f4" fmla="val h"/>
              <a:gd name="f5" fmla="val 0"/>
              <a:gd name="f6" fmla="val 8085002"/>
              <a:gd name="f7" fmla="val 149279"/>
              <a:gd name="f8" fmla="+- 0 0 -90"/>
              <a:gd name="f9" fmla="*/ f3 1 8085002"/>
              <a:gd name="f10" fmla="*/ f4 1 149279"/>
              <a:gd name="f11" fmla="+- f7 0 f5"/>
              <a:gd name="f12" fmla="+- f6 0 f5"/>
              <a:gd name="f13" fmla="*/ f8 f0 1"/>
              <a:gd name="f14" fmla="*/ f12 1 8085002"/>
              <a:gd name="f15" fmla="*/ f11 1 149279"/>
              <a:gd name="f16" fmla="*/ 0 f12 1"/>
              <a:gd name="f17" fmla="*/ 0 f11 1"/>
              <a:gd name="f18" fmla="*/ 8085002 f12 1"/>
              <a:gd name="f19" fmla="*/ 149279 f11 1"/>
              <a:gd name="f20" fmla="*/ f13 1 f2"/>
              <a:gd name="f21" fmla="*/ f16 1 8085002"/>
              <a:gd name="f22" fmla="*/ f17 1 149279"/>
              <a:gd name="f23" fmla="*/ f18 1 8085002"/>
              <a:gd name="f24" fmla="*/ f19 1 14927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Lst>
            <a:rect l="f34" t="f37" r="f35" b="f36"/>
            <a:pathLst>
              <a:path w="8085002" h="149279">
                <a:moveTo>
                  <a:pt x="f5" y="f5"/>
                </a:moveTo>
                <a:lnTo>
                  <a:pt x="f6" y="f5"/>
                </a:lnTo>
                <a:lnTo>
                  <a:pt x="f6" y="f7"/>
                </a:lnTo>
                <a:lnTo>
                  <a:pt x="f5" y="f7"/>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sp>
        <p:nvSpPr>
          <p:cNvPr id="2" name="Title 1">
            <a:extLst>
              <a:ext uri="{FF2B5EF4-FFF2-40B4-BE49-F238E27FC236}">
                <a16:creationId xmlns:a16="http://schemas.microsoft.com/office/drawing/2014/main" xmlns="" id="{009D864A-2CE0-5465-933A-B0F8F86559C1}"/>
              </a:ext>
            </a:extLst>
          </p:cNvPr>
          <p:cNvSpPr txBox="1">
            <a:spLocks noGrp="1"/>
          </p:cNvSpPr>
          <p:nvPr>
            <p:ph type="title"/>
          </p:nvPr>
        </p:nvSpPr>
        <p:spPr>
          <a:xfrm>
            <a:off x="521208" y="978408"/>
            <a:ext cx="11155680" cy="1463040"/>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xmlns="" id="{4134F694-2CCB-E987-B8F9-E6BBD068F11F}"/>
              </a:ext>
            </a:extLst>
          </p:cNvPr>
          <p:cNvSpPr txBox="1">
            <a:spLocks noGrp="1"/>
          </p:cNvSpPr>
          <p:nvPr>
            <p:ph idx="1"/>
          </p:nvPr>
        </p:nvSpPr>
        <p:spPr>
          <a:xfrm>
            <a:off x="521208" y="2578608"/>
            <a:ext cx="11155680" cy="376732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6CC0A7-A9DB-BB1E-B571-9DE1CBC77BDF}"/>
              </a:ext>
            </a:extLst>
          </p:cNvPr>
          <p:cNvSpPr txBox="1">
            <a:spLocks noGrp="1"/>
          </p:cNvSpPr>
          <p:nvPr>
            <p:ph type="dt" sz="half" idx="7"/>
          </p:nvPr>
        </p:nvSpPr>
        <p:spPr>
          <a:xfrm>
            <a:off x="521208" y="6419088"/>
            <a:ext cx="2743200" cy="365129"/>
          </a:xfrm>
        </p:spPr>
        <p:txBody>
          <a:bodyPr/>
          <a:lstStyle>
            <a:lvl1pPr>
              <a:defRPr/>
            </a:lvl1pPr>
          </a:lstStyle>
          <a:p>
            <a:pPr lvl="0"/>
            <a:fld id="{F5A56306-F857-423A-8A4F-7E8DEB7CF2F3}" type="datetime1">
              <a:rPr lang="en-US"/>
              <a:pPr lvl="0"/>
              <a:t>4/22/2025</a:t>
            </a:fld>
            <a:endParaRPr lang="en-US"/>
          </a:p>
        </p:txBody>
      </p:sp>
      <p:sp>
        <p:nvSpPr>
          <p:cNvPr id="5" name="Footer Placeholder 4">
            <a:extLst>
              <a:ext uri="{FF2B5EF4-FFF2-40B4-BE49-F238E27FC236}">
                <a16:creationId xmlns:a16="http://schemas.microsoft.com/office/drawing/2014/main" xmlns="" id="{9E2C6E72-7CC7-1A42-7E07-875CF47FF788}"/>
              </a:ext>
            </a:extLst>
          </p:cNvPr>
          <p:cNvSpPr txBox="1">
            <a:spLocks noGrp="1"/>
          </p:cNvSpPr>
          <p:nvPr>
            <p:ph type="ftr" sz="quarter" idx="9"/>
          </p:nvPr>
        </p:nvSpPr>
        <p:spPr>
          <a:xfrm>
            <a:off x="521208" y="100584"/>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3829B856-5377-F7D3-78D0-A781724C857A}"/>
              </a:ext>
            </a:extLst>
          </p:cNvPr>
          <p:cNvSpPr txBox="1">
            <a:spLocks noGrp="1"/>
          </p:cNvSpPr>
          <p:nvPr>
            <p:ph type="sldNum" sz="quarter" idx="8"/>
          </p:nvPr>
        </p:nvSpPr>
        <p:spPr>
          <a:xfrm>
            <a:off x="11457432" y="6419088"/>
            <a:ext cx="640080" cy="365129"/>
          </a:xfrm>
        </p:spPr>
        <p:txBody>
          <a:bodyPr/>
          <a:lstStyle>
            <a:lvl1pPr>
              <a:defRPr/>
            </a:lvl1pPr>
          </a:lstStyle>
          <a:p>
            <a:pPr lvl="0"/>
            <a:fld id="{4BA76C23-1FE9-419A-B4A7-AC45A125CB56}" type="slidenum">
              <a:rPr/>
              <a:pPr lvl="0"/>
              <a:t>‹#›</a:t>
            </a:fld>
            <a:endParaRPr lang="en-US"/>
          </a:p>
        </p:txBody>
      </p:sp>
    </p:spTree>
    <p:extLst>
      <p:ext uri="{BB962C8B-B14F-4D97-AF65-F5344CB8AC3E}">
        <p14:creationId xmlns:p14="http://schemas.microsoft.com/office/powerpoint/2010/main" xmlns="" val="411345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DD284-F95B-806A-057C-1424AE792CE8}"/>
              </a:ext>
            </a:extLst>
          </p:cNvPr>
          <p:cNvSpPr txBox="1">
            <a:spLocks noGrp="1"/>
          </p:cNvSpPr>
          <p:nvPr>
            <p:ph type="title"/>
          </p:nvPr>
        </p:nvSpPr>
        <p:spPr>
          <a:xfrm>
            <a:off x="521208" y="978408"/>
            <a:ext cx="5020056" cy="4288536"/>
          </a:xfrm>
        </p:spPr>
        <p:txBody>
          <a:bodyPr/>
          <a:lstStyle>
            <a:lvl1pPr>
              <a:defRPr sz="5400"/>
            </a:lvl1pPr>
          </a:lstStyle>
          <a:p>
            <a:pPr lvl="0"/>
            <a:r>
              <a:rPr lang="en-US"/>
              <a:t>Click to edit Master title style</a:t>
            </a:r>
          </a:p>
        </p:txBody>
      </p:sp>
      <p:sp>
        <p:nvSpPr>
          <p:cNvPr id="3" name="Text Placeholder 2">
            <a:extLst>
              <a:ext uri="{FF2B5EF4-FFF2-40B4-BE49-F238E27FC236}">
                <a16:creationId xmlns:a16="http://schemas.microsoft.com/office/drawing/2014/main" xmlns="" id="{ED318CAF-C451-CDD2-AF2C-7648F34A67E5}"/>
              </a:ext>
            </a:extLst>
          </p:cNvPr>
          <p:cNvSpPr txBox="1">
            <a:spLocks noGrp="1"/>
          </p:cNvSpPr>
          <p:nvPr>
            <p:ph type="body" idx="1"/>
          </p:nvPr>
        </p:nvSpPr>
        <p:spPr>
          <a:xfrm>
            <a:off x="521208" y="5266944"/>
            <a:ext cx="5020056" cy="1088136"/>
          </a:xfrm>
        </p:spPr>
        <p:txBody>
          <a:bodyPr anchor="b"/>
          <a:lstStyle>
            <a:lvl1pPr marL="0" indent="0">
              <a:buNone/>
              <a:defRPr sz="2200" i="1">
                <a:solidFill>
                  <a:srgbClr val="767676"/>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xmlns="" id="{A0E67B09-6FE4-1F8F-FFEA-0924005B9A54}"/>
              </a:ext>
            </a:extLst>
          </p:cNvPr>
          <p:cNvSpPr txBox="1">
            <a:spLocks noGrp="1"/>
          </p:cNvSpPr>
          <p:nvPr>
            <p:ph type="dt" sz="half" idx="7"/>
          </p:nvPr>
        </p:nvSpPr>
        <p:spPr>
          <a:xfrm>
            <a:off x="521208" y="6419088"/>
            <a:ext cx="2743200" cy="365129"/>
          </a:xfrm>
        </p:spPr>
        <p:txBody>
          <a:bodyPr/>
          <a:lstStyle>
            <a:lvl1pPr>
              <a:defRPr/>
            </a:lvl1pPr>
          </a:lstStyle>
          <a:p>
            <a:pPr lvl="0"/>
            <a:fld id="{C0F1933D-6B83-4EB7-B953-1E45134E8568}" type="datetime1">
              <a:rPr lang="en-US"/>
              <a:pPr lvl="0"/>
              <a:t>4/22/2025</a:t>
            </a:fld>
            <a:endParaRPr lang="en-US"/>
          </a:p>
        </p:txBody>
      </p:sp>
      <p:sp>
        <p:nvSpPr>
          <p:cNvPr id="5" name="Footer Placeholder 4">
            <a:extLst>
              <a:ext uri="{FF2B5EF4-FFF2-40B4-BE49-F238E27FC236}">
                <a16:creationId xmlns:a16="http://schemas.microsoft.com/office/drawing/2014/main" xmlns="" id="{4AB6A508-B564-09E8-16F2-05861FF9F73D}"/>
              </a:ext>
            </a:extLst>
          </p:cNvPr>
          <p:cNvSpPr txBox="1">
            <a:spLocks noGrp="1"/>
          </p:cNvSpPr>
          <p:nvPr>
            <p:ph type="ftr" sz="quarter" idx="9"/>
          </p:nvPr>
        </p:nvSpPr>
        <p:spPr>
          <a:xfrm>
            <a:off x="521208" y="100584"/>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B2F473D2-25FF-327B-BAF8-F9A9E0C5CCBD}"/>
              </a:ext>
            </a:extLst>
          </p:cNvPr>
          <p:cNvSpPr txBox="1">
            <a:spLocks noGrp="1"/>
          </p:cNvSpPr>
          <p:nvPr>
            <p:ph type="sldNum" sz="quarter" idx="8"/>
          </p:nvPr>
        </p:nvSpPr>
        <p:spPr>
          <a:xfrm>
            <a:off x="11457432" y="6419088"/>
            <a:ext cx="640080" cy="365129"/>
          </a:xfrm>
        </p:spPr>
        <p:txBody>
          <a:bodyPr/>
          <a:lstStyle>
            <a:lvl1pPr>
              <a:defRPr/>
            </a:lvl1pPr>
          </a:lstStyle>
          <a:p>
            <a:pPr lvl="0"/>
            <a:fld id="{EE1E903B-4ACB-4CC0-B83D-16A76EB6B205}" type="slidenum">
              <a:rPr/>
              <a:pPr lvl="0"/>
              <a:t>‹#›</a:t>
            </a:fld>
            <a:endParaRPr lang="en-US"/>
          </a:p>
        </p:txBody>
      </p:sp>
      <p:sp>
        <p:nvSpPr>
          <p:cNvPr id="7" name="Rectangle 6">
            <a:extLst>
              <a:ext uri="{FF2B5EF4-FFF2-40B4-BE49-F238E27FC236}">
                <a16:creationId xmlns:a16="http://schemas.microsoft.com/office/drawing/2014/main" xmlns="" id="{C823D702-704C-158A-7846-3E7249D35BAC}"/>
              </a:ext>
            </a:extLst>
          </p:cNvPr>
          <p:cNvSpPr/>
          <p:nvPr/>
        </p:nvSpPr>
        <p:spPr>
          <a:xfrm>
            <a:off x="517870" y="508086"/>
            <a:ext cx="5021180" cy="149275"/>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spTree>
    <p:extLst>
      <p:ext uri="{BB962C8B-B14F-4D97-AF65-F5344CB8AC3E}">
        <p14:creationId xmlns:p14="http://schemas.microsoft.com/office/powerpoint/2010/main" xmlns="" val="125021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FEEE9EA8-683B-173D-A9A3-BE374811F488}"/>
              </a:ext>
              <a:ext uri="{C183D7F6-B498-43B3-948B-1728B52AA6E4}">
                <adec:decorative xmlns:adec="http://schemas.microsoft.com/office/drawing/2017/decorative" xmlns="" val="1"/>
              </a:ext>
            </a:extLst>
          </p:cNvPr>
          <p:cNvSpPr/>
          <p:nvPr/>
        </p:nvSpPr>
        <p:spPr>
          <a:xfrm>
            <a:off x="517870" y="508086"/>
            <a:ext cx="11153211" cy="149275"/>
          </a:xfrm>
          <a:custGeom>
            <a:avLst/>
            <a:gdLst>
              <a:gd name="f0" fmla="val 10800000"/>
              <a:gd name="f1" fmla="val 5400000"/>
              <a:gd name="f2" fmla="val 180"/>
              <a:gd name="f3" fmla="val w"/>
              <a:gd name="f4" fmla="val h"/>
              <a:gd name="f5" fmla="val 0"/>
              <a:gd name="f6" fmla="val 8085002"/>
              <a:gd name="f7" fmla="val 149279"/>
              <a:gd name="f8" fmla="+- 0 0 -90"/>
              <a:gd name="f9" fmla="*/ f3 1 8085002"/>
              <a:gd name="f10" fmla="*/ f4 1 149279"/>
              <a:gd name="f11" fmla="+- f7 0 f5"/>
              <a:gd name="f12" fmla="+- f6 0 f5"/>
              <a:gd name="f13" fmla="*/ f8 f0 1"/>
              <a:gd name="f14" fmla="*/ f12 1 8085002"/>
              <a:gd name="f15" fmla="*/ f11 1 149279"/>
              <a:gd name="f16" fmla="*/ 0 f12 1"/>
              <a:gd name="f17" fmla="*/ 0 f11 1"/>
              <a:gd name="f18" fmla="*/ 8085002 f12 1"/>
              <a:gd name="f19" fmla="*/ 149279 f11 1"/>
              <a:gd name="f20" fmla="*/ f13 1 f2"/>
              <a:gd name="f21" fmla="*/ f16 1 8085002"/>
              <a:gd name="f22" fmla="*/ f17 1 149279"/>
              <a:gd name="f23" fmla="*/ f18 1 8085002"/>
              <a:gd name="f24" fmla="*/ f19 1 14927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Lst>
            <a:rect l="f34" t="f37" r="f35" b="f36"/>
            <a:pathLst>
              <a:path w="8085002" h="149279">
                <a:moveTo>
                  <a:pt x="f5" y="f5"/>
                </a:moveTo>
                <a:lnTo>
                  <a:pt x="f6" y="f5"/>
                </a:lnTo>
                <a:lnTo>
                  <a:pt x="f6" y="f7"/>
                </a:lnTo>
                <a:lnTo>
                  <a:pt x="f5" y="f7"/>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sp>
        <p:nvSpPr>
          <p:cNvPr id="2" name="Title 1">
            <a:extLst>
              <a:ext uri="{FF2B5EF4-FFF2-40B4-BE49-F238E27FC236}">
                <a16:creationId xmlns:a16="http://schemas.microsoft.com/office/drawing/2014/main" xmlns="" id="{D34EC74E-7C11-7195-14F9-3971F9965818}"/>
              </a:ext>
            </a:extLst>
          </p:cNvPr>
          <p:cNvSpPr txBox="1">
            <a:spLocks noGrp="1"/>
          </p:cNvSpPr>
          <p:nvPr>
            <p:ph type="title"/>
          </p:nvPr>
        </p:nvSpPr>
        <p:spPr>
          <a:xfrm>
            <a:off x="521208" y="978408"/>
            <a:ext cx="11155680" cy="1463040"/>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xmlns="" id="{DCF82B55-E85D-C226-22EB-DE36C6C43B4F}"/>
              </a:ext>
            </a:extLst>
          </p:cNvPr>
          <p:cNvSpPr txBox="1">
            <a:spLocks noGrp="1"/>
          </p:cNvSpPr>
          <p:nvPr>
            <p:ph idx="1"/>
          </p:nvPr>
        </p:nvSpPr>
        <p:spPr>
          <a:xfrm>
            <a:off x="521208" y="2578608"/>
            <a:ext cx="5166359" cy="376732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511DE52-C757-547A-5A59-51924F4B5CB6}"/>
              </a:ext>
            </a:extLst>
          </p:cNvPr>
          <p:cNvSpPr txBox="1">
            <a:spLocks noGrp="1"/>
          </p:cNvSpPr>
          <p:nvPr>
            <p:ph idx="2"/>
          </p:nvPr>
        </p:nvSpPr>
        <p:spPr>
          <a:xfrm>
            <a:off x="6519672" y="2578608"/>
            <a:ext cx="5166359" cy="376732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4CD1F2F-6280-24CE-9C10-90B617C572E6}"/>
              </a:ext>
            </a:extLst>
          </p:cNvPr>
          <p:cNvSpPr txBox="1">
            <a:spLocks noGrp="1"/>
          </p:cNvSpPr>
          <p:nvPr>
            <p:ph type="dt" sz="half" idx="7"/>
          </p:nvPr>
        </p:nvSpPr>
        <p:spPr>
          <a:xfrm>
            <a:off x="521208" y="6419088"/>
            <a:ext cx="2743200" cy="365129"/>
          </a:xfrm>
        </p:spPr>
        <p:txBody>
          <a:bodyPr/>
          <a:lstStyle>
            <a:lvl1pPr>
              <a:defRPr/>
            </a:lvl1pPr>
          </a:lstStyle>
          <a:p>
            <a:pPr lvl="0"/>
            <a:fld id="{2CC92B1A-EA65-4989-8255-A0AC12EB9ECC}" type="datetime1">
              <a:rPr lang="en-US"/>
              <a:pPr lvl="0"/>
              <a:t>4/22/2025</a:t>
            </a:fld>
            <a:endParaRPr lang="en-US"/>
          </a:p>
        </p:txBody>
      </p:sp>
      <p:sp>
        <p:nvSpPr>
          <p:cNvPr id="6" name="Footer Placeholder 5">
            <a:extLst>
              <a:ext uri="{FF2B5EF4-FFF2-40B4-BE49-F238E27FC236}">
                <a16:creationId xmlns:a16="http://schemas.microsoft.com/office/drawing/2014/main" xmlns="" id="{881EC519-41B2-BEEB-C1F5-D30A4A4A8EAA}"/>
              </a:ext>
            </a:extLst>
          </p:cNvPr>
          <p:cNvSpPr txBox="1">
            <a:spLocks noGrp="1"/>
          </p:cNvSpPr>
          <p:nvPr>
            <p:ph type="ftr" sz="quarter" idx="9"/>
          </p:nvPr>
        </p:nvSpPr>
        <p:spPr>
          <a:xfrm>
            <a:off x="521208" y="100584"/>
            <a:ext cx="4114800" cy="365129"/>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xmlns="" id="{6742B2E8-6B61-F26F-6974-61C2E14B4CAD}"/>
              </a:ext>
            </a:extLst>
          </p:cNvPr>
          <p:cNvSpPr txBox="1">
            <a:spLocks noGrp="1"/>
          </p:cNvSpPr>
          <p:nvPr>
            <p:ph type="sldNum" sz="quarter" idx="8"/>
          </p:nvPr>
        </p:nvSpPr>
        <p:spPr>
          <a:xfrm>
            <a:off x="11457432" y="6419088"/>
            <a:ext cx="640080" cy="365129"/>
          </a:xfrm>
        </p:spPr>
        <p:txBody>
          <a:bodyPr/>
          <a:lstStyle>
            <a:lvl1pPr>
              <a:defRPr/>
            </a:lvl1pPr>
          </a:lstStyle>
          <a:p>
            <a:pPr lvl="0"/>
            <a:fld id="{C7E0B113-C670-4CC5-A482-BC458830AB2E}" type="slidenum">
              <a:rPr/>
              <a:pPr lvl="0"/>
              <a:t>‹#›</a:t>
            </a:fld>
            <a:endParaRPr lang="en-US"/>
          </a:p>
        </p:txBody>
      </p:sp>
    </p:spTree>
    <p:extLst>
      <p:ext uri="{BB962C8B-B14F-4D97-AF65-F5344CB8AC3E}">
        <p14:creationId xmlns:p14="http://schemas.microsoft.com/office/powerpoint/2010/main" xmlns="" val="157443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E09031-EA42-5533-B2F7-8FC1096211BD}"/>
              </a:ext>
              <a:ext uri="{C183D7F6-B498-43B3-948B-1728B52AA6E4}">
                <adec:decorative xmlns:adec="http://schemas.microsoft.com/office/drawing/2017/decorative" xmlns="" val="1"/>
              </a:ext>
            </a:extLst>
          </p:cNvPr>
          <p:cNvSpPr/>
          <p:nvPr/>
        </p:nvSpPr>
        <p:spPr>
          <a:xfrm>
            <a:off x="517870" y="508086"/>
            <a:ext cx="11153211" cy="149275"/>
          </a:xfrm>
          <a:custGeom>
            <a:avLst/>
            <a:gdLst>
              <a:gd name="f0" fmla="val 10800000"/>
              <a:gd name="f1" fmla="val 5400000"/>
              <a:gd name="f2" fmla="val 180"/>
              <a:gd name="f3" fmla="val w"/>
              <a:gd name="f4" fmla="val h"/>
              <a:gd name="f5" fmla="val 0"/>
              <a:gd name="f6" fmla="val 8085002"/>
              <a:gd name="f7" fmla="val 149279"/>
              <a:gd name="f8" fmla="+- 0 0 -90"/>
              <a:gd name="f9" fmla="*/ f3 1 8085002"/>
              <a:gd name="f10" fmla="*/ f4 1 149279"/>
              <a:gd name="f11" fmla="+- f7 0 f5"/>
              <a:gd name="f12" fmla="+- f6 0 f5"/>
              <a:gd name="f13" fmla="*/ f8 f0 1"/>
              <a:gd name="f14" fmla="*/ f12 1 8085002"/>
              <a:gd name="f15" fmla="*/ f11 1 149279"/>
              <a:gd name="f16" fmla="*/ 0 f12 1"/>
              <a:gd name="f17" fmla="*/ 0 f11 1"/>
              <a:gd name="f18" fmla="*/ 8085002 f12 1"/>
              <a:gd name="f19" fmla="*/ 149279 f11 1"/>
              <a:gd name="f20" fmla="*/ f13 1 f2"/>
              <a:gd name="f21" fmla="*/ f16 1 8085002"/>
              <a:gd name="f22" fmla="*/ f17 1 149279"/>
              <a:gd name="f23" fmla="*/ f18 1 8085002"/>
              <a:gd name="f24" fmla="*/ f19 1 14927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Lst>
            <a:rect l="f34" t="f37" r="f35" b="f36"/>
            <a:pathLst>
              <a:path w="8085002" h="149279">
                <a:moveTo>
                  <a:pt x="f5" y="f5"/>
                </a:moveTo>
                <a:lnTo>
                  <a:pt x="f6" y="f5"/>
                </a:lnTo>
                <a:lnTo>
                  <a:pt x="f6" y="f7"/>
                </a:lnTo>
                <a:lnTo>
                  <a:pt x="f5" y="f7"/>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sp>
        <p:nvSpPr>
          <p:cNvPr id="2" name="Title 1">
            <a:extLst>
              <a:ext uri="{FF2B5EF4-FFF2-40B4-BE49-F238E27FC236}">
                <a16:creationId xmlns:a16="http://schemas.microsoft.com/office/drawing/2014/main" xmlns="" id="{0E3561CE-68F7-EC51-C799-CB80776AC8AD}"/>
              </a:ext>
            </a:extLst>
          </p:cNvPr>
          <p:cNvSpPr txBox="1">
            <a:spLocks noGrp="1"/>
          </p:cNvSpPr>
          <p:nvPr>
            <p:ph type="title"/>
          </p:nvPr>
        </p:nvSpPr>
        <p:spPr>
          <a:xfrm>
            <a:off x="521208" y="978408"/>
            <a:ext cx="11164824" cy="1216152"/>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xmlns="" id="{25CD1214-86BB-5BE3-0334-2552B19B7ADD}"/>
              </a:ext>
            </a:extLst>
          </p:cNvPr>
          <p:cNvSpPr txBox="1">
            <a:spLocks noGrp="1"/>
          </p:cNvSpPr>
          <p:nvPr>
            <p:ph type="body" idx="1"/>
          </p:nvPr>
        </p:nvSpPr>
        <p:spPr>
          <a:xfrm>
            <a:off x="521208" y="2340864"/>
            <a:ext cx="5166359" cy="658368"/>
          </a:xfrm>
        </p:spPr>
        <p:txBody>
          <a:bodyPr anchor="b"/>
          <a:lstStyle>
            <a:lvl1pPr marL="0" indent="0">
              <a:buNone/>
              <a:defRPr sz="2200" i="1"/>
            </a:lvl1pPr>
          </a:lstStyle>
          <a:p>
            <a:pPr lvl="0"/>
            <a:r>
              <a:rPr lang="en-US"/>
              <a:t>Click to edit Master text styles</a:t>
            </a:r>
          </a:p>
        </p:txBody>
      </p:sp>
      <p:sp>
        <p:nvSpPr>
          <p:cNvPr id="4" name="Content Placeholder 3">
            <a:extLst>
              <a:ext uri="{FF2B5EF4-FFF2-40B4-BE49-F238E27FC236}">
                <a16:creationId xmlns:a16="http://schemas.microsoft.com/office/drawing/2014/main" xmlns="" id="{73D16427-69FE-0163-22AF-B1DD8F1CEDD8}"/>
              </a:ext>
            </a:extLst>
          </p:cNvPr>
          <p:cNvSpPr txBox="1">
            <a:spLocks noGrp="1"/>
          </p:cNvSpPr>
          <p:nvPr>
            <p:ph idx="2"/>
          </p:nvPr>
        </p:nvSpPr>
        <p:spPr>
          <a:xfrm>
            <a:off x="521208" y="3035808"/>
            <a:ext cx="5166359" cy="331012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FF448B2-955C-3ACA-011A-164B0CE3F41B}"/>
              </a:ext>
            </a:extLst>
          </p:cNvPr>
          <p:cNvSpPr txBox="1">
            <a:spLocks noGrp="1"/>
          </p:cNvSpPr>
          <p:nvPr>
            <p:ph type="body" idx="3"/>
          </p:nvPr>
        </p:nvSpPr>
        <p:spPr>
          <a:xfrm>
            <a:off x="6519672" y="2340864"/>
            <a:ext cx="5166359" cy="658368"/>
          </a:xfrm>
        </p:spPr>
        <p:txBody>
          <a:bodyPr anchor="b"/>
          <a:lstStyle>
            <a:lvl1pPr marL="0" indent="0">
              <a:buNone/>
              <a:defRPr sz="2200" i="1"/>
            </a:lvl1pPr>
          </a:lstStyle>
          <a:p>
            <a:pPr lvl="0"/>
            <a:r>
              <a:rPr lang="en-US"/>
              <a:t>Click to edit Master text styles</a:t>
            </a:r>
          </a:p>
        </p:txBody>
      </p:sp>
      <p:sp>
        <p:nvSpPr>
          <p:cNvPr id="6" name="Content Placeholder 5">
            <a:extLst>
              <a:ext uri="{FF2B5EF4-FFF2-40B4-BE49-F238E27FC236}">
                <a16:creationId xmlns:a16="http://schemas.microsoft.com/office/drawing/2014/main" xmlns="" id="{4D111FB3-5F5D-EE6F-DD07-A8D05D860FED}"/>
              </a:ext>
            </a:extLst>
          </p:cNvPr>
          <p:cNvSpPr txBox="1">
            <a:spLocks noGrp="1"/>
          </p:cNvSpPr>
          <p:nvPr>
            <p:ph idx="4"/>
          </p:nvPr>
        </p:nvSpPr>
        <p:spPr>
          <a:xfrm>
            <a:off x="6519672" y="3035808"/>
            <a:ext cx="5166359" cy="331012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EB89-B14C-FA37-6AD8-DCBEF8F8C0EE}"/>
              </a:ext>
            </a:extLst>
          </p:cNvPr>
          <p:cNvSpPr txBox="1">
            <a:spLocks noGrp="1"/>
          </p:cNvSpPr>
          <p:nvPr>
            <p:ph type="dt" sz="half" idx="7"/>
          </p:nvPr>
        </p:nvSpPr>
        <p:spPr>
          <a:xfrm>
            <a:off x="521208" y="6419088"/>
            <a:ext cx="2743200" cy="365129"/>
          </a:xfrm>
        </p:spPr>
        <p:txBody>
          <a:bodyPr/>
          <a:lstStyle>
            <a:lvl1pPr>
              <a:defRPr/>
            </a:lvl1pPr>
          </a:lstStyle>
          <a:p>
            <a:pPr lvl="0"/>
            <a:fld id="{F4ED2477-E8CA-4E7C-BE2A-7DBD43B7F6B5}" type="datetime1">
              <a:rPr lang="en-US"/>
              <a:pPr lvl="0"/>
              <a:t>4/22/2025</a:t>
            </a:fld>
            <a:endParaRPr lang="en-US"/>
          </a:p>
        </p:txBody>
      </p:sp>
      <p:sp>
        <p:nvSpPr>
          <p:cNvPr id="8" name="Footer Placeholder 7">
            <a:extLst>
              <a:ext uri="{FF2B5EF4-FFF2-40B4-BE49-F238E27FC236}">
                <a16:creationId xmlns:a16="http://schemas.microsoft.com/office/drawing/2014/main" xmlns="" id="{250C3D81-84DA-68B8-7CF1-3E9EB00FCAD6}"/>
              </a:ext>
            </a:extLst>
          </p:cNvPr>
          <p:cNvSpPr txBox="1">
            <a:spLocks noGrp="1"/>
          </p:cNvSpPr>
          <p:nvPr>
            <p:ph type="ftr" sz="quarter" idx="9"/>
          </p:nvPr>
        </p:nvSpPr>
        <p:spPr>
          <a:xfrm>
            <a:off x="521208" y="100584"/>
            <a:ext cx="4114800" cy="365129"/>
          </a:xfrm>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xmlns="" id="{F9E0B2A2-C699-BB58-2518-4ED8837C0DD6}"/>
              </a:ext>
            </a:extLst>
          </p:cNvPr>
          <p:cNvSpPr txBox="1">
            <a:spLocks noGrp="1"/>
          </p:cNvSpPr>
          <p:nvPr>
            <p:ph type="sldNum" sz="quarter" idx="8"/>
          </p:nvPr>
        </p:nvSpPr>
        <p:spPr>
          <a:xfrm>
            <a:off x="11457432" y="6419088"/>
            <a:ext cx="640080" cy="365129"/>
          </a:xfrm>
        </p:spPr>
        <p:txBody>
          <a:bodyPr/>
          <a:lstStyle>
            <a:lvl1pPr>
              <a:defRPr/>
            </a:lvl1pPr>
          </a:lstStyle>
          <a:p>
            <a:pPr lvl="0"/>
            <a:fld id="{A5052789-8FC6-4CF7-99D7-11F030C0D2EE}" type="slidenum">
              <a:rPr/>
              <a:pPr lvl="0"/>
              <a:t>‹#›</a:t>
            </a:fld>
            <a:endParaRPr lang="en-US"/>
          </a:p>
        </p:txBody>
      </p:sp>
    </p:spTree>
    <p:extLst>
      <p:ext uri="{BB962C8B-B14F-4D97-AF65-F5344CB8AC3E}">
        <p14:creationId xmlns:p14="http://schemas.microsoft.com/office/powerpoint/2010/main" xmlns="" val="233583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D785C19E-929A-0736-C3B8-1D5645A30623}"/>
              </a:ext>
              <a:ext uri="{C183D7F6-B498-43B3-948B-1728B52AA6E4}">
                <adec:decorative xmlns:adec="http://schemas.microsoft.com/office/drawing/2017/decorative" xmlns="" val="1"/>
              </a:ext>
            </a:extLst>
          </p:cNvPr>
          <p:cNvSpPr/>
          <p:nvPr/>
        </p:nvSpPr>
        <p:spPr>
          <a:xfrm>
            <a:off x="517870" y="508086"/>
            <a:ext cx="11153211" cy="149275"/>
          </a:xfrm>
          <a:custGeom>
            <a:avLst/>
            <a:gdLst>
              <a:gd name="f0" fmla="val 10800000"/>
              <a:gd name="f1" fmla="val 5400000"/>
              <a:gd name="f2" fmla="val 180"/>
              <a:gd name="f3" fmla="val w"/>
              <a:gd name="f4" fmla="val h"/>
              <a:gd name="f5" fmla="val 0"/>
              <a:gd name="f6" fmla="val 8085002"/>
              <a:gd name="f7" fmla="val 149279"/>
              <a:gd name="f8" fmla="+- 0 0 -90"/>
              <a:gd name="f9" fmla="*/ f3 1 8085002"/>
              <a:gd name="f10" fmla="*/ f4 1 149279"/>
              <a:gd name="f11" fmla="+- f7 0 f5"/>
              <a:gd name="f12" fmla="+- f6 0 f5"/>
              <a:gd name="f13" fmla="*/ f8 f0 1"/>
              <a:gd name="f14" fmla="*/ f12 1 8085002"/>
              <a:gd name="f15" fmla="*/ f11 1 149279"/>
              <a:gd name="f16" fmla="*/ 0 f12 1"/>
              <a:gd name="f17" fmla="*/ 0 f11 1"/>
              <a:gd name="f18" fmla="*/ 8085002 f12 1"/>
              <a:gd name="f19" fmla="*/ 149279 f11 1"/>
              <a:gd name="f20" fmla="*/ f13 1 f2"/>
              <a:gd name="f21" fmla="*/ f16 1 8085002"/>
              <a:gd name="f22" fmla="*/ f17 1 149279"/>
              <a:gd name="f23" fmla="*/ f18 1 8085002"/>
              <a:gd name="f24" fmla="*/ f19 1 14927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Lst>
            <a:rect l="f34" t="f37" r="f35" b="f36"/>
            <a:pathLst>
              <a:path w="8085002" h="149279">
                <a:moveTo>
                  <a:pt x="f5" y="f5"/>
                </a:moveTo>
                <a:lnTo>
                  <a:pt x="f6" y="f5"/>
                </a:lnTo>
                <a:lnTo>
                  <a:pt x="f6" y="f7"/>
                </a:lnTo>
                <a:lnTo>
                  <a:pt x="f5" y="f7"/>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sp>
        <p:nvSpPr>
          <p:cNvPr id="2" name="Title 1">
            <a:extLst>
              <a:ext uri="{FF2B5EF4-FFF2-40B4-BE49-F238E27FC236}">
                <a16:creationId xmlns:a16="http://schemas.microsoft.com/office/drawing/2014/main" xmlns="" id="{1E93DAA3-63FE-1E38-DBBA-661BA2033A5B}"/>
              </a:ext>
            </a:extLst>
          </p:cNvPr>
          <p:cNvSpPr txBox="1">
            <a:spLocks noGrp="1"/>
          </p:cNvSpPr>
          <p:nvPr>
            <p:ph type="title"/>
          </p:nvPr>
        </p:nvSpPr>
        <p:spPr>
          <a:xfrm>
            <a:off x="521208" y="978408"/>
            <a:ext cx="11155680" cy="1463040"/>
          </a:xfrm>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xmlns="" id="{F4D4AC8F-447E-6E6B-ED41-BDC4E526E4A7}"/>
              </a:ext>
            </a:extLst>
          </p:cNvPr>
          <p:cNvSpPr txBox="1">
            <a:spLocks noGrp="1"/>
          </p:cNvSpPr>
          <p:nvPr>
            <p:ph type="dt" sz="half" idx="7"/>
          </p:nvPr>
        </p:nvSpPr>
        <p:spPr>
          <a:xfrm>
            <a:off x="521208" y="6419088"/>
            <a:ext cx="2743200" cy="365129"/>
          </a:xfrm>
        </p:spPr>
        <p:txBody>
          <a:bodyPr/>
          <a:lstStyle>
            <a:lvl1pPr>
              <a:defRPr/>
            </a:lvl1pPr>
          </a:lstStyle>
          <a:p>
            <a:pPr lvl="0"/>
            <a:fld id="{88E7A62D-EBCC-41FE-8E00-0A509ECF22ED}" type="datetime1">
              <a:rPr lang="en-US"/>
              <a:pPr lvl="0"/>
              <a:t>4/22/2025</a:t>
            </a:fld>
            <a:endParaRPr lang="en-US"/>
          </a:p>
        </p:txBody>
      </p:sp>
      <p:sp>
        <p:nvSpPr>
          <p:cNvPr id="4" name="Footer Placeholder 3">
            <a:extLst>
              <a:ext uri="{FF2B5EF4-FFF2-40B4-BE49-F238E27FC236}">
                <a16:creationId xmlns:a16="http://schemas.microsoft.com/office/drawing/2014/main" xmlns="" id="{B5AEA6A2-1C28-2ACE-7016-006E974E8EFA}"/>
              </a:ext>
            </a:extLst>
          </p:cNvPr>
          <p:cNvSpPr txBox="1">
            <a:spLocks noGrp="1"/>
          </p:cNvSpPr>
          <p:nvPr>
            <p:ph type="ftr" sz="quarter" idx="9"/>
          </p:nvPr>
        </p:nvSpPr>
        <p:spPr>
          <a:xfrm>
            <a:off x="521208" y="100584"/>
            <a:ext cx="4114800" cy="365129"/>
          </a:xfrm>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xmlns="" id="{CA93FBD0-4D88-AC45-0192-F6722C366C8D}"/>
              </a:ext>
            </a:extLst>
          </p:cNvPr>
          <p:cNvSpPr txBox="1">
            <a:spLocks noGrp="1"/>
          </p:cNvSpPr>
          <p:nvPr>
            <p:ph type="sldNum" sz="quarter" idx="8"/>
          </p:nvPr>
        </p:nvSpPr>
        <p:spPr>
          <a:xfrm>
            <a:off x="11457432" y="6419088"/>
            <a:ext cx="640080" cy="365129"/>
          </a:xfrm>
        </p:spPr>
        <p:txBody>
          <a:bodyPr/>
          <a:lstStyle>
            <a:lvl1pPr>
              <a:defRPr/>
            </a:lvl1pPr>
          </a:lstStyle>
          <a:p>
            <a:pPr lvl="0"/>
            <a:fld id="{0AA628BA-5CA3-4385-AB1A-EBACCD969CD6}" type="slidenum">
              <a:rPr/>
              <a:pPr lvl="0"/>
              <a:t>‹#›</a:t>
            </a:fld>
            <a:endParaRPr lang="en-US"/>
          </a:p>
        </p:txBody>
      </p:sp>
    </p:spTree>
    <p:extLst>
      <p:ext uri="{BB962C8B-B14F-4D97-AF65-F5344CB8AC3E}">
        <p14:creationId xmlns:p14="http://schemas.microsoft.com/office/powerpoint/2010/main" xmlns="" val="15120473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987198F-4638-DF9F-6679-734A40B18B25}"/>
              </a:ext>
            </a:extLst>
          </p:cNvPr>
          <p:cNvSpPr txBox="1">
            <a:spLocks noGrp="1"/>
          </p:cNvSpPr>
          <p:nvPr>
            <p:ph type="dt" sz="half" idx="7"/>
          </p:nvPr>
        </p:nvSpPr>
        <p:spPr>
          <a:xfrm>
            <a:off x="521208" y="6419088"/>
            <a:ext cx="2743200" cy="365129"/>
          </a:xfrm>
        </p:spPr>
        <p:txBody>
          <a:bodyPr/>
          <a:lstStyle>
            <a:lvl1pPr>
              <a:defRPr/>
            </a:lvl1pPr>
          </a:lstStyle>
          <a:p>
            <a:pPr lvl="0"/>
            <a:fld id="{5D65CBFE-0B07-4A41-97B5-67019E2DBABA}" type="datetime1">
              <a:rPr lang="en-US"/>
              <a:pPr lvl="0"/>
              <a:t>4/22/2025</a:t>
            </a:fld>
            <a:endParaRPr lang="en-US"/>
          </a:p>
        </p:txBody>
      </p:sp>
      <p:sp>
        <p:nvSpPr>
          <p:cNvPr id="3" name="Footer Placeholder 2">
            <a:extLst>
              <a:ext uri="{FF2B5EF4-FFF2-40B4-BE49-F238E27FC236}">
                <a16:creationId xmlns:a16="http://schemas.microsoft.com/office/drawing/2014/main" xmlns="" id="{F63F7395-EAB0-4AC6-CBBC-44C7A4D25B71}"/>
              </a:ext>
            </a:extLst>
          </p:cNvPr>
          <p:cNvSpPr txBox="1">
            <a:spLocks noGrp="1"/>
          </p:cNvSpPr>
          <p:nvPr>
            <p:ph type="ftr" sz="quarter" idx="9"/>
          </p:nvPr>
        </p:nvSpPr>
        <p:spPr>
          <a:xfrm>
            <a:off x="521208" y="100584"/>
            <a:ext cx="4114800" cy="365129"/>
          </a:xfrm>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xmlns="" id="{579669A1-D807-86A3-835C-96D4AEDAAD6C}"/>
              </a:ext>
            </a:extLst>
          </p:cNvPr>
          <p:cNvSpPr txBox="1">
            <a:spLocks noGrp="1"/>
          </p:cNvSpPr>
          <p:nvPr>
            <p:ph type="sldNum" sz="quarter" idx="8"/>
          </p:nvPr>
        </p:nvSpPr>
        <p:spPr>
          <a:xfrm>
            <a:off x="11457432" y="6419088"/>
            <a:ext cx="640080" cy="365129"/>
          </a:xfrm>
        </p:spPr>
        <p:txBody>
          <a:bodyPr/>
          <a:lstStyle>
            <a:lvl1pPr>
              <a:defRPr/>
            </a:lvl1pPr>
          </a:lstStyle>
          <a:p>
            <a:pPr lvl="0"/>
            <a:fld id="{0711C570-AEFB-407B-B578-3EB77175282D}" type="slidenum">
              <a:rPr/>
              <a:pPr lvl="0"/>
              <a:t>‹#›</a:t>
            </a:fld>
            <a:endParaRPr lang="en-US"/>
          </a:p>
        </p:txBody>
      </p:sp>
    </p:spTree>
    <p:extLst>
      <p:ext uri="{BB962C8B-B14F-4D97-AF65-F5344CB8AC3E}">
        <p14:creationId xmlns:p14="http://schemas.microsoft.com/office/powerpoint/2010/main" xmlns="" val="427175509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C40181BC-E3ED-A5BD-8CC6-6C5B7675858B}"/>
              </a:ext>
              <a:ext uri="{C183D7F6-B498-43B3-948B-1728B52AA6E4}">
                <adec:decorative xmlns:adec="http://schemas.microsoft.com/office/drawing/2017/decorative" xmlns="" val="1"/>
              </a:ext>
            </a:extLst>
          </p:cNvPr>
          <p:cNvSpPr/>
          <p:nvPr/>
        </p:nvSpPr>
        <p:spPr>
          <a:xfrm>
            <a:off x="517870" y="508086"/>
            <a:ext cx="11153211" cy="149275"/>
          </a:xfrm>
          <a:custGeom>
            <a:avLst/>
            <a:gdLst>
              <a:gd name="f0" fmla="val 10800000"/>
              <a:gd name="f1" fmla="val 5400000"/>
              <a:gd name="f2" fmla="val 180"/>
              <a:gd name="f3" fmla="val w"/>
              <a:gd name="f4" fmla="val h"/>
              <a:gd name="f5" fmla="val 0"/>
              <a:gd name="f6" fmla="val 8085002"/>
              <a:gd name="f7" fmla="val 149279"/>
              <a:gd name="f8" fmla="+- 0 0 -90"/>
              <a:gd name="f9" fmla="*/ f3 1 8085002"/>
              <a:gd name="f10" fmla="*/ f4 1 149279"/>
              <a:gd name="f11" fmla="+- f7 0 f5"/>
              <a:gd name="f12" fmla="+- f6 0 f5"/>
              <a:gd name="f13" fmla="*/ f8 f0 1"/>
              <a:gd name="f14" fmla="*/ f12 1 8085002"/>
              <a:gd name="f15" fmla="*/ f11 1 149279"/>
              <a:gd name="f16" fmla="*/ 0 f12 1"/>
              <a:gd name="f17" fmla="*/ 0 f11 1"/>
              <a:gd name="f18" fmla="*/ 8085002 f12 1"/>
              <a:gd name="f19" fmla="*/ 149279 f11 1"/>
              <a:gd name="f20" fmla="*/ f13 1 f2"/>
              <a:gd name="f21" fmla="*/ f16 1 8085002"/>
              <a:gd name="f22" fmla="*/ f17 1 149279"/>
              <a:gd name="f23" fmla="*/ f18 1 8085002"/>
              <a:gd name="f24" fmla="*/ f19 1 14927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Lst>
            <a:rect l="f34" t="f37" r="f35" b="f36"/>
            <a:pathLst>
              <a:path w="8085002" h="149279">
                <a:moveTo>
                  <a:pt x="f5" y="f5"/>
                </a:moveTo>
                <a:lnTo>
                  <a:pt x="f6" y="f5"/>
                </a:lnTo>
                <a:lnTo>
                  <a:pt x="f6" y="f7"/>
                </a:lnTo>
                <a:lnTo>
                  <a:pt x="f5" y="f7"/>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sp>
        <p:nvSpPr>
          <p:cNvPr id="2" name="Title 1">
            <a:extLst>
              <a:ext uri="{FF2B5EF4-FFF2-40B4-BE49-F238E27FC236}">
                <a16:creationId xmlns:a16="http://schemas.microsoft.com/office/drawing/2014/main" xmlns="" id="{5697DCA8-BE51-1FFB-4058-5E72ED06DC61}"/>
              </a:ext>
            </a:extLst>
          </p:cNvPr>
          <p:cNvSpPr txBox="1">
            <a:spLocks noGrp="1"/>
          </p:cNvSpPr>
          <p:nvPr>
            <p:ph type="title"/>
          </p:nvPr>
        </p:nvSpPr>
        <p:spPr>
          <a:xfrm>
            <a:off x="521208" y="978408"/>
            <a:ext cx="5020056" cy="2459736"/>
          </a:xfrm>
        </p:spPr>
        <p:txBody>
          <a:bodyPr>
            <a:noAutofit/>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xmlns="" id="{7492573D-3B00-BBFE-401A-DCE0672368D6}"/>
              </a:ext>
            </a:extLst>
          </p:cNvPr>
          <p:cNvSpPr txBox="1">
            <a:spLocks noGrp="1"/>
          </p:cNvSpPr>
          <p:nvPr>
            <p:ph idx="1"/>
          </p:nvPr>
        </p:nvSpPr>
        <p:spPr>
          <a:xfrm>
            <a:off x="6519672" y="987423"/>
            <a:ext cx="5166359" cy="5358383"/>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977AFC6-8533-986E-BFD7-AE3C10366408}"/>
              </a:ext>
            </a:extLst>
          </p:cNvPr>
          <p:cNvSpPr txBox="1">
            <a:spLocks noGrp="1"/>
          </p:cNvSpPr>
          <p:nvPr>
            <p:ph type="body" idx="2"/>
          </p:nvPr>
        </p:nvSpPr>
        <p:spPr>
          <a:xfrm>
            <a:off x="521208" y="3575303"/>
            <a:ext cx="5020056" cy="2770632"/>
          </a:xfrm>
        </p:spPr>
        <p:txBody>
          <a:bodyPr/>
          <a:lstStyle>
            <a:lvl1pPr marL="0" indent="0">
              <a:buNone/>
              <a:defRPr sz="2200" i="1"/>
            </a:lvl1pPr>
          </a:lstStyle>
          <a:p>
            <a:pPr lvl="0"/>
            <a:r>
              <a:rPr lang="en-US"/>
              <a:t>Click to edit Master text styles</a:t>
            </a:r>
          </a:p>
        </p:txBody>
      </p:sp>
      <p:sp>
        <p:nvSpPr>
          <p:cNvPr id="5" name="Date Placeholder 4">
            <a:extLst>
              <a:ext uri="{FF2B5EF4-FFF2-40B4-BE49-F238E27FC236}">
                <a16:creationId xmlns:a16="http://schemas.microsoft.com/office/drawing/2014/main" xmlns="" id="{D1E8F0EB-0F8A-3D89-39C3-B7F0B999922A}"/>
              </a:ext>
            </a:extLst>
          </p:cNvPr>
          <p:cNvSpPr txBox="1">
            <a:spLocks noGrp="1"/>
          </p:cNvSpPr>
          <p:nvPr>
            <p:ph type="dt" sz="half" idx="7"/>
          </p:nvPr>
        </p:nvSpPr>
        <p:spPr>
          <a:xfrm>
            <a:off x="521208" y="6419088"/>
            <a:ext cx="2743200" cy="365129"/>
          </a:xfrm>
        </p:spPr>
        <p:txBody>
          <a:bodyPr/>
          <a:lstStyle>
            <a:lvl1pPr>
              <a:defRPr/>
            </a:lvl1pPr>
          </a:lstStyle>
          <a:p>
            <a:pPr lvl="0"/>
            <a:fld id="{BF6355E9-62DE-4489-93C4-41CCA2ED8039}" type="datetime1">
              <a:rPr lang="en-US"/>
              <a:pPr lvl="0"/>
              <a:t>4/22/2025</a:t>
            </a:fld>
            <a:endParaRPr lang="en-US"/>
          </a:p>
        </p:txBody>
      </p:sp>
      <p:sp>
        <p:nvSpPr>
          <p:cNvPr id="6" name="Footer Placeholder 5">
            <a:extLst>
              <a:ext uri="{FF2B5EF4-FFF2-40B4-BE49-F238E27FC236}">
                <a16:creationId xmlns:a16="http://schemas.microsoft.com/office/drawing/2014/main" xmlns="" id="{380DA2A3-FF4C-0AEF-15C1-D1361C3F524F}"/>
              </a:ext>
            </a:extLst>
          </p:cNvPr>
          <p:cNvSpPr txBox="1">
            <a:spLocks noGrp="1"/>
          </p:cNvSpPr>
          <p:nvPr>
            <p:ph type="ftr" sz="quarter" idx="9"/>
          </p:nvPr>
        </p:nvSpPr>
        <p:spPr>
          <a:xfrm>
            <a:off x="521208" y="100584"/>
            <a:ext cx="4114800" cy="365129"/>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xmlns="" id="{D7255DC0-3676-1894-A23D-99E53FEB0ADA}"/>
              </a:ext>
            </a:extLst>
          </p:cNvPr>
          <p:cNvSpPr txBox="1">
            <a:spLocks noGrp="1"/>
          </p:cNvSpPr>
          <p:nvPr>
            <p:ph type="sldNum" sz="quarter" idx="8"/>
          </p:nvPr>
        </p:nvSpPr>
        <p:spPr>
          <a:xfrm>
            <a:off x="11457432" y="6419088"/>
            <a:ext cx="640080" cy="365129"/>
          </a:xfrm>
        </p:spPr>
        <p:txBody>
          <a:bodyPr/>
          <a:lstStyle>
            <a:lvl1pPr>
              <a:defRPr/>
            </a:lvl1pPr>
          </a:lstStyle>
          <a:p>
            <a:pPr lvl="0"/>
            <a:fld id="{645C6724-CCB9-4E58-B084-1C8F246E2A4B}" type="slidenum">
              <a:rPr/>
              <a:pPr lvl="0"/>
              <a:t>‹#›</a:t>
            </a:fld>
            <a:endParaRPr lang="en-US"/>
          </a:p>
        </p:txBody>
      </p:sp>
    </p:spTree>
    <p:extLst>
      <p:ext uri="{BB962C8B-B14F-4D97-AF65-F5344CB8AC3E}">
        <p14:creationId xmlns:p14="http://schemas.microsoft.com/office/powerpoint/2010/main" xmlns="" val="389818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DAE84CA4-0D03-370A-B03B-28F56186A0B6}"/>
              </a:ext>
              <a:ext uri="{C183D7F6-B498-43B3-948B-1728B52AA6E4}">
                <adec:decorative xmlns:adec="http://schemas.microsoft.com/office/drawing/2017/decorative" xmlns="" val="1"/>
              </a:ext>
            </a:extLst>
          </p:cNvPr>
          <p:cNvSpPr/>
          <p:nvPr/>
        </p:nvSpPr>
        <p:spPr>
          <a:xfrm>
            <a:off x="517870" y="508086"/>
            <a:ext cx="11153211" cy="149275"/>
          </a:xfrm>
          <a:custGeom>
            <a:avLst/>
            <a:gdLst>
              <a:gd name="f0" fmla="val 10800000"/>
              <a:gd name="f1" fmla="val 5400000"/>
              <a:gd name="f2" fmla="val 180"/>
              <a:gd name="f3" fmla="val w"/>
              <a:gd name="f4" fmla="val h"/>
              <a:gd name="f5" fmla="val 0"/>
              <a:gd name="f6" fmla="val 8085002"/>
              <a:gd name="f7" fmla="val 149279"/>
              <a:gd name="f8" fmla="+- 0 0 -90"/>
              <a:gd name="f9" fmla="*/ f3 1 8085002"/>
              <a:gd name="f10" fmla="*/ f4 1 149279"/>
              <a:gd name="f11" fmla="+- f7 0 f5"/>
              <a:gd name="f12" fmla="+- f6 0 f5"/>
              <a:gd name="f13" fmla="*/ f8 f0 1"/>
              <a:gd name="f14" fmla="*/ f12 1 8085002"/>
              <a:gd name="f15" fmla="*/ f11 1 149279"/>
              <a:gd name="f16" fmla="*/ 0 f12 1"/>
              <a:gd name="f17" fmla="*/ 0 f11 1"/>
              <a:gd name="f18" fmla="*/ 8085002 f12 1"/>
              <a:gd name="f19" fmla="*/ 149279 f11 1"/>
              <a:gd name="f20" fmla="*/ f13 1 f2"/>
              <a:gd name="f21" fmla="*/ f16 1 8085002"/>
              <a:gd name="f22" fmla="*/ f17 1 149279"/>
              <a:gd name="f23" fmla="*/ f18 1 8085002"/>
              <a:gd name="f24" fmla="*/ f19 1 14927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Lst>
            <a:rect l="f34" t="f37" r="f35" b="f36"/>
            <a:pathLst>
              <a:path w="8085002" h="149279">
                <a:moveTo>
                  <a:pt x="f5" y="f5"/>
                </a:moveTo>
                <a:lnTo>
                  <a:pt x="f6" y="f5"/>
                </a:lnTo>
                <a:lnTo>
                  <a:pt x="f6" y="f7"/>
                </a:lnTo>
                <a:lnTo>
                  <a:pt x="f5" y="f7"/>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sp>
        <p:nvSpPr>
          <p:cNvPr id="2" name="Title 1">
            <a:extLst>
              <a:ext uri="{FF2B5EF4-FFF2-40B4-BE49-F238E27FC236}">
                <a16:creationId xmlns:a16="http://schemas.microsoft.com/office/drawing/2014/main" xmlns="" id="{A8FE20C6-416E-F3BB-FD45-B0F62534102F}"/>
              </a:ext>
            </a:extLst>
          </p:cNvPr>
          <p:cNvSpPr txBox="1">
            <a:spLocks noGrp="1"/>
          </p:cNvSpPr>
          <p:nvPr>
            <p:ph type="title"/>
          </p:nvPr>
        </p:nvSpPr>
        <p:spPr>
          <a:xfrm>
            <a:off x="521208" y="978408"/>
            <a:ext cx="5020056" cy="2459736"/>
          </a:xfrm>
        </p:spPr>
        <p:txBody>
          <a:bodyPr>
            <a:noAutofit/>
          </a:bodyPr>
          <a:lstStyle>
            <a:lvl1pPr>
              <a:defRPr/>
            </a:lvl1pPr>
          </a:lstStyle>
          <a:p>
            <a:pPr lvl="0"/>
            <a:r>
              <a:rPr lang="en-US"/>
              <a:t>Click to edit Master title style</a:t>
            </a:r>
          </a:p>
        </p:txBody>
      </p:sp>
      <p:sp>
        <p:nvSpPr>
          <p:cNvPr id="3" name="Picture Placeholder 2">
            <a:extLst>
              <a:ext uri="{FF2B5EF4-FFF2-40B4-BE49-F238E27FC236}">
                <a16:creationId xmlns:a16="http://schemas.microsoft.com/office/drawing/2014/main" xmlns="" id="{E2546BBC-3B0F-E4DB-BEF1-DD46F7BA464F}"/>
              </a:ext>
            </a:extLst>
          </p:cNvPr>
          <p:cNvSpPr txBox="1">
            <a:spLocks noGrp="1"/>
          </p:cNvSpPr>
          <p:nvPr>
            <p:ph type="pic" idx="1"/>
          </p:nvPr>
        </p:nvSpPr>
        <p:spPr>
          <a:xfrm>
            <a:off x="6519672" y="987423"/>
            <a:ext cx="5166359" cy="5358383"/>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xmlns="" id="{D55216A2-3B3B-4456-4275-4EF5243868A5}"/>
              </a:ext>
            </a:extLst>
          </p:cNvPr>
          <p:cNvSpPr txBox="1">
            <a:spLocks noGrp="1"/>
          </p:cNvSpPr>
          <p:nvPr>
            <p:ph type="body" idx="2"/>
          </p:nvPr>
        </p:nvSpPr>
        <p:spPr>
          <a:xfrm>
            <a:off x="521208" y="3575303"/>
            <a:ext cx="5020056" cy="2770632"/>
          </a:xfrm>
        </p:spPr>
        <p:txBody>
          <a:bodyPr/>
          <a:lstStyle>
            <a:lvl1pPr marL="0" indent="0">
              <a:buNone/>
              <a:defRPr sz="2200" i="1"/>
            </a:lvl1pPr>
          </a:lstStyle>
          <a:p>
            <a:pPr lvl="0"/>
            <a:r>
              <a:rPr lang="en-US"/>
              <a:t>Click to edit Master text styles</a:t>
            </a:r>
          </a:p>
        </p:txBody>
      </p:sp>
      <p:sp>
        <p:nvSpPr>
          <p:cNvPr id="5" name="Date Placeholder 4">
            <a:extLst>
              <a:ext uri="{FF2B5EF4-FFF2-40B4-BE49-F238E27FC236}">
                <a16:creationId xmlns:a16="http://schemas.microsoft.com/office/drawing/2014/main" xmlns="" id="{17A756D8-0716-07A6-B377-7B3B02F9B546}"/>
              </a:ext>
            </a:extLst>
          </p:cNvPr>
          <p:cNvSpPr txBox="1">
            <a:spLocks noGrp="1"/>
          </p:cNvSpPr>
          <p:nvPr>
            <p:ph type="dt" sz="half" idx="7"/>
          </p:nvPr>
        </p:nvSpPr>
        <p:spPr>
          <a:xfrm>
            <a:off x="521208" y="6419088"/>
            <a:ext cx="2743200" cy="365129"/>
          </a:xfrm>
        </p:spPr>
        <p:txBody>
          <a:bodyPr/>
          <a:lstStyle>
            <a:lvl1pPr>
              <a:defRPr/>
            </a:lvl1pPr>
          </a:lstStyle>
          <a:p>
            <a:pPr lvl="0"/>
            <a:fld id="{853E1BA2-935B-4925-BEDE-AC1C245E3900}" type="datetime1">
              <a:rPr lang="en-US"/>
              <a:pPr lvl="0"/>
              <a:t>4/22/2025</a:t>
            </a:fld>
            <a:endParaRPr lang="en-US"/>
          </a:p>
        </p:txBody>
      </p:sp>
      <p:sp>
        <p:nvSpPr>
          <p:cNvPr id="6" name="Footer Placeholder 5">
            <a:extLst>
              <a:ext uri="{FF2B5EF4-FFF2-40B4-BE49-F238E27FC236}">
                <a16:creationId xmlns:a16="http://schemas.microsoft.com/office/drawing/2014/main" xmlns="" id="{4515C01F-2E95-14E4-5F9C-8CC7DF7D8483}"/>
              </a:ext>
            </a:extLst>
          </p:cNvPr>
          <p:cNvSpPr txBox="1">
            <a:spLocks noGrp="1"/>
          </p:cNvSpPr>
          <p:nvPr>
            <p:ph type="ftr" sz="quarter" idx="9"/>
          </p:nvPr>
        </p:nvSpPr>
        <p:spPr>
          <a:xfrm>
            <a:off x="521208" y="100584"/>
            <a:ext cx="4114800" cy="365129"/>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xmlns="" id="{83029E4B-584A-A722-E175-4C7BC358B169}"/>
              </a:ext>
            </a:extLst>
          </p:cNvPr>
          <p:cNvSpPr txBox="1">
            <a:spLocks noGrp="1"/>
          </p:cNvSpPr>
          <p:nvPr>
            <p:ph type="sldNum" sz="quarter" idx="8"/>
          </p:nvPr>
        </p:nvSpPr>
        <p:spPr>
          <a:xfrm>
            <a:off x="11457432" y="6419088"/>
            <a:ext cx="640080" cy="365129"/>
          </a:xfrm>
        </p:spPr>
        <p:txBody>
          <a:bodyPr/>
          <a:lstStyle>
            <a:lvl1pPr>
              <a:defRPr/>
            </a:lvl1pPr>
          </a:lstStyle>
          <a:p>
            <a:pPr lvl="0"/>
            <a:fld id="{41369917-A76A-41B2-AFCE-230FD9AE5B99}" type="slidenum">
              <a:rPr/>
              <a:pPr lvl="0"/>
              <a:t>‹#›</a:t>
            </a:fld>
            <a:endParaRPr lang="en-US"/>
          </a:p>
        </p:txBody>
      </p:sp>
    </p:spTree>
    <p:extLst>
      <p:ext uri="{BB962C8B-B14F-4D97-AF65-F5344CB8AC3E}">
        <p14:creationId xmlns:p14="http://schemas.microsoft.com/office/powerpoint/2010/main" xmlns="" val="291637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10862B6-B2D1-C912-3554-635E526D9C42}"/>
              </a:ext>
            </a:extLst>
          </p:cNvPr>
          <p:cNvSpPr txBox="1">
            <a:spLocks noGrp="1"/>
          </p:cNvSpPr>
          <p:nvPr>
            <p:ph type="title"/>
          </p:nvPr>
        </p:nvSpPr>
        <p:spPr>
          <a:xfrm>
            <a:off x="521208" y="978408"/>
            <a:ext cx="11155680" cy="1463040"/>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xmlns="" id="{7BBC7665-7D1A-0BE8-BFC0-AD5EA2382CDC}"/>
              </a:ext>
            </a:extLst>
          </p:cNvPr>
          <p:cNvSpPr txBox="1">
            <a:spLocks noGrp="1"/>
          </p:cNvSpPr>
          <p:nvPr>
            <p:ph type="body" idx="1"/>
          </p:nvPr>
        </p:nvSpPr>
        <p:spPr>
          <a:xfrm>
            <a:off x="521208" y="2578608"/>
            <a:ext cx="11155680" cy="3767327"/>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3F0794-9FB7-1A68-3F69-9838808D3923}"/>
              </a:ext>
            </a:extLst>
          </p:cNvPr>
          <p:cNvSpPr txBox="1">
            <a:spLocks noGrp="1"/>
          </p:cNvSpPr>
          <p:nvPr>
            <p:ph type="dt" sz="half" idx="2"/>
          </p:nvPr>
        </p:nvSpPr>
        <p:spPr>
          <a:xfrm>
            <a:off x="521208" y="6419088"/>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000000"/>
                </a:solidFill>
                <a:uFillTx/>
                <a:latin typeface="Bierstadt"/>
              </a:defRPr>
            </a:lvl1pPr>
          </a:lstStyle>
          <a:p>
            <a:pPr lvl="0"/>
            <a:fld id="{147D49BE-D328-4347-8689-F6CD62A2C724}" type="datetime1">
              <a:rPr lang="en-US"/>
              <a:pPr lvl="0"/>
              <a:t>4/22/2025</a:t>
            </a:fld>
            <a:endParaRPr lang="en-US"/>
          </a:p>
        </p:txBody>
      </p:sp>
      <p:sp>
        <p:nvSpPr>
          <p:cNvPr id="5" name="Footer Placeholder 4">
            <a:extLst>
              <a:ext uri="{FF2B5EF4-FFF2-40B4-BE49-F238E27FC236}">
                <a16:creationId xmlns:a16="http://schemas.microsoft.com/office/drawing/2014/main" xmlns="" id="{7125F031-78D3-E084-FE3A-D0C4BC5FAB3A}"/>
              </a:ext>
            </a:extLst>
          </p:cNvPr>
          <p:cNvSpPr txBox="1">
            <a:spLocks noGrp="1"/>
          </p:cNvSpPr>
          <p:nvPr>
            <p:ph type="ftr" sz="quarter" idx="3"/>
          </p:nvPr>
        </p:nvSpPr>
        <p:spPr>
          <a:xfrm>
            <a:off x="521208" y="100584"/>
            <a:ext cx="411480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000000"/>
                </a:solidFill>
                <a:uFillTx/>
                <a:latin typeface="Bierstadt"/>
              </a:defRPr>
            </a:lvl1pPr>
          </a:lstStyle>
          <a:p>
            <a:pPr lvl="0"/>
            <a:endParaRPr lang="en-US"/>
          </a:p>
        </p:txBody>
      </p:sp>
      <p:sp>
        <p:nvSpPr>
          <p:cNvPr id="6" name="Slide Number Placeholder 5">
            <a:extLst>
              <a:ext uri="{FF2B5EF4-FFF2-40B4-BE49-F238E27FC236}">
                <a16:creationId xmlns:a16="http://schemas.microsoft.com/office/drawing/2014/main" xmlns="" id="{6B59CDE5-5AA5-80C9-DCC4-90BC3F9D806F}"/>
              </a:ext>
            </a:extLst>
          </p:cNvPr>
          <p:cNvSpPr txBox="1">
            <a:spLocks noGrp="1"/>
          </p:cNvSpPr>
          <p:nvPr>
            <p:ph type="sldNum" sz="quarter" idx="4"/>
          </p:nvPr>
        </p:nvSpPr>
        <p:spPr>
          <a:xfrm>
            <a:off x="11457432" y="6419088"/>
            <a:ext cx="64008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000000"/>
                </a:solidFill>
                <a:uFillTx/>
                <a:latin typeface="Bierstadt"/>
              </a:defRPr>
            </a:lvl1pPr>
          </a:lstStyle>
          <a:p>
            <a:pPr lvl="0"/>
            <a:fld id="{3AD63748-0F3E-4AE3-8379-7CF7B717E903}" type="slidenum">
              <a:rPr/>
              <a:pPr lvl="0"/>
              <a:t>‹#›</a:t>
            </a:fld>
            <a:endParaRPr lang="en-US"/>
          </a:p>
        </p:txBody>
      </p:sp>
      <p:sp>
        <p:nvSpPr>
          <p:cNvPr id="7" name="Freeform: Shape 6">
            <a:extLst>
              <a:ext uri="{FF2B5EF4-FFF2-40B4-BE49-F238E27FC236}">
                <a16:creationId xmlns:a16="http://schemas.microsoft.com/office/drawing/2014/main" xmlns="" id="{8E44530C-948E-D1D4-502B-20C9D2AF6B29}"/>
              </a:ext>
              <a:ext uri="{C183D7F6-B498-43B3-948B-1728B52AA6E4}">
                <adec:decorative xmlns:adec="http://schemas.microsoft.com/office/drawing/2017/decorative" xmlns="" val="1"/>
              </a:ext>
            </a:extLst>
          </p:cNvPr>
          <p:cNvSpPr/>
          <p:nvPr/>
        </p:nvSpPr>
        <p:spPr>
          <a:xfrm>
            <a:off x="517870" y="508086"/>
            <a:ext cx="11153211" cy="149275"/>
          </a:xfrm>
          <a:custGeom>
            <a:avLst/>
            <a:gdLst>
              <a:gd name="f0" fmla="val 10800000"/>
              <a:gd name="f1" fmla="val 5400000"/>
              <a:gd name="f2" fmla="val 180"/>
              <a:gd name="f3" fmla="val w"/>
              <a:gd name="f4" fmla="val h"/>
              <a:gd name="f5" fmla="val 0"/>
              <a:gd name="f6" fmla="val 8085002"/>
              <a:gd name="f7" fmla="val 149279"/>
              <a:gd name="f8" fmla="+- 0 0 -90"/>
              <a:gd name="f9" fmla="*/ f3 1 8085002"/>
              <a:gd name="f10" fmla="*/ f4 1 149279"/>
              <a:gd name="f11" fmla="+- f7 0 f5"/>
              <a:gd name="f12" fmla="+- f6 0 f5"/>
              <a:gd name="f13" fmla="*/ f8 f0 1"/>
              <a:gd name="f14" fmla="*/ f12 1 8085002"/>
              <a:gd name="f15" fmla="*/ f11 1 149279"/>
              <a:gd name="f16" fmla="*/ 0 f12 1"/>
              <a:gd name="f17" fmla="*/ 0 f11 1"/>
              <a:gd name="f18" fmla="*/ 8085002 f12 1"/>
              <a:gd name="f19" fmla="*/ 149279 f11 1"/>
              <a:gd name="f20" fmla="*/ f13 1 f2"/>
              <a:gd name="f21" fmla="*/ f16 1 8085002"/>
              <a:gd name="f22" fmla="*/ f17 1 149279"/>
              <a:gd name="f23" fmla="*/ f18 1 8085002"/>
              <a:gd name="f24" fmla="*/ f19 1 14927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Lst>
            <a:rect l="f34" t="f37" r="f35" b="f36"/>
            <a:pathLst>
              <a:path w="8085002" h="149279">
                <a:moveTo>
                  <a:pt x="f5" y="f5"/>
                </a:moveTo>
                <a:lnTo>
                  <a:pt x="f6" y="f5"/>
                </a:lnTo>
                <a:lnTo>
                  <a:pt x="f6" y="f7"/>
                </a:lnTo>
                <a:lnTo>
                  <a:pt x="f5" y="f7"/>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100000"/>
        </a:lnSpc>
        <a:spcBef>
          <a:spcPts val="0"/>
        </a:spcBef>
        <a:spcAft>
          <a:spcPts val="0"/>
        </a:spcAft>
        <a:buNone/>
        <a:tabLst/>
        <a:defRPr lang="en-US" sz="4400" b="1" i="0" u="none" strike="noStrike" kern="1200" cap="none" spc="0" baseline="0">
          <a:solidFill>
            <a:srgbClr val="000000"/>
          </a:solidFill>
          <a:uFillTx/>
          <a:latin typeface="Bierstadt"/>
        </a:defRPr>
      </a:lvl1pPr>
    </p:titleStyle>
    <p:bodyStyle>
      <a:lvl1pPr marL="228600" marR="0" lvl="0" indent="-228600" algn="l" defTabSz="914400" rtl="0" fontAlgn="auto" hangingPunct="1">
        <a:lnSpc>
          <a:spcPct val="110000"/>
        </a:lnSpc>
        <a:spcBef>
          <a:spcPts val="1000"/>
        </a:spcBef>
        <a:spcAft>
          <a:spcPts val="0"/>
        </a:spcAft>
        <a:buSzPct val="100000"/>
        <a:buFont typeface="Arial" pitchFamily="34"/>
        <a:buChar char="•"/>
        <a:tabLst/>
        <a:defRPr lang="en-US" sz="1800" b="0" i="0" u="none" strike="noStrike" kern="1200" cap="none" spc="0" baseline="0">
          <a:solidFill>
            <a:srgbClr val="000000"/>
          </a:solidFill>
          <a:uFillTx/>
          <a:latin typeface="Bierstadt"/>
        </a:defRPr>
      </a:lvl1pPr>
      <a:lvl2pPr marL="685800" marR="0" lvl="1" indent="-228600" algn="l" defTabSz="914400" rtl="0" fontAlgn="auto" hangingPunct="1">
        <a:lnSpc>
          <a:spcPct val="110000"/>
        </a:lnSpc>
        <a:spcBef>
          <a:spcPts val="500"/>
        </a:spcBef>
        <a:spcAft>
          <a:spcPts val="0"/>
        </a:spcAft>
        <a:buSzPct val="100000"/>
        <a:buFont typeface="Arial" pitchFamily="34"/>
        <a:buChar char="•"/>
        <a:tabLst/>
        <a:defRPr lang="en-US" sz="1600" b="0" i="0" u="none" strike="noStrike" kern="1200" cap="none" spc="0" baseline="0">
          <a:solidFill>
            <a:srgbClr val="000000"/>
          </a:solidFill>
          <a:uFillTx/>
          <a:latin typeface="Bierstadt"/>
        </a:defRPr>
      </a:lvl2pPr>
      <a:lvl3pPr marL="1143000" marR="0" lvl="2" indent="-228600" algn="l" defTabSz="914400" rtl="0" fontAlgn="auto" hangingPunct="1">
        <a:lnSpc>
          <a:spcPct val="110000"/>
        </a:lnSpc>
        <a:spcBef>
          <a:spcPts val="500"/>
        </a:spcBef>
        <a:spcAft>
          <a:spcPts val="0"/>
        </a:spcAft>
        <a:buSzPct val="100000"/>
        <a:buFont typeface="Arial" pitchFamily="34"/>
        <a:buChar char="•"/>
        <a:tabLst/>
        <a:defRPr lang="en-US" sz="1400" b="0" i="0" u="none" strike="noStrike" kern="1200" cap="none" spc="0" baseline="0">
          <a:solidFill>
            <a:srgbClr val="000000"/>
          </a:solidFill>
          <a:uFillTx/>
          <a:latin typeface="Bierstadt"/>
        </a:defRPr>
      </a:lvl3pPr>
      <a:lvl4pPr marL="1600200" marR="0" lvl="3" indent="-228600" algn="l" defTabSz="914400" rtl="0" fontAlgn="auto" hangingPunct="1">
        <a:lnSpc>
          <a:spcPct val="110000"/>
        </a:lnSpc>
        <a:spcBef>
          <a:spcPts val="500"/>
        </a:spcBef>
        <a:spcAft>
          <a:spcPts val="0"/>
        </a:spcAft>
        <a:buSzPct val="100000"/>
        <a:buFont typeface="Arial" pitchFamily="34"/>
        <a:buChar char="•"/>
        <a:tabLst/>
        <a:defRPr lang="en-US" sz="1200" b="0" i="0" u="none" strike="noStrike" kern="1200" cap="none" spc="0" baseline="0">
          <a:solidFill>
            <a:srgbClr val="000000"/>
          </a:solidFill>
          <a:uFillTx/>
          <a:latin typeface="Bierstadt"/>
        </a:defRPr>
      </a:lvl4pPr>
      <a:lvl5pPr marL="2057400" marR="0" lvl="4" indent="-228600" algn="l" defTabSz="914400" rtl="0" fontAlgn="auto" hangingPunct="1">
        <a:lnSpc>
          <a:spcPct val="110000"/>
        </a:lnSpc>
        <a:spcBef>
          <a:spcPts val="500"/>
        </a:spcBef>
        <a:spcAft>
          <a:spcPts val="0"/>
        </a:spcAft>
        <a:buSzPct val="100000"/>
        <a:buFont typeface="Arial" pitchFamily="34"/>
        <a:buChar char="•"/>
        <a:tabLst/>
        <a:defRPr lang="en-US" sz="1200" b="0" i="0" u="none" strike="noStrike" kern="1200" cap="none" spc="0" baseline="0">
          <a:solidFill>
            <a:srgbClr val="000000"/>
          </a:solidFill>
          <a:uFillTx/>
          <a:latin typeface="Bierstad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xmlns="" id="{9FC232DA-2999-36EB-44C7-86BAFFD4E724}"/>
              </a:ext>
              <a:ext uri="{C183D7F6-B498-43B3-948B-1728B52AA6E4}">
                <adec:decorative xmlns:adec="http://schemas.microsoft.com/office/drawing/2017/decorative" xmlns="" val="1"/>
              </a:ext>
            </a:extLst>
          </p:cNvPr>
          <p:cNvSpPr>
            <a:spLocks noMove="1" noResize="1"/>
          </p:cNvSpPr>
          <p:nvPr/>
        </p:nvSpPr>
        <p:spPr>
          <a:xfrm>
            <a:off x="0" y="0"/>
            <a:ext cx="12188952" cy="685799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sp>
        <p:nvSpPr>
          <p:cNvPr id="3" name="Title 1">
            <a:extLst>
              <a:ext uri="{FF2B5EF4-FFF2-40B4-BE49-F238E27FC236}">
                <a16:creationId xmlns:a16="http://schemas.microsoft.com/office/drawing/2014/main" xmlns="" id="{386247D8-C87C-FECF-5DFE-FE970B3ED543}"/>
              </a:ext>
            </a:extLst>
          </p:cNvPr>
          <p:cNvSpPr txBox="1">
            <a:spLocks noGrp="1"/>
          </p:cNvSpPr>
          <p:nvPr>
            <p:ph type="ctrTitle"/>
          </p:nvPr>
        </p:nvSpPr>
        <p:spPr>
          <a:xfrm>
            <a:off x="91659" y="1624870"/>
            <a:ext cx="4269745" cy="1525237"/>
          </a:xfrm>
        </p:spPr>
        <p:txBody>
          <a:bodyPr anchor="b"/>
          <a:lstStyle/>
          <a:p>
            <a:pPr lvl="0"/>
            <a:r>
              <a:rPr lang="el-GR" sz="3600">
                <a:latin typeface="Aptos Serif" pitchFamily="18"/>
                <a:cs typeface="Aptos Serif" pitchFamily="18"/>
              </a:rPr>
              <a:t>Οι σημαντικότεροι αυτοκράτορες του Βυζαντίου</a:t>
            </a:r>
          </a:p>
        </p:txBody>
      </p:sp>
      <p:sp>
        <p:nvSpPr>
          <p:cNvPr id="4" name="Subtitle 2">
            <a:extLst>
              <a:ext uri="{FF2B5EF4-FFF2-40B4-BE49-F238E27FC236}">
                <a16:creationId xmlns:a16="http://schemas.microsoft.com/office/drawing/2014/main" xmlns="" id="{336B1726-4A95-6460-5611-2ACF009BECDB}"/>
              </a:ext>
            </a:extLst>
          </p:cNvPr>
          <p:cNvSpPr txBox="1">
            <a:spLocks noGrp="1"/>
          </p:cNvSpPr>
          <p:nvPr>
            <p:ph type="subTitle" idx="1"/>
          </p:nvPr>
        </p:nvSpPr>
        <p:spPr>
          <a:xfrm>
            <a:off x="517870" y="3707891"/>
            <a:ext cx="3417332" cy="1741867"/>
          </a:xfrm>
        </p:spPr>
        <p:txBody>
          <a:bodyPr anchor="t" anchorCtr="1"/>
          <a:lstStyle/>
          <a:p>
            <a:pPr lvl="0" algn="ctr"/>
            <a:r>
              <a:rPr lang="el-GR"/>
              <a:t>Ιστορία | Σχολική χρονιά       2024-2025</a:t>
            </a:r>
            <a:r>
              <a:rPr lang="en-US"/>
              <a:t/>
            </a:r>
            <a:br>
              <a:rPr lang="en-US"/>
            </a:br>
            <a:r>
              <a:rPr lang="en-US"/>
              <a:t/>
            </a:r>
            <a:br>
              <a:rPr lang="en-US"/>
            </a:br>
            <a:r>
              <a:rPr lang="el-GR"/>
              <a:t>Δαφερέρας Δημήτρης</a:t>
            </a:r>
            <a:endParaRPr lang="en-US"/>
          </a:p>
        </p:txBody>
      </p:sp>
      <p:sp>
        <p:nvSpPr>
          <p:cNvPr id="5" name="Freeform: Shape 11">
            <a:extLst>
              <a:ext uri="{FF2B5EF4-FFF2-40B4-BE49-F238E27FC236}">
                <a16:creationId xmlns:a16="http://schemas.microsoft.com/office/drawing/2014/main" xmlns="" id="{8189CC68-6EB5-7C9B-E009-D4E2F5092006}"/>
              </a:ext>
              <a:ext uri="{C183D7F6-B498-43B3-948B-1728B52AA6E4}">
                <adec:decorative xmlns:adec="http://schemas.microsoft.com/office/drawing/2017/decorative" xmlns="" val="1"/>
              </a:ext>
            </a:extLst>
          </p:cNvPr>
          <p:cNvSpPr>
            <a:spLocks noMove="1" noResize="1"/>
          </p:cNvSpPr>
          <p:nvPr/>
        </p:nvSpPr>
        <p:spPr>
          <a:xfrm>
            <a:off x="517870" y="508086"/>
            <a:ext cx="11153211" cy="149275"/>
          </a:xfrm>
          <a:custGeom>
            <a:avLst/>
            <a:gdLst>
              <a:gd name="f0" fmla="val 10800000"/>
              <a:gd name="f1" fmla="val 5400000"/>
              <a:gd name="f2" fmla="val 180"/>
              <a:gd name="f3" fmla="val w"/>
              <a:gd name="f4" fmla="val h"/>
              <a:gd name="f5" fmla="val 0"/>
              <a:gd name="f6" fmla="val 8085002"/>
              <a:gd name="f7" fmla="val 149279"/>
              <a:gd name="f8" fmla="+- 0 0 -90"/>
              <a:gd name="f9" fmla="*/ f3 1 8085002"/>
              <a:gd name="f10" fmla="*/ f4 1 149279"/>
              <a:gd name="f11" fmla="+- f7 0 f5"/>
              <a:gd name="f12" fmla="+- f6 0 f5"/>
              <a:gd name="f13" fmla="*/ f8 f0 1"/>
              <a:gd name="f14" fmla="*/ f12 1 8085002"/>
              <a:gd name="f15" fmla="*/ f11 1 149279"/>
              <a:gd name="f16" fmla="*/ 0 f12 1"/>
              <a:gd name="f17" fmla="*/ 0 f11 1"/>
              <a:gd name="f18" fmla="*/ 8085002 f12 1"/>
              <a:gd name="f19" fmla="*/ 149279 f11 1"/>
              <a:gd name="f20" fmla="*/ f13 1 f2"/>
              <a:gd name="f21" fmla="*/ f16 1 8085002"/>
              <a:gd name="f22" fmla="*/ f17 1 149279"/>
              <a:gd name="f23" fmla="*/ f18 1 8085002"/>
              <a:gd name="f24" fmla="*/ f19 1 14927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Lst>
            <a:rect l="f34" t="f37" r="f35" b="f36"/>
            <a:pathLst>
              <a:path w="8085002" h="149279">
                <a:moveTo>
                  <a:pt x="f5" y="f5"/>
                </a:moveTo>
                <a:lnTo>
                  <a:pt x="f6" y="f5"/>
                </a:lnTo>
                <a:lnTo>
                  <a:pt x="f6" y="f7"/>
                </a:lnTo>
                <a:lnTo>
                  <a:pt x="f5" y="f7"/>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pic>
        <p:nvPicPr>
          <p:cNvPr id="6" name="Picture 4" descr="A red flag with two eagles&#10;&#10;AI-generated content may be incorrect.">
            <a:extLst>
              <a:ext uri="{FF2B5EF4-FFF2-40B4-BE49-F238E27FC236}">
                <a16:creationId xmlns:a16="http://schemas.microsoft.com/office/drawing/2014/main" xmlns="" id="{0744DADC-E4BD-21B2-D73B-07870803E3BB}"/>
              </a:ext>
            </a:extLst>
          </p:cNvPr>
          <p:cNvPicPr>
            <a:picLocks noChangeAspect="1"/>
          </p:cNvPicPr>
          <p:nvPr/>
        </p:nvPicPr>
        <p:blipFill>
          <a:blip r:embed="rId2"/>
          <a:stretch>
            <a:fillRect/>
          </a:stretch>
        </p:blipFill>
        <p:spPr>
          <a:xfrm>
            <a:off x="4337593" y="1196245"/>
            <a:ext cx="7333488" cy="4565096"/>
          </a:xfrm>
          <a:prstGeom prst="rect">
            <a:avLst/>
          </a:prstGeom>
          <a:noFill/>
          <a:ln cap="flat">
            <a:noFill/>
          </a:ln>
        </p:spPr>
      </p:pic>
      <p:sp>
        <p:nvSpPr>
          <p:cNvPr id="7" name="Freeform: Shape 13">
            <a:extLst>
              <a:ext uri="{FF2B5EF4-FFF2-40B4-BE49-F238E27FC236}">
                <a16:creationId xmlns:a16="http://schemas.microsoft.com/office/drawing/2014/main" xmlns="" id="{FCB9522A-E6AA-A1A3-18B4-1759E74EC4C9}"/>
              </a:ext>
              <a:ext uri="{C183D7F6-B498-43B3-948B-1728B52AA6E4}">
                <adec:decorative xmlns:adec="http://schemas.microsoft.com/office/drawing/2017/decorative" xmlns="" val="1"/>
              </a:ext>
            </a:extLst>
          </p:cNvPr>
          <p:cNvSpPr>
            <a:spLocks noMove="1" noResize="1"/>
          </p:cNvSpPr>
          <p:nvPr/>
        </p:nvSpPr>
        <p:spPr>
          <a:xfrm>
            <a:off x="517870" y="6300216"/>
            <a:ext cx="11165482" cy="45720"/>
          </a:xfrm>
          <a:custGeom>
            <a:avLst/>
            <a:gdLst>
              <a:gd name="f0" fmla="val 10800000"/>
              <a:gd name="f1" fmla="val 5400000"/>
              <a:gd name="f2" fmla="val 180"/>
              <a:gd name="f3" fmla="val w"/>
              <a:gd name="f4" fmla="val h"/>
              <a:gd name="f5" fmla="val 0"/>
              <a:gd name="f6" fmla="val 11165482"/>
              <a:gd name="f7" fmla="val 45719"/>
              <a:gd name="f8" fmla="+- 0 0 -90"/>
              <a:gd name="f9" fmla="*/ f3 1 11165482"/>
              <a:gd name="f10" fmla="*/ f4 1 45719"/>
              <a:gd name="f11" fmla="+- f7 0 f5"/>
              <a:gd name="f12" fmla="+- f6 0 f5"/>
              <a:gd name="f13" fmla="*/ f8 f0 1"/>
              <a:gd name="f14" fmla="*/ f12 1 11165482"/>
              <a:gd name="f15" fmla="*/ f11 1 45719"/>
              <a:gd name="f16" fmla="*/ 0 f12 1"/>
              <a:gd name="f17" fmla="*/ 0 f11 1"/>
              <a:gd name="f18" fmla="*/ 11165482 f12 1"/>
              <a:gd name="f19" fmla="*/ 45719 f11 1"/>
              <a:gd name="f20" fmla="*/ f13 1 f2"/>
              <a:gd name="f21" fmla="*/ f16 1 11165482"/>
              <a:gd name="f22" fmla="*/ f17 1 45719"/>
              <a:gd name="f23" fmla="*/ f18 1 11165482"/>
              <a:gd name="f24" fmla="*/ f19 1 4571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165482" h="45719">
                <a:moveTo>
                  <a:pt x="f5" y="f5"/>
                </a:moveTo>
                <a:lnTo>
                  <a:pt x="f6" y="f5"/>
                </a:lnTo>
                <a:lnTo>
                  <a:pt x="f6" y="f7"/>
                </a:lnTo>
                <a:lnTo>
                  <a:pt x="f5" y="f7"/>
                </a:lnTo>
                <a:lnTo>
                  <a:pt x="f5" y="f5"/>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Bierstad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xmlns="" id="{31B925C4-A3CF-6534-6D50-3B47C65F2FCE}"/>
              </a:ext>
            </a:extLst>
          </p:cNvPr>
          <p:cNvSpPr txBox="1"/>
          <p:nvPr/>
        </p:nvSpPr>
        <p:spPr>
          <a:xfrm>
            <a:off x="2300749" y="817912"/>
            <a:ext cx="8485238"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0" u="sng" strike="noStrike" kern="1200" cap="none" spc="0" baseline="0">
                <a:solidFill>
                  <a:srgbClr val="000000"/>
                </a:solidFill>
                <a:uFillTx/>
                <a:latin typeface="Aptos"/>
              </a:rPr>
              <a:t>ΔΥΝΑΣΤΕΙΑ ΛΕΟΝΤΙΝΩΝ (457–518)</a:t>
            </a:r>
          </a:p>
        </p:txBody>
      </p:sp>
      <p:sp>
        <p:nvSpPr>
          <p:cNvPr id="3" name="TextBox 6">
            <a:extLst>
              <a:ext uri="{FF2B5EF4-FFF2-40B4-BE49-F238E27FC236}">
                <a16:creationId xmlns:a16="http://schemas.microsoft.com/office/drawing/2014/main" xmlns="" id="{23B4CCC7-7556-1898-9B78-D3814C004AE0}"/>
              </a:ext>
            </a:extLst>
          </p:cNvPr>
          <p:cNvSpPr txBox="1"/>
          <p:nvPr/>
        </p:nvSpPr>
        <p:spPr>
          <a:xfrm>
            <a:off x="2497390" y="2912629"/>
            <a:ext cx="6096003" cy="646334"/>
          </a:xfrm>
          <a:prstGeom prst="rect">
            <a:avLst/>
          </a:prstGeom>
          <a:noFill/>
          <a:ln cap="flat">
            <a:noFill/>
          </a:ln>
        </p:spPr>
        <p:txBody>
          <a:bodyPr vert="horz" wrap="square" lIns="91440" tIns="45720" rIns="91440" bIns="45720" anchor="t" anchorCtr="0" compatLnSpc="1">
            <a:spAutoFit/>
          </a:bodyPr>
          <a:lstStyle/>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1" u="none" strike="noStrike" kern="1200" cap="none" spc="0" baseline="0">
                <a:solidFill>
                  <a:srgbClr val="000000"/>
                </a:solidFill>
                <a:uFillTx/>
                <a:latin typeface="Aptos"/>
              </a:rPr>
              <a:t>Λέων Α’</a:t>
            </a:r>
          </a:p>
        </p:txBody>
      </p:sp>
      <p:sp>
        <p:nvSpPr>
          <p:cNvPr id="4" name="TextBox 8">
            <a:extLst>
              <a:ext uri="{FF2B5EF4-FFF2-40B4-BE49-F238E27FC236}">
                <a16:creationId xmlns:a16="http://schemas.microsoft.com/office/drawing/2014/main" xmlns="" id="{DA9FA6A4-AACD-E7B3-984D-132C69DDE32C}"/>
              </a:ext>
            </a:extLst>
          </p:cNvPr>
          <p:cNvSpPr txBox="1"/>
          <p:nvPr/>
        </p:nvSpPr>
        <p:spPr>
          <a:xfrm>
            <a:off x="1651817" y="3622871"/>
            <a:ext cx="609600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1" u="none" strike="noStrike" kern="1200" cap="none" spc="0" baseline="0">
                <a:solidFill>
                  <a:srgbClr val="000000"/>
                </a:solidFill>
                <a:uFillTx/>
                <a:latin typeface="Aptos"/>
              </a:rPr>
              <a:t>Ο Ίσαυρος (457- 474)</a:t>
            </a:r>
          </a:p>
        </p:txBody>
      </p:sp>
      <p:pic>
        <p:nvPicPr>
          <p:cNvPr id="5" name="Picture 12" descr="A statue of a person&#10;&#10;AI-generated content may be incorrect.">
            <a:extLst>
              <a:ext uri="{FF2B5EF4-FFF2-40B4-BE49-F238E27FC236}">
                <a16:creationId xmlns:a16="http://schemas.microsoft.com/office/drawing/2014/main" xmlns="" id="{2FDAA24E-D88C-4452-BF2A-6792D0FA09BC}"/>
              </a:ext>
            </a:extLst>
          </p:cNvPr>
          <p:cNvPicPr>
            <a:picLocks noChangeAspect="1"/>
          </p:cNvPicPr>
          <p:nvPr/>
        </p:nvPicPr>
        <p:blipFill>
          <a:blip r:embed="rId2"/>
          <a:stretch>
            <a:fillRect/>
          </a:stretch>
        </p:blipFill>
        <p:spPr>
          <a:xfrm>
            <a:off x="7472897" y="1752063"/>
            <a:ext cx="3463354" cy="4619247"/>
          </a:xfrm>
          <a:prstGeom prst="rect">
            <a:avLst/>
          </a:prstGeom>
          <a:noFill/>
          <a:ln cap="flat">
            <a:noFill/>
          </a:ln>
        </p:spPr>
      </p:pic>
      <p:sp>
        <p:nvSpPr>
          <p:cNvPr id="6" name="TextBox 14">
            <a:extLst>
              <a:ext uri="{FF2B5EF4-FFF2-40B4-BE49-F238E27FC236}">
                <a16:creationId xmlns:a16="http://schemas.microsoft.com/office/drawing/2014/main" xmlns="" id="{4E7CD788-281C-D186-9919-EA5524395174}"/>
              </a:ext>
            </a:extLst>
          </p:cNvPr>
          <p:cNvSpPr txBox="1"/>
          <p:nvPr/>
        </p:nvSpPr>
        <p:spPr>
          <a:xfrm>
            <a:off x="1489585" y="5071262"/>
            <a:ext cx="5053779"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1" u="none" strike="noStrike" kern="1200" cap="none" spc="0" baseline="0">
                <a:solidFill>
                  <a:srgbClr val="000000"/>
                </a:solidFill>
                <a:uFillTx/>
                <a:latin typeface="Aptos"/>
              </a:rPr>
              <a:t>Info: </a:t>
            </a:r>
            <a:r>
              <a:rPr lang="el-GR" sz="2000" b="0" i="1" u="none" strike="noStrike" kern="1200" cap="none" spc="0" baseline="0">
                <a:solidFill>
                  <a:srgbClr val="000000"/>
                </a:solidFill>
                <a:uFillTx/>
                <a:latin typeface="Aptos"/>
              </a:rPr>
              <a:t>Το εικονιζόμενο άγαλμα του Λέων Α’ Βρίσκεται στο μουσείο του Λούβρου</a:t>
            </a:r>
            <a:r>
              <a:rPr lang="el-GR" sz="1800" b="0" i="1" u="none" strike="noStrike" kern="1200" cap="none" spc="0" baseline="0">
                <a:solidFill>
                  <a:srgbClr val="000000"/>
                </a:solidFill>
                <a:uFillTx/>
                <a:latin typeface="Aptos"/>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xmlns="" id="{C4CECAEA-E91B-5890-A86F-79E409BDC00A}"/>
              </a:ext>
            </a:extLst>
          </p:cNvPr>
          <p:cNvSpPr txBox="1"/>
          <p:nvPr/>
        </p:nvSpPr>
        <p:spPr>
          <a:xfrm>
            <a:off x="658761" y="1002255"/>
            <a:ext cx="6017346" cy="501675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Η δυναστεία αυτή ξεκινά με τον Λέοντα Α' τον Ίσαυρο, που ανέλαβε το 457 και κυβέρνησε μέχρι το 474. Ήταν ένας από τους πρώτους αυτοκράτορες που κατάφεραν να σταθεροποιήσουν το κράτος μετά την πτώση της Δυτικής Ρωμαϊκής Αυτοκρατορίας. Ο Λέων Α' εδραίωσε τη θέση του και προσπάθησε να ενισχύσει τη στρατιωτική δύναμη της αυτοκρατορίας, αντιμετωπίζοντας τις επιθέσεις από τους Βούλγαρους και τους Γότθους. Η δυναστεία συνεχίστηκε με τον Λέοντα Β’</a:t>
            </a:r>
            <a:r>
              <a:rPr lang="en-GB" sz="2000" b="0" i="1" u="none" strike="noStrike" kern="1200" cap="none" spc="0" baseline="0">
                <a:solidFill>
                  <a:srgbClr val="000000"/>
                </a:solidFill>
                <a:uFillTx/>
                <a:latin typeface="Aptos"/>
              </a:rPr>
              <a:t> (</a:t>
            </a:r>
            <a:r>
              <a:rPr lang="el-GR" sz="2000" b="0" i="1" u="none" strike="noStrike" kern="1200" cap="none" spc="0" baseline="0">
                <a:solidFill>
                  <a:srgbClr val="000000"/>
                </a:solidFill>
                <a:uFillTx/>
                <a:latin typeface="Aptos"/>
              </a:rPr>
              <a:t>474 </a:t>
            </a:r>
            <a:r>
              <a:rPr lang="en-GB" sz="2000" b="0" i="1" u="none" strike="noStrike" kern="1200" cap="none" spc="0" baseline="0">
                <a:solidFill>
                  <a:srgbClr val="000000"/>
                </a:solidFill>
                <a:uFillTx/>
                <a:latin typeface="Aptos"/>
              </a:rPr>
              <a:t>- </a:t>
            </a:r>
            <a:r>
              <a:rPr lang="el-GR" sz="2000" b="0" i="1" u="none" strike="noStrike" kern="1200" cap="none" spc="0" baseline="0">
                <a:solidFill>
                  <a:srgbClr val="000000"/>
                </a:solidFill>
                <a:uFillTx/>
                <a:latin typeface="Aptos"/>
              </a:rPr>
              <a:t>475</a:t>
            </a:r>
            <a:r>
              <a:rPr lang="en-GB" sz="2000" b="0" i="1" u="none" strike="noStrike" kern="1200" cap="none" spc="0" baseline="0">
                <a:solidFill>
                  <a:srgbClr val="000000"/>
                </a:solidFill>
                <a:uFillTx/>
                <a:latin typeface="Aptos"/>
              </a:rPr>
              <a:t>) </a:t>
            </a:r>
            <a:r>
              <a:rPr lang="el-GR" sz="2000" b="0" i="1" u="none" strike="noStrike" kern="1200" cap="none" spc="0" baseline="0">
                <a:solidFill>
                  <a:srgbClr val="000000"/>
                </a:solidFill>
                <a:uFillTx/>
                <a:latin typeface="Aptos"/>
              </a:rPr>
              <a:t>Ωπου βασίλεψε για ένα χρόνο, έχοντας στην πραγματικότητα να βρίσκεται η πολιτική εξουσία στα χέρια της μητέρας του , Αρκαδίας. Ακολούθησε ο Ζήνων (474–491), που υπήρξε εξαιρετικός στρατηγός και βοήθησε να επανεγκατασταθεί η ισχύς του Βυζαντίου στη Μικρά Ασία.</a:t>
            </a:r>
          </a:p>
        </p:txBody>
      </p:sp>
      <p:pic>
        <p:nvPicPr>
          <p:cNvPr id="3" name="Picture 6" descr="A close-up of a statue&#10;&#10;AI-generated content may be incorrect.">
            <a:extLst>
              <a:ext uri="{FF2B5EF4-FFF2-40B4-BE49-F238E27FC236}">
                <a16:creationId xmlns:a16="http://schemas.microsoft.com/office/drawing/2014/main" xmlns="" id="{0B960759-EBC1-17A6-C983-B177B26C3469}"/>
              </a:ext>
            </a:extLst>
          </p:cNvPr>
          <p:cNvPicPr>
            <a:picLocks noChangeAspect="1"/>
          </p:cNvPicPr>
          <p:nvPr/>
        </p:nvPicPr>
        <p:blipFill>
          <a:blip r:embed="rId2"/>
          <a:stretch>
            <a:fillRect/>
          </a:stretch>
        </p:blipFill>
        <p:spPr>
          <a:xfrm>
            <a:off x="7249655" y="914400"/>
            <a:ext cx="4063995" cy="5029200"/>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Picture 2" descr="A gold coin with a person in a crown&#10;&#10;AI-generated content may be incorrect.">
            <a:extLst>
              <a:ext uri="{FF2B5EF4-FFF2-40B4-BE49-F238E27FC236}">
                <a16:creationId xmlns:a16="http://schemas.microsoft.com/office/drawing/2014/main" xmlns="" id="{6A7FFE1E-F0A2-8BEB-EEB6-16406F7E9A15}"/>
              </a:ext>
            </a:extLst>
          </p:cNvPr>
          <p:cNvPicPr>
            <a:picLocks noChangeAspect="1"/>
          </p:cNvPicPr>
          <p:nvPr/>
        </p:nvPicPr>
        <p:blipFill>
          <a:blip r:embed="rId2"/>
          <a:stretch>
            <a:fillRect/>
          </a:stretch>
        </p:blipFill>
        <p:spPr>
          <a:xfrm>
            <a:off x="1451619" y="1118338"/>
            <a:ext cx="4018568" cy="3867537"/>
          </a:xfrm>
          <a:prstGeom prst="rect">
            <a:avLst/>
          </a:prstGeom>
          <a:noFill/>
          <a:ln cap="flat">
            <a:noFill/>
          </a:ln>
        </p:spPr>
      </p:pic>
      <p:pic>
        <p:nvPicPr>
          <p:cNvPr id="3" name="Picture 4" descr="A close-up of a coin&#10;&#10;AI-generated content may be incorrect.">
            <a:extLst>
              <a:ext uri="{FF2B5EF4-FFF2-40B4-BE49-F238E27FC236}">
                <a16:creationId xmlns:a16="http://schemas.microsoft.com/office/drawing/2014/main" xmlns="" id="{A2AB0E44-0269-DF3D-E716-BCAB27888E32}"/>
              </a:ext>
            </a:extLst>
          </p:cNvPr>
          <p:cNvPicPr>
            <a:picLocks noChangeAspect="1"/>
          </p:cNvPicPr>
          <p:nvPr/>
        </p:nvPicPr>
        <p:blipFill>
          <a:blip r:embed="rId3"/>
          <a:stretch>
            <a:fillRect/>
          </a:stretch>
        </p:blipFill>
        <p:spPr>
          <a:xfrm>
            <a:off x="6848005" y="1222360"/>
            <a:ext cx="3892381" cy="3804141"/>
          </a:xfrm>
          <a:prstGeom prst="rect">
            <a:avLst/>
          </a:prstGeom>
          <a:noFill/>
          <a:ln cap="flat">
            <a:noFill/>
          </a:ln>
        </p:spPr>
      </p:pic>
      <p:sp>
        <p:nvSpPr>
          <p:cNvPr id="4" name="TextBox 8">
            <a:extLst>
              <a:ext uri="{FF2B5EF4-FFF2-40B4-BE49-F238E27FC236}">
                <a16:creationId xmlns:a16="http://schemas.microsoft.com/office/drawing/2014/main" xmlns="" id="{A6490497-AB7E-C366-A9E0-8E4A65E35966}"/>
              </a:ext>
            </a:extLst>
          </p:cNvPr>
          <p:cNvSpPr txBox="1"/>
          <p:nvPr/>
        </p:nvSpPr>
        <p:spPr>
          <a:xfrm>
            <a:off x="1451619" y="5493706"/>
            <a:ext cx="6096003"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Χρυσό Νόμισμα του Λέων Β’</a:t>
            </a:r>
          </a:p>
        </p:txBody>
      </p:sp>
      <p:sp>
        <p:nvSpPr>
          <p:cNvPr id="5" name="TextBox 10">
            <a:extLst>
              <a:ext uri="{FF2B5EF4-FFF2-40B4-BE49-F238E27FC236}">
                <a16:creationId xmlns:a16="http://schemas.microsoft.com/office/drawing/2014/main" xmlns="" id="{4AC2D0EE-935F-F312-29EB-677E04F54FF8}"/>
              </a:ext>
            </a:extLst>
          </p:cNvPr>
          <p:cNvSpPr txBox="1"/>
          <p:nvPr/>
        </p:nvSpPr>
        <p:spPr>
          <a:xfrm>
            <a:off x="6322143" y="5385980"/>
            <a:ext cx="6096003"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Σεμίσσιον (χρυσό νόμισμα) του Ζήνωνα με την προτομή του.</a:t>
            </a:r>
            <a:br>
              <a:rPr lang="el-GR" sz="2000" b="0" i="1" u="none" strike="noStrike" kern="1200" cap="none" spc="0" baseline="0">
                <a:solidFill>
                  <a:srgbClr val="000000"/>
                </a:solidFill>
                <a:uFillTx/>
                <a:latin typeface="Aptos"/>
              </a:rPr>
            </a:br>
            <a:endParaRPr lang="el-GR" sz="2000" b="0" i="1" u="none" strike="noStrike" kern="1200" cap="none" spc="0" baseline="0">
              <a:solidFill>
                <a:srgbClr val="000000"/>
              </a:solidFill>
              <a:uFillTx/>
              <a:latin typeface="Apto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042CBD0D-80DE-C8BE-E306-9CD2F2EE5A25}"/>
              </a:ext>
            </a:extLst>
          </p:cNvPr>
          <p:cNvSpPr txBox="1"/>
          <p:nvPr/>
        </p:nvSpPr>
        <p:spPr>
          <a:xfrm>
            <a:off x="1425677" y="776334"/>
            <a:ext cx="8770376"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0" u="sng" strike="noStrike" kern="1200" cap="none" spc="0" baseline="0">
                <a:solidFill>
                  <a:srgbClr val="000000"/>
                </a:solidFill>
                <a:uFillTx/>
                <a:latin typeface="Aptos"/>
              </a:rPr>
              <a:t>ΙΟΥΣΤΙΝΙΑΝΗ ΔΥΝΑΣΤΕΙΑ (518 – 602)</a:t>
            </a:r>
          </a:p>
        </p:txBody>
      </p:sp>
      <p:sp>
        <p:nvSpPr>
          <p:cNvPr id="3" name="TextBox 6">
            <a:extLst>
              <a:ext uri="{FF2B5EF4-FFF2-40B4-BE49-F238E27FC236}">
                <a16:creationId xmlns:a16="http://schemas.microsoft.com/office/drawing/2014/main" xmlns="" id="{D5BEF093-ACCE-9FFE-1A22-C484F7E9E337}"/>
              </a:ext>
            </a:extLst>
          </p:cNvPr>
          <p:cNvSpPr txBox="1"/>
          <p:nvPr/>
        </p:nvSpPr>
        <p:spPr>
          <a:xfrm>
            <a:off x="2113937" y="2698458"/>
            <a:ext cx="6096003" cy="1323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4000" b="1" i="1" u="none" strike="noStrike" kern="1200" cap="none" spc="0" baseline="0">
                <a:solidFill>
                  <a:srgbClr val="000000"/>
                </a:solidFill>
                <a:uFillTx/>
                <a:latin typeface="Aptos"/>
              </a:rPr>
              <a:t>Ιουστινιανός Α’</a:t>
            </a:r>
            <a:br>
              <a:rPr lang="el-GR" sz="4000" b="1" i="1" u="none" strike="noStrike" kern="1200" cap="none" spc="0" baseline="0">
                <a:solidFill>
                  <a:srgbClr val="000000"/>
                </a:solidFill>
                <a:uFillTx/>
                <a:latin typeface="Aptos"/>
              </a:rPr>
            </a:br>
            <a:r>
              <a:rPr lang="el-GR" sz="4000" b="1" i="1" u="none" strike="noStrike" kern="1200" cap="none" spc="0" baseline="0">
                <a:solidFill>
                  <a:srgbClr val="000000"/>
                </a:solidFill>
                <a:uFillTx/>
                <a:latin typeface="Aptos"/>
              </a:rPr>
              <a:t>     ( 527 - 565 ) </a:t>
            </a:r>
          </a:p>
        </p:txBody>
      </p:sp>
      <p:pic>
        <p:nvPicPr>
          <p:cNvPr id="4" name="Picture 8" descr="A mosaic of a person&#10;&#10;AI-generated content may be incorrect.">
            <a:extLst>
              <a:ext uri="{FF2B5EF4-FFF2-40B4-BE49-F238E27FC236}">
                <a16:creationId xmlns:a16="http://schemas.microsoft.com/office/drawing/2014/main" xmlns="" id="{A4B2F2C9-8179-7E84-2AE6-BCDA2EBA348F}"/>
              </a:ext>
            </a:extLst>
          </p:cNvPr>
          <p:cNvPicPr>
            <a:picLocks noChangeAspect="1"/>
          </p:cNvPicPr>
          <p:nvPr/>
        </p:nvPicPr>
        <p:blipFill>
          <a:blip r:embed="rId2"/>
          <a:stretch>
            <a:fillRect/>
          </a:stretch>
        </p:blipFill>
        <p:spPr>
          <a:xfrm>
            <a:off x="7747820" y="1760284"/>
            <a:ext cx="3224366" cy="4299152"/>
          </a:xfrm>
          <a:prstGeom prst="rect">
            <a:avLst/>
          </a:prstGeom>
          <a:noFill/>
          <a:ln cap="flat">
            <a:noFill/>
          </a:ln>
        </p:spPr>
      </p:pic>
      <p:sp>
        <p:nvSpPr>
          <p:cNvPr id="5" name="TextBox 10">
            <a:extLst>
              <a:ext uri="{FF2B5EF4-FFF2-40B4-BE49-F238E27FC236}">
                <a16:creationId xmlns:a16="http://schemas.microsoft.com/office/drawing/2014/main" xmlns="" id="{FB4DDDCF-FF01-3E07-3A45-4A7C57187F8F}"/>
              </a:ext>
            </a:extLst>
          </p:cNvPr>
          <p:cNvSpPr txBox="1"/>
          <p:nvPr/>
        </p:nvSpPr>
        <p:spPr>
          <a:xfrm>
            <a:off x="865241" y="5050615"/>
            <a:ext cx="6508955"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Η μορφή του Ιουστινιανού  ως ψηφιδωτό , που βρίσκετε στο ναό του Αγίου Βιταλίου, στη Ραβέννα.</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993553FA-EAC7-8B30-A92A-0D41EF2EEDF9}"/>
              </a:ext>
            </a:extLst>
          </p:cNvPr>
          <p:cNvSpPr txBox="1"/>
          <p:nvPr/>
        </p:nvSpPr>
        <p:spPr>
          <a:xfrm>
            <a:off x="344134" y="761448"/>
            <a:ext cx="5555226" cy="563231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1" u="none" strike="noStrike" kern="1200" cap="none" spc="0" baseline="0">
                <a:solidFill>
                  <a:srgbClr val="000000"/>
                </a:solidFill>
                <a:uFillTx/>
                <a:latin typeface="Aptos"/>
              </a:rPr>
              <a:t>Αμέσως μετά τη Λεοντίνη Δυναστεία, έρχεται η Ιουστινιανή Δυναστεία, με τον Ιουστινιανό Α' να είναι ο πιο γνωστός εκπρόσωπος. Ο Ιουστινιανός ανέλαβε τον θρόνο το 527 και κυβέρνησε μέχρι το 565. Ήταν μια από τις πιο σημαντικές προσωπικότητες στην ιστορία του Βυζαντίου, γνωστός για τις στρατιωτικές του εκστρατείες που αποκατέστησαν μέρος των παλαιών ρωμαϊκών εδαφών στην Ιταλία, τη Βόρεια Αφρική και την Ισπανία. Επίσης, πραγματοποίησε τη μεγάλη νομοθετική μεταρρύθμιση με το Corpus Juris Civilis, τη νομοθεσία που αποτέλεσε θεμέλιο για το μελλοντικό ευρωπαϊκό δίκαιο. Το αρχιτεκτονικό του έργο, με κορυφαίο παράδειγμα την Αγία Σοφία, έμεινε στην ιστορία ως ένα από τα μεγαλύτερα επιτεύγματα της βυζαντινής αυτοκρατορίας. Μετά τον θάνατο του Ιουστινιανού το 565, η δυναστεία υπήρξε λιγότερο σταθερή, με την εξασθένιση της αυτοκρατορίας και την επόμενη σειρά προβλημάτων, όπως επιθέσεις και εσωτερικές διαμάχες.</a:t>
            </a:r>
            <a:r>
              <a:rPr lang="el-GR" sz="1600" b="0" i="1" u="none" strike="noStrike" kern="1200" cap="none" spc="0" baseline="0">
                <a:solidFill>
                  <a:srgbClr val="000000"/>
                </a:solidFill>
                <a:uFillTx/>
                <a:latin typeface="Aptos"/>
              </a:rPr>
              <a:t/>
            </a:r>
            <a:br>
              <a:rPr lang="el-GR" sz="1600" b="0" i="1" u="none" strike="noStrike" kern="1200" cap="none" spc="0" baseline="0">
                <a:solidFill>
                  <a:srgbClr val="000000"/>
                </a:solidFill>
                <a:uFillTx/>
                <a:latin typeface="Aptos"/>
              </a:rPr>
            </a:br>
            <a:endParaRPr lang="el-GR" sz="1600" b="0" i="1" u="none" strike="noStrike" kern="1200" cap="none" spc="0" baseline="0">
              <a:solidFill>
                <a:srgbClr val="000000"/>
              </a:solidFill>
              <a:uFillTx/>
              <a:latin typeface="Aptos"/>
            </a:endParaRPr>
          </a:p>
        </p:txBody>
      </p:sp>
      <p:pic>
        <p:nvPicPr>
          <p:cNvPr id="3" name="Picture 4" descr="A person in a robe&#10;&#10;AI-generated content may be incorrect.">
            <a:extLst>
              <a:ext uri="{FF2B5EF4-FFF2-40B4-BE49-F238E27FC236}">
                <a16:creationId xmlns:a16="http://schemas.microsoft.com/office/drawing/2014/main" xmlns="" id="{B57259D4-6012-BCFD-C0AB-58E1A1F6F150}"/>
              </a:ext>
            </a:extLst>
          </p:cNvPr>
          <p:cNvPicPr>
            <a:picLocks noChangeAspect="1"/>
          </p:cNvPicPr>
          <p:nvPr/>
        </p:nvPicPr>
        <p:blipFill>
          <a:blip r:embed="rId2"/>
          <a:stretch>
            <a:fillRect/>
          </a:stretch>
        </p:blipFill>
        <p:spPr>
          <a:xfrm>
            <a:off x="6513874" y="1212613"/>
            <a:ext cx="5063307" cy="3826919"/>
          </a:xfrm>
          <a:prstGeom prst="rect">
            <a:avLst/>
          </a:prstGeom>
          <a:noFill/>
          <a:ln cap="flat">
            <a:noFill/>
          </a:ln>
        </p:spPr>
      </p:pic>
      <p:sp>
        <p:nvSpPr>
          <p:cNvPr id="4" name="TextBox 6">
            <a:extLst>
              <a:ext uri="{FF2B5EF4-FFF2-40B4-BE49-F238E27FC236}">
                <a16:creationId xmlns:a16="http://schemas.microsoft.com/office/drawing/2014/main" xmlns="" id="{A5DA9C54-D5BD-96E9-56C1-79D1B034718C}"/>
              </a:ext>
            </a:extLst>
          </p:cNvPr>
          <p:cNvSpPr txBox="1"/>
          <p:nvPr/>
        </p:nvSpPr>
        <p:spPr>
          <a:xfrm>
            <a:off x="6164829" y="5193426"/>
            <a:ext cx="6096003"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1" u="none" strike="noStrike" kern="1200" cap="none" spc="0" baseline="0">
                <a:solidFill>
                  <a:srgbClr val="000000"/>
                </a:solidFill>
                <a:uFillTx/>
                <a:latin typeface="Aptos"/>
              </a:rPr>
              <a:t>Ο Κωνσταντίνος Κατακουζινός (Χάρης Ρώμας) Υποδυώμενος τον Ιουστινιανό Α’ στην ομώνυμη σειρά ‘Κωνσταντίνου και Ελένης’.</a:t>
            </a:r>
            <a:br>
              <a:rPr lang="el-GR" sz="1800" b="0" i="1" u="none" strike="noStrike" kern="1200" cap="none" spc="0" baseline="0">
                <a:solidFill>
                  <a:srgbClr val="000000"/>
                </a:solidFill>
                <a:uFillTx/>
                <a:latin typeface="Aptos"/>
              </a:rPr>
            </a:br>
            <a:endParaRPr lang="el-GR" sz="1800" b="0" i="1" u="none" strike="noStrike" kern="1200" cap="none" spc="0" baseline="0">
              <a:solidFill>
                <a:srgbClr val="000000"/>
              </a:solidFill>
              <a:uFillTx/>
              <a:latin typeface="Apto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p:stCondLst>
                                            <p:cond delay="0"/>
                                          </p:stCondLst>
                                        </p:cTn>
                                        <p:tgtEl>
                                          <p:spTgt spid="3"/>
                                        </p:tgtEl>
                                        <p:attrNameLst>
                                          <p:attrName>ppt_y</p:attrName>
                                        </p:attrNameLst>
                                      </p:cBhvr>
                                      <p:tavLst>
                                        <p:tav tm="0" fmla="#ppt_y-sin(pi*$)/3">
                                          <p:val>
                                            <p:strVal val="0,5"/>
                                          </p:val>
                                        </p:tav>
                                        <p:tav tm="100000">
                                          <p:val>
                                            <p:strVal val="1"/>
                                          </p:val>
                                        </p:tav>
                                      </p:tavLst>
                                    </p:anim>
                                    <p:anim calcmode="lin" valueType="num">
                                      <p:cBhvr>
                                        <p:cTn id="17" dur="664">
                                          <p:stCondLst>
                                            <p:cond delay="664"/>
                                          </p:stCondLst>
                                        </p:cTn>
                                        <p:tgtEl>
                                          <p:spTgt spid="3"/>
                                        </p:tgtEl>
                                        <p:attrNameLst>
                                          <p:attrName>ppt_y</p:attrName>
                                        </p:attrNameLst>
                                      </p:cBhvr>
                                      <p:tavLst>
                                        <p:tav tm="0" fmla="#ppt_y-sin(pi*$)/9">
                                          <p:val>
                                            <p:strVal val="0"/>
                                          </p:val>
                                        </p:tav>
                                        <p:tav tm="100000">
                                          <p:val>
                                            <p:strVal val="1"/>
                                          </p:val>
                                        </p:tav>
                                      </p:tavLst>
                                    </p:anim>
                                    <p:anim calcmode="lin" valueType="num">
                                      <p:cBhvr>
                                        <p:cTn id="18" dur="332">
                                          <p:stCondLst>
                                            <p:cond delay="1324"/>
                                          </p:stCondLst>
                                        </p:cTn>
                                        <p:tgtEl>
                                          <p:spTgt spid="3"/>
                                        </p:tgtEl>
                                        <p:attrNameLst>
                                          <p:attrName>ppt_y</p:attrName>
                                        </p:attrNameLst>
                                      </p:cBhvr>
                                      <p:tavLst>
                                        <p:tav tm="0" fmla="#ppt_y-sin(pi*$)/27">
                                          <p:val>
                                            <p:strVal val="0"/>
                                          </p:val>
                                        </p:tav>
                                        <p:tav tm="100000">
                                          <p:val>
                                            <p:strVal val="1"/>
                                          </p:val>
                                        </p:tav>
                                      </p:tavLst>
                                    </p:anim>
                                    <p:anim calcmode="lin" valueType="num">
                                      <p:cBhvr>
                                        <p:cTn id="19" dur="164">
                                          <p:stCondLst>
                                            <p:cond delay="1656"/>
                                          </p:stCondLst>
                                        </p:cTn>
                                        <p:tgtEl>
                                          <p:spTgt spid="3"/>
                                        </p:tgtEl>
                                        <p:attrNameLst>
                                          <p:attrName>ppt_y</p:attrName>
                                        </p:attrNameLst>
                                      </p:cBhvr>
                                      <p:tavLst>
                                        <p:tav tm="0" fmla="#ppt_y-sin(pi*$)/81">
                                          <p:val>
                                            <p:strVal val="0"/>
                                          </p:val>
                                        </p:tav>
                                        <p:tav tm="100000">
                                          <p:val>
                                            <p:strVal val="1"/>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9BA3021E-CEA7-01BA-B834-14E8CE18CDA7}"/>
              </a:ext>
            </a:extLst>
          </p:cNvPr>
          <p:cNvSpPr txBox="1"/>
          <p:nvPr/>
        </p:nvSpPr>
        <p:spPr>
          <a:xfrm>
            <a:off x="4237704" y="530946"/>
            <a:ext cx="6037005"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0" u="sng" strike="noStrike" kern="1200" cap="none" spc="0" baseline="0">
                <a:solidFill>
                  <a:srgbClr val="000000"/>
                </a:solidFill>
                <a:uFillTx/>
                <a:latin typeface="Aptos"/>
              </a:rPr>
              <a:t>ΣΤΑΣΗ ΤΟΥ ΝΙΚΑ </a:t>
            </a:r>
          </a:p>
        </p:txBody>
      </p:sp>
      <p:sp>
        <p:nvSpPr>
          <p:cNvPr id="3" name="TextBox 4">
            <a:extLst>
              <a:ext uri="{FF2B5EF4-FFF2-40B4-BE49-F238E27FC236}">
                <a16:creationId xmlns:a16="http://schemas.microsoft.com/office/drawing/2014/main" xmlns="" id="{A846E3F2-123F-A6DD-72D7-494488961610}"/>
              </a:ext>
            </a:extLst>
          </p:cNvPr>
          <p:cNvSpPr txBox="1"/>
          <p:nvPr/>
        </p:nvSpPr>
        <p:spPr>
          <a:xfrm>
            <a:off x="1145459" y="4139662"/>
            <a:ext cx="9655277" cy="230832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400" b="0" i="1" u="none" strike="noStrike" kern="1200" cap="none" spc="0" baseline="0">
                <a:solidFill>
                  <a:srgbClr val="000000"/>
                </a:solidFill>
                <a:uFillTx/>
                <a:latin typeface="Aptos"/>
              </a:rPr>
              <a:t>Ηταν μια μεγάλη εξέγερση στην Κωνσταντινούπολη εναντίον της κυβέρνησης του Ιουστινιανού Α', που προκλήθηκε από τις αντίπαλες φατρίες των Πράσινων και Βέλγων. Η κατάσταση έφτασε σε σημείο που ο Ιουστινιανός σκέφτηκε να εγκαταλείψει την πόλη, αλλά η Θεοδώρα, η σύζυγός του, έπαιξε καθοριστικό ρόλο στην απόφασή του να παραμείνει και να αντιμετωπίσει την εξέγερση.</a:t>
            </a:r>
          </a:p>
        </p:txBody>
      </p:sp>
      <p:pic>
        <p:nvPicPr>
          <p:cNvPr id="4" name="Picture 8" descr="A painting of a chariot race&#10;&#10;AI-generated content may be incorrect.">
            <a:extLst>
              <a:ext uri="{FF2B5EF4-FFF2-40B4-BE49-F238E27FC236}">
                <a16:creationId xmlns:a16="http://schemas.microsoft.com/office/drawing/2014/main" xmlns="" id="{142F342C-F362-85A0-7BF0-94920EEA3AFB}"/>
              </a:ext>
            </a:extLst>
          </p:cNvPr>
          <p:cNvPicPr>
            <a:picLocks noChangeAspect="1"/>
          </p:cNvPicPr>
          <p:nvPr/>
        </p:nvPicPr>
        <p:blipFill>
          <a:blip r:embed="rId2"/>
          <a:stretch>
            <a:fillRect/>
          </a:stretch>
        </p:blipFill>
        <p:spPr>
          <a:xfrm>
            <a:off x="3538910" y="1316415"/>
            <a:ext cx="5114175" cy="2684102"/>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AB0A66F0-164F-F936-67C6-8E3F1EBD06BA}"/>
              </a:ext>
            </a:extLst>
          </p:cNvPr>
          <p:cNvSpPr txBox="1"/>
          <p:nvPr/>
        </p:nvSpPr>
        <p:spPr>
          <a:xfrm>
            <a:off x="5271186" y="986015"/>
            <a:ext cx="6096003" cy="47089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Η Θεοδώρα, παρά το γεγονός ότι ήταν γυναίκα και η θέση των γυναικών εκείνη την εποχή περιοριζόταν συνήθως στην οικογένεια, ανέλαβε ενεργό πολιτικό ρόλο. Αντί να συμφωνήσει με την ιδέα της φυγής, είπε στον Ιουστινιανό ότι προτιμούσε να πεθάνει βασιλική παρά να ζήσει χωρίς το στέμμα της. Αυτή η αποφασιστικότητα της Θεοδώρας ενθάρρυνε τον Ιουστινιανό να παραμείνει και να πάρει μέτρα για την καταστολή της εξέγερσης.</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  Η στάση της Θεοδώρας απέναντι στην κρίση καταρρίπτει τα στερεότυπα της εποχής για τις γυναίκες, καθώς η ίδια ενθάρρυνε τον σύζυγό της να πολεμήσει και να διατηρήσει την εξουσία του, παρόλο που ήταν άμεσα συνδεδεμένη με τον πολιτικό και στρατιωτικό τομέα.</a:t>
            </a:r>
          </a:p>
        </p:txBody>
      </p:sp>
      <p:pic>
        <p:nvPicPr>
          <p:cNvPr id="3" name="Picture 6" descr="A close-up of a painting of two people&#10;&#10;AI-generated content may be incorrect.">
            <a:extLst>
              <a:ext uri="{FF2B5EF4-FFF2-40B4-BE49-F238E27FC236}">
                <a16:creationId xmlns:a16="http://schemas.microsoft.com/office/drawing/2014/main" xmlns="" id="{717776C3-FDA2-CBBC-E0BC-28FB26E45D7C}"/>
              </a:ext>
            </a:extLst>
          </p:cNvPr>
          <p:cNvPicPr>
            <a:picLocks noChangeAspect="1"/>
          </p:cNvPicPr>
          <p:nvPr/>
        </p:nvPicPr>
        <p:blipFill>
          <a:blip r:embed="rId2"/>
          <a:stretch>
            <a:fillRect/>
          </a:stretch>
        </p:blipFill>
        <p:spPr>
          <a:xfrm>
            <a:off x="541873" y="825556"/>
            <a:ext cx="4048688" cy="5029904"/>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D7559A93-68AF-A96E-873F-67E710082546}"/>
              </a:ext>
            </a:extLst>
          </p:cNvPr>
          <p:cNvSpPr txBox="1"/>
          <p:nvPr/>
        </p:nvSpPr>
        <p:spPr>
          <a:xfrm>
            <a:off x="2271250" y="682910"/>
            <a:ext cx="8406582"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0" u="sng" strike="noStrike" kern="1200" cap="none" spc="0" baseline="0">
                <a:solidFill>
                  <a:srgbClr val="000000"/>
                </a:solidFill>
                <a:uFillTx/>
                <a:latin typeface="Aptos"/>
              </a:rPr>
              <a:t>ΗΡΑΚΛΕΙΔΕΙΑ ΔΥΝΑΣΤΕΙΑ (610–711)</a:t>
            </a:r>
          </a:p>
        </p:txBody>
      </p:sp>
      <p:sp>
        <p:nvSpPr>
          <p:cNvPr id="3" name="TextBox 8">
            <a:extLst>
              <a:ext uri="{FF2B5EF4-FFF2-40B4-BE49-F238E27FC236}">
                <a16:creationId xmlns:a16="http://schemas.microsoft.com/office/drawing/2014/main" xmlns="" id="{FFB4F213-C941-15C3-635F-DD8972F096BD}"/>
              </a:ext>
            </a:extLst>
          </p:cNvPr>
          <p:cNvSpPr txBox="1"/>
          <p:nvPr/>
        </p:nvSpPr>
        <p:spPr>
          <a:xfrm>
            <a:off x="3515035" y="1632642"/>
            <a:ext cx="609600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1" u="none" strike="noStrike" kern="1200" cap="none" spc="0" baseline="0">
                <a:solidFill>
                  <a:srgbClr val="000000"/>
                </a:solidFill>
                <a:uFillTx/>
                <a:latin typeface="Aptos"/>
              </a:rPr>
              <a:t>ΗΡΑΚΛΕΙΟΣ (610-641)</a:t>
            </a:r>
          </a:p>
        </p:txBody>
      </p:sp>
      <p:pic>
        <p:nvPicPr>
          <p:cNvPr id="4" name="Picture 10" descr="A close-up of a gold coin&#10;&#10;AI-generated content may be incorrect.">
            <a:extLst>
              <a:ext uri="{FF2B5EF4-FFF2-40B4-BE49-F238E27FC236}">
                <a16:creationId xmlns:a16="http://schemas.microsoft.com/office/drawing/2014/main" xmlns="" id="{F16C1EDB-22D5-1E40-BD56-C413E6A2BEE0}"/>
              </a:ext>
            </a:extLst>
          </p:cNvPr>
          <p:cNvPicPr>
            <a:picLocks noChangeAspect="1"/>
          </p:cNvPicPr>
          <p:nvPr/>
        </p:nvPicPr>
        <p:blipFill>
          <a:blip r:embed="rId2"/>
          <a:stretch>
            <a:fillRect/>
          </a:stretch>
        </p:blipFill>
        <p:spPr>
          <a:xfrm>
            <a:off x="3059362" y="2582375"/>
            <a:ext cx="5249405" cy="2212820"/>
          </a:xfrm>
          <a:prstGeom prst="rect">
            <a:avLst/>
          </a:prstGeom>
          <a:noFill/>
          <a:ln cap="flat">
            <a:noFill/>
          </a:ln>
        </p:spPr>
      </p:pic>
      <p:sp>
        <p:nvSpPr>
          <p:cNvPr id="5" name="TextBox 14">
            <a:extLst>
              <a:ext uri="{FF2B5EF4-FFF2-40B4-BE49-F238E27FC236}">
                <a16:creationId xmlns:a16="http://schemas.microsoft.com/office/drawing/2014/main" xmlns="" id="{0A4F6A55-9918-DB97-15B2-53B4AEE230A1}"/>
              </a:ext>
            </a:extLst>
          </p:cNvPr>
          <p:cNvSpPr txBox="1"/>
          <p:nvPr/>
        </p:nvSpPr>
        <p:spPr>
          <a:xfrm>
            <a:off x="1750143" y="5225357"/>
            <a:ext cx="8691719"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1" u="none" strike="noStrike" kern="1200" cap="none" spc="0" baseline="0">
                <a:solidFill>
                  <a:srgbClr val="000000"/>
                </a:solidFill>
                <a:uFillTx/>
                <a:latin typeface="Aptos"/>
              </a:rPr>
              <a:t>Χρυσός σόλιδος, που έκοψε ο Ηράκλειος ο Πρεσβύτερος κατά την εξέγερσή του. Εμφανίζεται ο ίδιος με τον γιο του στη μία όψη. Στην άλλη όψη, σταυρός επί βάσης με τέσσερις βαθμίδες.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B1435CA6-833D-20A7-C161-A08FCA8FE733}"/>
              </a:ext>
            </a:extLst>
          </p:cNvPr>
          <p:cNvSpPr txBox="1"/>
          <p:nvPr/>
        </p:nvSpPr>
        <p:spPr>
          <a:xfrm>
            <a:off x="865241" y="1164278"/>
            <a:ext cx="5456901" cy="495520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Ο Ηράκλειος, που ανήλθε στον θρόνο το 610, είναι ο ιδρυτής αυτής της δυναστείας και ένας ιδιαίτερα σημαντικός αυτοκράτορας. Αντιμετώπισε την τεράστια απειλή των Περσών και κατάφερε να νικήσει, αλλά αμέσως μετά ήρθαν οι αραβικές κατακτήσεις. Επί των ημερών του η αυτοκρατορία έχασε μόνιμα τη Συρία, την Παλαιστίνη και την Αίγυπτο. Ο Ηράκλειος άλλαξε τον διοικητικό χάρτη του κράτους, εισάγοντας το σύστημα των "θεμάτων", που έπαιξε μεγάλο ρόλο στην επιβίωση του Βυζαντίου. Επίσης, καθιέρωσε τα ελληνικά ως επίσημη γλώσσα του κράτους, κάτι που δείχνει την πλήρη μετάβαση από τη ρωμαϊκή στην ελληνόφωνη ταυτότητα.</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1" u="none" strike="noStrike" kern="1200" cap="none" spc="0" baseline="0">
                <a:solidFill>
                  <a:srgbClr val="000000"/>
                </a:solidFill>
                <a:uFillTx/>
                <a:latin typeface="Aptos"/>
              </a:rPr>
              <a:t/>
            </a:r>
            <a:br>
              <a:rPr lang="el-GR" sz="1800" b="0" i="1" u="none" strike="noStrike" kern="1200" cap="none" spc="0" baseline="0">
                <a:solidFill>
                  <a:srgbClr val="000000"/>
                </a:solidFill>
                <a:uFillTx/>
                <a:latin typeface="Aptos"/>
              </a:rPr>
            </a:br>
            <a:endParaRPr lang="el-GR" sz="1800" b="0" i="1" u="none" strike="noStrike" kern="1200" cap="none" spc="0" baseline="0">
              <a:solidFill>
                <a:srgbClr val="000000"/>
              </a:solidFill>
              <a:uFillTx/>
              <a:latin typeface="Aptos"/>
            </a:endParaRPr>
          </a:p>
        </p:txBody>
      </p:sp>
      <p:pic>
        <p:nvPicPr>
          <p:cNvPr id="3" name="Picture 4" descr="A person wearing a crown and holding a staff&#10;&#10;AI-generated content may be incorrect.">
            <a:extLst>
              <a:ext uri="{FF2B5EF4-FFF2-40B4-BE49-F238E27FC236}">
                <a16:creationId xmlns:a16="http://schemas.microsoft.com/office/drawing/2014/main" xmlns="" id="{7E58401D-8BDF-E3ED-6162-92E193BDF5BF}"/>
              </a:ext>
            </a:extLst>
          </p:cNvPr>
          <p:cNvPicPr>
            <a:picLocks noChangeAspect="1"/>
          </p:cNvPicPr>
          <p:nvPr/>
        </p:nvPicPr>
        <p:blipFill>
          <a:blip r:embed="rId2"/>
          <a:stretch>
            <a:fillRect/>
          </a:stretch>
        </p:blipFill>
        <p:spPr>
          <a:xfrm>
            <a:off x="6813752" y="1792095"/>
            <a:ext cx="4513002" cy="3273817"/>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E3EB586C-460D-03E2-E844-72ABF379423B}"/>
              </a:ext>
            </a:extLst>
          </p:cNvPr>
          <p:cNvSpPr txBox="1"/>
          <p:nvPr/>
        </p:nvSpPr>
        <p:spPr>
          <a:xfrm>
            <a:off x="2713701" y="561880"/>
            <a:ext cx="7138217"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0" u="sng" strike="noStrike" kern="1200" cap="none" spc="0" baseline="0">
                <a:solidFill>
                  <a:srgbClr val="000000"/>
                </a:solidFill>
                <a:uFillTx/>
                <a:latin typeface="Aptos"/>
              </a:rPr>
              <a:t>ΙΣΑΥΡΙΚΗ ΔΥΝΑΣΤΕΙΑ (717–802)</a:t>
            </a:r>
          </a:p>
        </p:txBody>
      </p:sp>
      <p:sp>
        <p:nvSpPr>
          <p:cNvPr id="3" name="TextBox 4">
            <a:extLst>
              <a:ext uri="{FF2B5EF4-FFF2-40B4-BE49-F238E27FC236}">
                <a16:creationId xmlns:a16="http://schemas.microsoft.com/office/drawing/2014/main" xmlns="" id="{1AF195BA-53A6-50EE-6D3E-1F9079C83F9C}"/>
              </a:ext>
            </a:extLst>
          </p:cNvPr>
          <p:cNvSpPr txBox="1"/>
          <p:nvPr/>
        </p:nvSpPr>
        <p:spPr>
          <a:xfrm>
            <a:off x="1700976" y="2978877"/>
            <a:ext cx="6096003"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200" b="1" i="0" u="none" strike="noStrike" kern="1200" cap="none" spc="0" baseline="0">
                <a:solidFill>
                  <a:srgbClr val="000000"/>
                </a:solidFill>
                <a:uFillTx/>
                <a:latin typeface="Aptos"/>
              </a:rPr>
              <a:t>             ΛΕΩΝ Γ’ </a:t>
            </a:r>
            <a:br>
              <a:rPr lang="el-GR" sz="3200" b="1" i="0" u="none" strike="noStrike" kern="1200" cap="none" spc="0" baseline="0">
                <a:solidFill>
                  <a:srgbClr val="000000"/>
                </a:solidFill>
                <a:uFillTx/>
                <a:latin typeface="Aptos"/>
              </a:rPr>
            </a:br>
            <a:r>
              <a:rPr lang="el-GR" sz="3200" b="1" i="0" u="none" strike="noStrike" kern="1200" cap="none" spc="0" baseline="0">
                <a:solidFill>
                  <a:srgbClr val="000000"/>
                </a:solidFill>
                <a:uFillTx/>
                <a:latin typeface="Aptos"/>
              </a:rPr>
              <a:t>Ο ΙΣΑΥΡΟΣ (717-741)</a:t>
            </a:r>
          </a:p>
        </p:txBody>
      </p:sp>
      <p:pic>
        <p:nvPicPr>
          <p:cNvPr id="4" name="Picture 6" descr="A drawing of a person holding a staff&#10;&#10;AI-generated content may be incorrect.">
            <a:extLst>
              <a:ext uri="{FF2B5EF4-FFF2-40B4-BE49-F238E27FC236}">
                <a16:creationId xmlns:a16="http://schemas.microsoft.com/office/drawing/2014/main" xmlns="" id="{B548671B-199C-E447-008F-203BAB3C9D25}"/>
              </a:ext>
            </a:extLst>
          </p:cNvPr>
          <p:cNvPicPr>
            <a:picLocks noChangeAspect="1"/>
          </p:cNvPicPr>
          <p:nvPr/>
        </p:nvPicPr>
        <p:blipFill>
          <a:blip r:embed="rId2" cstate="print"/>
          <a:stretch>
            <a:fillRect/>
          </a:stretch>
        </p:blipFill>
        <p:spPr>
          <a:xfrm>
            <a:off x="6861502" y="1582990"/>
            <a:ext cx="3550852" cy="4420456"/>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721ED-4C74-92A0-AA1A-2702CFC9DF96}"/>
              </a:ext>
            </a:extLst>
          </p:cNvPr>
          <p:cNvSpPr txBox="1">
            <a:spLocks noGrp="1"/>
          </p:cNvSpPr>
          <p:nvPr>
            <p:ph type="title"/>
          </p:nvPr>
        </p:nvSpPr>
        <p:spPr>
          <a:xfrm>
            <a:off x="146651" y="1129201"/>
            <a:ext cx="11155680" cy="1463040"/>
          </a:xfrm>
        </p:spPr>
        <p:txBody>
          <a:bodyPr anchorCtr="1"/>
          <a:lstStyle/>
          <a:p>
            <a:pPr lvl="0" algn="ctr"/>
            <a:r>
              <a:rPr lang="el-GR" sz="6600" u="sng"/>
              <a:t>Εισαγωγή</a:t>
            </a:r>
          </a:p>
        </p:txBody>
      </p:sp>
      <p:sp>
        <p:nvSpPr>
          <p:cNvPr id="3" name="TextBox 3">
            <a:extLst>
              <a:ext uri="{FF2B5EF4-FFF2-40B4-BE49-F238E27FC236}">
                <a16:creationId xmlns:a16="http://schemas.microsoft.com/office/drawing/2014/main" xmlns="" id="{94091F97-6A12-13F6-E77D-DAC18E68E9F7}"/>
              </a:ext>
            </a:extLst>
          </p:cNvPr>
          <p:cNvSpPr txBox="1"/>
          <p:nvPr/>
        </p:nvSpPr>
        <p:spPr>
          <a:xfrm>
            <a:off x="1070826" y="2764770"/>
            <a:ext cx="9680304" cy="2677655"/>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400" b="0" i="1" u="none" strike="noStrike" kern="1200" cap="none" spc="0" baseline="0">
                <a:solidFill>
                  <a:srgbClr val="000000"/>
                </a:solidFill>
                <a:uFillTx/>
                <a:latin typeface="Bierstadt"/>
              </a:rPr>
              <a:t>Η Βυζαντινή Αυτοκρατορία, γνωστή και ως Ανατολική Ρωμαϊκή Αυτοκρατορία, υπήρξε μία από τις μακροβιότερες και σημαντικότερες αυτοκρατορίες της παγκόσμιας ιστορίας. Ιδρύθηκε το 330 μ.Χ. από τον αυτοκράτορα Κωνσταντίνο Α΄, όταν μετέφερε την πρωτεύουσα της Ρωμαϊκής Αυτοκρατορίας στην Κωνσταντινούπολη. Κατά τη διάρκεια της ύπαρξής της, η αυτοκρατορία αποτέλεσε γέφυρα μεταξύ Ανατολής και Δύσης, συνδυάζοντας την ελληνική, ρωμαϊκή και χριστιανική παράδοση.</a:t>
            </a:r>
          </a:p>
        </p:txBody>
      </p:sp>
      <p:sp>
        <p:nvSpPr>
          <p:cNvPr id="4" name="TextBox 5">
            <a:extLst>
              <a:ext uri="{FF2B5EF4-FFF2-40B4-BE49-F238E27FC236}">
                <a16:creationId xmlns:a16="http://schemas.microsoft.com/office/drawing/2014/main" xmlns="" id="{58CC0A41-1D7A-911E-D91B-612B8B985164}"/>
              </a:ext>
            </a:extLst>
          </p:cNvPr>
          <p:cNvSpPr txBox="1"/>
          <p:nvPr/>
        </p:nvSpPr>
        <p:spPr>
          <a:xfrm>
            <a:off x="10828306" y="6152430"/>
            <a:ext cx="6094558"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Bierstadt"/>
              </a:rPr>
              <a:t>Μέρος Α</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41365949-988A-9D5C-0A37-B9B11D27EB14}"/>
              </a:ext>
            </a:extLst>
          </p:cNvPr>
          <p:cNvSpPr txBox="1"/>
          <p:nvPr/>
        </p:nvSpPr>
        <p:spPr>
          <a:xfrm>
            <a:off x="511277" y="1437555"/>
            <a:ext cx="6096003" cy="4647428"/>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Η Ισαυρική Δυναστεία ξεκινά με τον Λέοντα Γ’ τον Ίσαυρο, ο οποίος ανέλαβε την εξουσία σε μια κρίσιμη στιγμή, το 717, όταν οι Άραβες πολιορκούσαν την Κωνσταντινούπολη. Ο Λέων κατάφερε να αποκρούσει την επίθεση και εδραίωσε την εξουσία του. Το πιο αμφιλεγόμενο μέτρο της δυναστείας ήταν η εικονομαχία, δηλαδή η απαγόρευση της λατρείας των εικόνων, που δίχασε την κοινωνία και την Εκκλησία για δεκαετίες. Η Ειρήνη η Αθηναία, τελευταία εκπρόσωπος της δυναστείας, κατήργησε την εικονομαχία προσωρινά και κυβέρνησε ως αυτοκράτειρα από το 797 έως το 802, κάτι σπάνιο για τη βυζαντινή ιστορία.</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Aptos"/>
              </a:rPr>
              <a:t/>
            </a:r>
            <a:br>
              <a:rPr lang="el-GR" sz="1800" b="0" i="0" u="none" strike="noStrike" kern="1200" cap="none" spc="0" baseline="0">
                <a:solidFill>
                  <a:srgbClr val="000000"/>
                </a:solidFill>
                <a:uFillTx/>
                <a:latin typeface="Aptos"/>
              </a:rPr>
            </a:br>
            <a:endParaRPr lang="el-GR" sz="1800" b="0" i="0" u="none" strike="noStrike" kern="1200" cap="none" spc="0" baseline="0">
              <a:solidFill>
                <a:srgbClr val="000000"/>
              </a:solidFill>
              <a:uFillTx/>
              <a:latin typeface="Aptos"/>
            </a:endParaRPr>
          </a:p>
        </p:txBody>
      </p:sp>
      <p:pic>
        <p:nvPicPr>
          <p:cNvPr id="3" name="Picture 6" descr="A gold coin with a person's face&#10;&#10;AI-generated content may be incorrect.">
            <a:extLst>
              <a:ext uri="{FF2B5EF4-FFF2-40B4-BE49-F238E27FC236}">
                <a16:creationId xmlns:a16="http://schemas.microsoft.com/office/drawing/2014/main" xmlns="" id="{31995C96-EDA5-A35D-48DD-2BD154DFE7C5}"/>
              </a:ext>
            </a:extLst>
          </p:cNvPr>
          <p:cNvPicPr>
            <a:picLocks noChangeAspect="1"/>
          </p:cNvPicPr>
          <p:nvPr/>
        </p:nvPicPr>
        <p:blipFill>
          <a:blip r:embed="rId3"/>
          <a:stretch>
            <a:fillRect/>
          </a:stretch>
        </p:blipFill>
        <p:spPr>
          <a:xfrm>
            <a:off x="7346947" y="1303797"/>
            <a:ext cx="3594104" cy="3365504"/>
          </a:xfrm>
          <a:prstGeom prst="rect">
            <a:avLst/>
          </a:prstGeom>
          <a:noFill/>
          <a:ln cap="flat">
            <a:noFill/>
          </a:ln>
        </p:spPr>
      </p:pic>
      <p:sp>
        <p:nvSpPr>
          <p:cNvPr id="4" name="TextBox 8">
            <a:extLst>
              <a:ext uri="{FF2B5EF4-FFF2-40B4-BE49-F238E27FC236}">
                <a16:creationId xmlns:a16="http://schemas.microsoft.com/office/drawing/2014/main" xmlns="" id="{8BF156B2-4BF2-A4B8-6DA4-E2F71D7C3E16}"/>
              </a:ext>
            </a:extLst>
          </p:cNvPr>
          <p:cNvSpPr txBox="1"/>
          <p:nvPr/>
        </p:nvSpPr>
        <p:spPr>
          <a:xfrm>
            <a:off x="3047996" y="1388150"/>
            <a:ext cx="609600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Aptos"/>
              </a:rPr>
              <a:t/>
            </a:r>
            <a:br>
              <a:rPr lang="el-GR" sz="1800" b="0" i="0" u="none" strike="noStrike" kern="1200" cap="none" spc="0" baseline="0">
                <a:solidFill>
                  <a:srgbClr val="000000"/>
                </a:solidFill>
                <a:uFillTx/>
                <a:latin typeface="Aptos"/>
              </a:rPr>
            </a:br>
            <a:endParaRPr lang="el-GR" sz="1800" b="0" i="0" u="none" strike="noStrike" kern="1200" cap="none" spc="0" baseline="0">
              <a:solidFill>
                <a:srgbClr val="000000"/>
              </a:solidFill>
              <a:uFillTx/>
              <a:latin typeface="Aptos"/>
            </a:endParaRPr>
          </a:p>
        </p:txBody>
      </p:sp>
      <p:sp>
        <p:nvSpPr>
          <p:cNvPr id="5" name="Rectangle 1">
            <a:extLst>
              <a:ext uri="{FF2B5EF4-FFF2-40B4-BE49-F238E27FC236}">
                <a16:creationId xmlns:a16="http://schemas.microsoft.com/office/drawing/2014/main" xmlns="" id="{50CF9B22-71F9-FB85-F74C-93CB41AE2549}"/>
              </a:ext>
            </a:extLst>
          </p:cNvPr>
          <p:cNvSpPr/>
          <p:nvPr/>
        </p:nvSpPr>
        <p:spPr>
          <a:xfrm>
            <a:off x="7816318" y="5099745"/>
            <a:ext cx="3303964" cy="370094"/>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l-GR" sz="1800" b="0" i="1" u="none" strike="noStrike" kern="1200" cap="none" spc="0" baseline="0">
                <a:solidFill>
                  <a:srgbClr val="000000"/>
                </a:solidFill>
                <a:uFillTx/>
                <a:latin typeface="Arial" pitchFamily="34"/>
              </a:rPr>
              <a:t>Ο Λέων Γ΄ σε χρυσή σόλιδο.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D3F64D3A-BFC0-284C-5F76-27F95BE876A1}"/>
              </a:ext>
            </a:extLst>
          </p:cNvPr>
          <p:cNvSpPr txBox="1"/>
          <p:nvPr/>
        </p:nvSpPr>
        <p:spPr>
          <a:xfrm>
            <a:off x="1238865" y="719897"/>
            <a:ext cx="10353367"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0" u="sng" strike="noStrike" kern="1200" cap="none" spc="0" baseline="0">
                <a:solidFill>
                  <a:srgbClr val="000000"/>
                </a:solidFill>
                <a:uFillTx/>
                <a:latin typeface="Aptos"/>
              </a:rPr>
              <a:t>ΦΡΥΓΙΚΗ (ΑΜΟΡΙΑΝΗ) ΔΥΝΑΣΤΕΙΑ (820–867)</a:t>
            </a:r>
          </a:p>
        </p:txBody>
      </p:sp>
      <p:sp>
        <p:nvSpPr>
          <p:cNvPr id="3" name="TextBox 4">
            <a:extLst>
              <a:ext uri="{FF2B5EF4-FFF2-40B4-BE49-F238E27FC236}">
                <a16:creationId xmlns:a16="http://schemas.microsoft.com/office/drawing/2014/main" xmlns="" id="{682970D4-619D-05E2-6C02-973DF13BC7A6}"/>
              </a:ext>
            </a:extLst>
          </p:cNvPr>
          <p:cNvSpPr txBox="1"/>
          <p:nvPr/>
        </p:nvSpPr>
        <p:spPr>
          <a:xfrm>
            <a:off x="2742084" y="2530766"/>
            <a:ext cx="6096003"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1" u="none" strike="noStrike" kern="1200" cap="none" spc="0" baseline="0">
                <a:solidFill>
                  <a:srgbClr val="000000"/>
                </a:solidFill>
                <a:uFillTx/>
                <a:latin typeface="Aptos"/>
              </a:rPr>
              <a:t>Μιχαήλ Γ’ </a:t>
            </a:r>
            <a:br>
              <a:rPr lang="el-GR" sz="3600" b="1" i="1" u="none" strike="noStrike" kern="1200" cap="none" spc="0" baseline="0">
                <a:solidFill>
                  <a:srgbClr val="000000"/>
                </a:solidFill>
                <a:uFillTx/>
                <a:latin typeface="Aptos"/>
              </a:rPr>
            </a:br>
            <a:r>
              <a:rPr lang="el-GR" sz="3600" b="1" i="1" u="none" strike="noStrike" kern="1200" cap="none" spc="0" baseline="0">
                <a:solidFill>
                  <a:srgbClr val="000000"/>
                </a:solidFill>
                <a:uFillTx/>
                <a:latin typeface="Aptos"/>
              </a:rPr>
              <a:t>(842- 867)</a:t>
            </a:r>
          </a:p>
        </p:txBody>
      </p:sp>
      <p:pic>
        <p:nvPicPr>
          <p:cNvPr id="4" name="Picture 6" descr="A close-up of a person&#10;&#10;AI-generated content may be incorrect.">
            <a:extLst>
              <a:ext uri="{FF2B5EF4-FFF2-40B4-BE49-F238E27FC236}">
                <a16:creationId xmlns:a16="http://schemas.microsoft.com/office/drawing/2014/main" xmlns="" id="{546C0F4E-985F-883E-6411-B47AB10C1B73}"/>
              </a:ext>
            </a:extLst>
          </p:cNvPr>
          <p:cNvPicPr>
            <a:picLocks noChangeAspect="1"/>
          </p:cNvPicPr>
          <p:nvPr/>
        </p:nvPicPr>
        <p:blipFill>
          <a:blip r:embed="rId2"/>
          <a:stretch>
            <a:fillRect/>
          </a:stretch>
        </p:blipFill>
        <p:spPr>
          <a:xfrm>
            <a:off x="7694968" y="1776386"/>
            <a:ext cx="2915509" cy="3909425"/>
          </a:xfrm>
          <a:prstGeom prst="rect">
            <a:avLst/>
          </a:prstGeom>
          <a:noFill/>
          <a:ln cap="flat">
            <a:noFill/>
          </a:ln>
        </p:spPr>
      </p:pic>
      <p:sp>
        <p:nvSpPr>
          <p:cNvPr id="5" name="TextBox 8">
            <a:extLst>
              <a:ext uri="{FF2B5EF4-FFF2-40B4-BE49-F238E27FC236}">
                <a16:creationId xmlns:a16="http://schemas.microsoft.com/office/drawing/2014/main" xmlns="" id="{678BB56F-E430-DD73-FA6D-03675C1B9B04}"/>
              </a:ext>
            </a:extLst>
          </p:cNvPr>
          <p:cNvSpPr txBox="1"/>
          <p:nvPr/>
        </p:nvSpPr>
        <p:spPr>
          <a:xfrm>
            <a:off x="678429" y="4635066"/>
            <a:ext cx="6426604"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400" b="0" i="1" u="none" strike="noStrike" kern="1200" cap="none" spc="0" baseline="0">
                <a:solidFill>
                  <a:srgbClr val="000000"/>
                </a:solidFill>
                <a:uFillTx/>
                <a:latin typeface="Aptos"/>
              </a:rPr>
              <a:t>Μικρογραφία από χειρόγραφο του 15ου αιώνα </a:t>
            </a:r>
            <a:br>
              <a:rPr lang="el-GR" sz="2400" b="0" i="1" u="none" strike="noStrike" kern="1200" cap="none" spc="0" baseline="0">
                <a:solidFill>
                  <a:srgbClr val="000000"/>
                </a:solidFill>
                <a:uFillTx/>
                <a:latin typeface="Aptos"/>
              </a:rPr>
            </a:br>
            <a:r>
              <a:rPr lang="el-GR" sz="2400" b="0" i="1" u="none" strike="noStrike" kern="1200" cap="none" spc="0" baseline="0">
                <a:solidFill>
                  <a:srgbClr val="000000"/>
                </a:solidFill>
                <a:uFillTx/>
                <a:latin typeface="Aptos"/>
              </a:rPr>
              <a:t>(Μόντενα, Βιβλιοθήκη Estence)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81719FA3-88A8-56AB-7393-4F7F852CE83D}"/>
              </a:ext>
            </a:extLst>
          </p:cNvPr>
          <p:cNvSpPr txBox="1"/>
          <p:nvPr/>
        </p:nvSpPr>
        <p:spPr>
          <a:xfrm>
            <a:off x="393292" y="505178"/>
            <a:ext cx="4955462" cy="563231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400" b="0" i="0" u="none" strike="noStrike" kern="1200" cap="none" spc="0" baseline="0">
                <a:solidFill>
                  <a:srgbClr val="000000"/>
                </a:solidFill>
                <a:uFillTx/>
                <a:latin typeface="Aptos"/>
              </a:rPr>
              <a:t>Ήταν γιος του ιδρυτή της Αμοριανής δυναστείας Μιχαήλ Β' και ανέβηκε στον θρόνο σε ηλικία 2 ετών, με τη μητέρα του, Θεοδώρα, να ασκεί την εξουσία ως αντιβασίλισσα μέχρι την ενηλικίωσή του. Η βασιλεία του Μιχαήλ Γ' χαρακτηρίζεται από την αναγέννηση της εικονολατρίας και τη σταθεροποίηση της Βυζαντινής Αυτοκρατορίας, ενώ το μεγαλύτερο επίτευγμα του ήταν η αποκατάσταση της εικονολατρίας το 843, με τη συνθήκη του Εδιρνίου, η οποία έθεσε τέλος στη μακροχρόνια σύγκρουση για την εικονολατρία.</a:t>
            </a:r>
          </a:p>
        </p:txBody>
      </p:sp>
      <p:pic>
        <p:nvPicPr>
          <p:cNvPr id="3" name="Picture 6" descr="A collage of images of two people&#10;&#10;AI-generated content may be incorrect.">
            <a:extLst>
              <a:ext uri="{FF2B5EF4-FFF2-40B4-BE49-F238E27FC236}">
                <a16:creationId xmlns:a16="http://schemas.microsoft.com/office/drawing/2014/main" xmlns="" id="{D552FB73-C36A-F568-32AD-A2521D0B4983}"/>
              </a:ext>
            </a:extLst>
          </p:cNvPr>
          <p:cNvPicPr>
            <a:picLocks noChangeAspect="1"/>
          </p:cNvPicPr>
          <p:nvPr/>
        </p:nvPicPr>
        <p:blipFill>
          <a:blip r:embed="rId2"/>
          <a:stretch>
            <a:fillRect/>
          </a:stretch>
        </p:blipFill>
        <p:spPr>
          <a:xfrm>
            <a:off x="5895511" y="878171"/>
            <a:ext cx="5553078" cy="4886325"/>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pic>
        <p:nvPicPr>
          <p:cNvPr id="2" name="Picture 2" descr="A group of people wearing robes&#10;&#10;AI-generated content may be incorrect.">
            <a:extLst>
              <a:ext uri="{FF2B5EF4-FFF2-40B4-BE49-F238E27FC236}">
                <a16:creationId xmlns:a16="http://schemas.microsoft.com/office/drawing/2014/main" xmlns="" id="{F3EC1AD6-F5E5-A470-F113-00A3637D86EC}"/>
              </a:ext>
            </a:extLst>
          </p:cNvPr>
          <p:cNvPicPr>
            <a:picLocks noChangeAspect="1"/>
          </p:cNvPicPr>
          <p:nvPr/>
        </p:nvPicPr>
        <p:blipFill>
          <a:blip r:embed="rId2"/>
          <a:stretch>
            <a:fillRect/>
          </a:stretch>
        </p:blipFill>
        <p:spPr>
          <a:xfrm>
            <a:off x="98325" y="110614"/>
            <a:ext cx="11798713" cy="6636770"/>
          </a:xfrm>
          <a:prstGeom prst="rect">
            <a:avLst/>
          </a:prstGeom>
          <a:noFill/>
          <a:ln cap="flat">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018FB6B2-C427-B46E-EB42-0FB680C5DDF3}"/>
              </a:ext>
            </a:extLst>
          </p:cNvPr>
          <p:cNvSpPr txBox="1"/>
          <p:nvPr/>
        </p:nvSpPr>
        <p:spPr>
          <a:xfrm>
            <a:off x="2025441" y="523256"/>
            <a:ext cx="8819534"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0" u="sng" strike="noStrike" kern="1200" cap="none" spc="0" baseline="0">
                <a:solidFill>
                  <a:srgbClr val="000000"/>
                </a:solidFill>
                <a:uFillTx/>
                <a:latin typeface="Aptos"/>
              </a:rPr>
              <a:t>ΜΑΚΕΔΟΝΙΚΗ ΔΥΝΑΣΤΕΙΑ (867–1056)</a:t>
            </a:r>
          </a:p>
        </p:txBody>
      </p:sp>
      <p:sp>
        <p:nvSpPr>
          <p:cNvPr id="3" name="TextBox 4">
            <a:extLst>
              <a:ext uri="{FF2B5EF4-FFF2-40B4-BE49-F238E27FC236}">
                <a16:creationId xmlns:a16="http://schemas.microsoft.com/office/drawing/2014/main" xmlns="" id="{1C0751A1-6D5F-C285-F2FB-421A0FD761F9}"/>
              </a:ext>
            </a:extLst>
          </p:cNvPr>
          <p:cNvSpPr txBox="1"/>
          <p:nvPr/>
        </p:nvSpPr>
        <p:spPr>
          <a:xfrm>
            <a:off x="2635044" y="2702125"/>
            <a:ext cx="6341802"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200" b="1" i="1" u="none" strike="noStrike" kern="1200" cap="none" spc="0" baseline="0">
                <a:solidFill>
                  <a:srgbClr val="000000"/>
                </a:solidFill>
                <a:uFillTx/>
                <a:latin typeface="Aptos"/>
              </a:rPr>
              <a:t>Βασίλειος Β’</a:t>
            </a:r>
          </a:p>
        </p:txBody>
      </p:sp>
      <p:sp>
        <p:nvSpPr>
          <p:cNvPr id="4" name="TextBox 6">
            <a:extLst>
              <a:ext uri="{FF2B5EF4-FFF2-40B4-BE49-F238E27FC236}">
                <a16:creationId xmlns:a16="http://schemas.microsoft.com/office/drawing/2014/main" xmlns="" id="{BA7BAAA7-F303-4E4B-9E24-D49BC3589CC2}"/>
              </a:ext>
            </a:extLst>
          </p:cNvPr>
          <p:cNvSpPr txBox="1"/>
          <p:nvPr/>
        </p:nvSpPr>
        <p:spPr>
          <a:xfrm>
            <a:off x="1256074" y="3176287"/>
            <a:ext cx="6086164"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200" b="1" i="1" u="none" strike="noStrike" kern="1200" cap="none" spc="0" baseline="0">
                <a:solidFill>
                  <a:srgbClr val="000000"/>
                </a:solidFill>
                <a:uFillTx/>
                <a:latin typeface="Aptos"/>
              </a:rPr>
              <a:t>Ο Βουλγαροκτόνος (976–1025) </a:t>
            </a:r>
          </a:p>
        </p:txBody>
      </p:sp>
      <p:pic>
        <p:nvPicPr>
          <p:cNvPr id="5" name="Picture 8" descr="A painting of a person with a staff&#10;&#10;AI-generated content may be incorrect.">
            <a:extLst>
              <a:ext uri="{FF2B5EF4-FFF2-40B4-BE49-F238E27FC236}">
                <a16:creationId xmlns:a16="http://schemas.microsoft.com/office/drawing/2014/main" xmlns="" id="{54882C95-6270-3A24-3F50-E7E86E29BC22}"/>
              </a:ext>
            </a:extLst>
          </p:cNvPr>
          <p:cNvPicPr>
            <a:picLocks noChangeAspect="1"/>
          </p:cNvPicPr>
          <p:nvPr/>
        </p:nvPicPr>
        <p:blipFill>
          <a:blip r:embed="rId2"/>
          <a:stretch>
            <a:fillRect/>
          </a:stretch>
        </p:blipFill>
        <p:spPr>
          <a:xfrm>
            <a:off x="7342238" y="1332363"/>
            <a:ext cx="3911986" cy="4857384"/>
          </a:xfrm>
          <a:prstGeom prst="rect">
            <a:avLst/>
          </a:prstGeom>
          <a:noFill/>
          <a:ln cap="flat">
            <a:noFill/>
          </a:ln>
        </p:spPr>
      </p:pic>
      <p:sp>
        <p:nvSpPr>
          <p:cNvPr id="6" name="TextBox 10">
            <a:extLst>
              <a:ext uri="{FF2B5EF4-FFF2-40B4-BE49-F238E27FC236}">
                <a16:creationId xmlns:a16="http://schemas.microsoft.com/office/drawing/2014/main" xmlns="" id="{0A69BF98-F94D-F544-4990-75A2A7C5E2B7}"/>
              </a:ext>
            </a:extLst>
          </p:cNvPr>
          <p:cNvSpPr txBox="1"/>
          <p:nvPr/>
        </p:nvSpPr>
        <p:spPr>
          <a:xfrm>
            <a:off x="1000435" y="5099069"/>
            <a:ext cx="6341802"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Μικρογραφία από χειρόγραφο ψαλτήρι του 11ου αι. (Βενετία, Μαρκιανή Βιβλιοθήκη).</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799A1A94-B136-E20E-DABE-5B482D045BF9}"/>
              </a:ext>
            </a:extLst>
          </p:cNvPr>
          <p:cNvSpPr txBox="1"/>
          <p:nvPr/>
        </p:nvSpPr>
        <p:spPr>
          <a:xfrm>
            <a:off x="521107" y="1253898"/>
            <a:ext cx="6135331" cy="5509195"/>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800" b="0" i="1" u="none" strike="noStrike" kern="1200" cap="none" spc="0" baseline="0">
                <a:solidFill>
                  <a:srgbClr val="000000"/>
                </a:solidFill>
                <a:uFillTx/>
                <a:latin typeface="Aptos"/>
              </a:rPr>
              <a:t>Διάδοχος του ιδρυτή της δυναστείας Βασίλειου Α’ όπου σταθεροποιήσε και επέκτινε σημαντικά την αυτοκρατορία. Ο Βασίλειος Β’ υπήρξε ο κορυφαίος της δυναστείας, κατατρόπωσε το Βουλγαρικό κράτος και εδραίωσε την εξουσία των Βυζαντινών στα Βαλκάνια. Η περίοδος χαρακτηρίζεται επίσης από τη "Μακεδονική Αναγέννηση", με άνθηση της παιδείας και της διοίκησης.</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Aptos"/>
              </a:rPr>
              <a:t/>
            </a:r>
            <a:br>
              <a:rPr lang="el-GR" sz="1800" b="0" i="0" u="none" strike="noStrike" kern="1200" cap="none" spc="0" baseline="0">
                <a:solidFill>
                  <a:srgbClr val="000000"/>
                </a:solidFill>
                <a:uFillTx/>
                <a:latin typeface="Aptos"/>
              </a:rPr>
            </a:br>
            <a:endParaRPr lang="el-GR" sz="1800" b="0" i="0" u="none" strike="noStrike" kern="1200" cap="none" spc="0" baseline="0">
              <a:solidFill>
                <a:srgbClr val="000000"/>
              </a:solidFill>
              <a:uFillTx/>
              <a:latin typeface="Apto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Aptos"/>
              </a:rPr>
              <a:t/>
            </a:r>
            <a:br>
              <a:rPr lang="el-GR" sz="1800" b="0" i="0" u="none" strike="noStrike" kern="1200" cap="none" spc="0" baseline="0">
                <a:solidFill>
                  <a:srgbClr val="000000"/>
                </a:solidFill>
                <a:uFillTx/>
                <a:latin typeface="Aptos"/>
              </a:rPr>
            </a:br>
            <a:endParaRPr lang="el-GR" sz="1800" b="0" i="0" u="none" strike="noStrike" kern="1200" cap="none" spc="0" baseline="0">
              <a:solidFill>
                <a:srgbClr val="000000"/>
              </a:solidFill>
              <a:uFillTx/>
              <a:latin typeface="Aptos"/>
            </a:endParaRPr>
          </a:p>
        </p:txBody>
      </p:sp>
      <p:pic>
        <p:nvPicPr>
          <p:cNvPr id="3" name="Picture 4" descr="A person wearing a crown&#10;&#10;AI-generated content may be incorrect.">
            <a:extLst>
              <a:ext uri="{FF2B5EF4-FFF2-40B4-BE49-F238E27FC236}">
                <a16:creationId xmlns:a16="http://schemas.microsoft.com/office/drawing/2014/main" xmlns="" id="{25D0BE48-B227-94DD-30FB-456C997FE7FF}"/>
              </a:ext>
            </a:extLst>
          </p:cNvPr>
          <p:cNvPicPr>
            <a:picLocks noChangeAspect="1"/>
          </p:cNvPicPr>
          <p:nvPr/>
        </p:nvPicPr>
        <p:blipFill>
          <a:blip r:embed="rId2"/>
          <a:stretch>
            <a:fillRect/>
          </a:stretch>
        </p:blipFill>
        <p:spPr>
          <a:xfrm>
            <a:off x="7406146" y="310639"/>
            <a:ext cx="4012158" cy="5677207"/>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2E39DB26-8221-364C-3150-57B8D915CE43}"/>
              </a:ext>
            </a:extLst>
          </p:cNvPr>
          <p:cNvSpPr txBox="1"/>
          <p:nvPr/>
        </p:nvSpPr>
        <p:spPr>
          <a:xfrm>
            <a:off x="1986113" y="572103"/>
            <a:ext cx="867205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0" u="sng" strike="noStrike" kern="1200" cap="none" spc="0" baseline="0">
                <a:solidFill>
                  <a:srgbClr val="000000"/>
                </a:solidFill>
                <a:uFillTx/>
                <a:latin typeface="Aptos"/>
              </a:rPr>
              <a:t>ΔΥΝΑΣΤΕΙΑ ΚΟΜΝΗΝΩΝ (1081–1185)</a:t>
            </a:r>
          </a:p>
        </p:txBody>
      </p:sp>
      <p:sp>
        <p:nvSpPr>
          <p:cNvPr id="3" name="TextBox 6">
            <a:extLst>
              <a:ext uri="{FF2B5EF4-FFF2-40B4-BE49-F238E27FC236}">
                <a16:creationId xmlns:a16="http://schemas.microsoft.com/office/drawing/2014/main" xmlns="" id="{C773F1CB-5AEE-A218-24AC-744F9FEFDADA}"/>
              </a:ext>
            </a:extLst>
          </p:cNvPr>
          <p:cNvSpPr txBox="1"/>
          <p:nvPr/>
        </p:nvSpPr>
        <p:spPr>
          <a:xfrm>
            <a:off x="3047996" y="2750314"/>
            <a:ext cx="609600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1" u="none" strike="noStrike" kern="1200" cap="none" spc="0" baseline="0">
                <a:solidFill>
                  <a:srgbClr val="000000"/>
                </a:solidFill>
                <a:uFillTx/>
                <a:latin typeface="Aptos"/>
              </a:rPr>
              <a:t>Αλέξιος Α’ </a:t>
            </a:r>
          </a:p>
        </p:txBody>
      </p:sp>
      <p:sp>
        <p:nvSpPr>
          <p:cNvPr id="4" name="TextBox 8">
            <a:extLst>
              <a:ext uri="{FF2B5EF4-FFF2-40B4-BE49-F238E27FC236}">
                <a16:creationId xmlns:a16="http://schemas.microsoft.com/office/drawing/2014/main" xmlns="" id="{555B3B78-5DB2-8ECD-FF93-D5A08B929368}"/>
              </a:ext>
            </a:extLst>
          </p:cNvPr>
          <p:cNvSpPr txBox="1"/>
          <p:nvPr/>
        </p:nvSpPr>
        <p:spPr>
          <a:xfrm>
            <a:off x="1986113" y="3396648"/>
            <a:ext cx="609600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1" u="none" strike="noStrike" kern="1200" cap="none" spc="0" baseline="0">
                <a:solidFill>
                  <a:srgbClr val="000000"/>
                </a:solidFill>
                <a:uFillTx/>
                <a:latin typeface="Aptos"/>
              </a:rPr>
              <a:t>Κομνηνός (1081–1185)</a:t>
            </a:r>
          </a:p>
        </p:txBody>
      </p:sp>
      <p:pic>
        <p:nvPicPr>
          <p:cNvPr id="5" name="Picture 10" descr="A painting of a person holding a book&#10;&#10;AI-generated content may be incorrect.">
            <a:extLst>
              <a:ext uri="{FF2B5EF4-FFF2-40B4-BE49-F238E27FC236}">
                <a16:creationId xmlns:a16="http://schemas.microsoft.com/office/drawing/2014/main" xmlns="" id="{1CE14266-6953-05B7-2B89-273BF04B3DC1}"/>
              </a:ext>
            </a:extLst>
          </p:cNvPr>
          <p:cNvPicPr>
            <a:picLocks noChangeAspect="1"/>
          </p:cNvPicPr>
          <p:nvPr/>
        </p:nvPicPr>
        <p:blipFill>
          <a:blip r:embed="rId2"/>
          <a:stretch>
            <a:fillRect/>
          </a:stretch>
        </p:blipFill>
        <p:spPr>
          <a:xfrm>
            <a:off x="7331394" y="1478795"/>
            <a:ext cx="3198955" cy="4814471"/>
          </a:xfrm>
          <a:prstGeom prst="rect">
            <a:avLst/>
          </a:prstGeom>
          <a:noFill/>
          <a:ln cap="flat">
            <a:noFill/>
          </a:ln>
        </p:spPr>
      </p:pic>
      <p:sp>
        <p:nvSpPr>
          <p:cNvPr id="6" name="TextBox 12">
            <a:extLst>
              <a:ext uri="{FF2B5EF4-FFF2-40B4-BE49-F238E27FC236}">
                <a16:creationId xmlns:a16="http://schemas.microsoft.com/office/drawing/2014/main" xmlns="" id="{C98621B7-D8CE-39C2-F7A4-4E300E87766C}"/>
              </a:ext>
            </a:extLst>
          </p:cNvPr>
          <p:cNvSpPr txBox="1"/>
          <p:nvPr/>
        </p:nvSpPr>
        <p:spPr>
          <a:xfrm>
            <a:off x="904570" y="5261558"/>
            <a:ext cx="6754764"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400" b="0" i="1" u="none" strike="noStrike" kern="1200" cap="none" spc="0" baseline="0">
                <a:solidFill>
                  <a:srgbClr val="000000"/>
                </a:solidFill>
                <a:uFillTx/>
                <a:latin typeface="Aptos"/>
              </a:rPr>
              <a:t>Μικρογραφία από χειρόγραφο του 12ου αι. (Βατικανό, Biblioteca Apostolica).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40807601-4688-E55B-3340-F52104BC2E77}"/>
              </a:ext>
            </a:extLst>
          </p:cNvPr>
          <p:cNvSpPr txBox="1"/>
          <p:nvPr/>
        </p:nvSpPr>
        <p:spPr>
          <a:xfrm>
            <a:off x="1268163" y="671690"/>
            <a:ext cx="4719483" cy="6186309"/>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400" b="0" i="1" u="none" strike="noStrike" kern="1200" cap="none" spc="0" baseline="0">
                <a:solidFill>
                  <a:srgbClr val="000000"/>
                </a:solidFill>
                <a:uFillTx/>
                <a:latin typeface="Aptos"/>
              </a:rPr>
              <a:t>Ιδρυτής της Κομνηνής δυναστείας , αντιμετώπισε με επιτυχία εξωτερικούς κινδύνους όπως τους Νορμανδούς και τους Σελτζούκους Τούρκους. Υπό τους Κομνηνούς, η αυτοκρατορία ανασυγκροτήθηκε και ανέκτησε αρκετά από τα παλαιά εδάφη της. Ο Αλέξιος και οι διάδοχοί του συνδύασαν στρατιωτική ισχύ με διπλωματία, και ενίσχυσαν τη φεουδαρχική τάξη των "δυνατών". Ήταν επίσης η περίοδος των Σταυροφοριών, τις οποίες ο Αλέξιος χειρίστηκε με μεγάλη μαεστρία.</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Aptos"/>
              </a:rPr>
              <a:t/>
            </a:r>
            <a:br>
              <a:rPr lang="el-GR" sz="1800" b="0" i="0" u="none" strike="noStrike" kern="1200" cap="none" spc="0" baseline="0">
                <a:solidFill>
                  <a:srgbClr val="000000"/>
                </a:solidFill>
                <a:uFillTx/>
                <a:latin typeface="Aptos"/>
              </a:rPr>
            </a:br>
            <a:endParaRPr lang="el-GR" sz="1800" b="0" i="0" u="none" strike="noStrike" kern="1200" cap="none" spc="0" baseline="0">
              <a:solidFill>
                <a:srgbClr val="000000"/>
              </a:solidFill>
              <a:uFillTx/>
              <a:latin typeface="Aptos"/>
            </a:endParaRPr>
          </a:p>
        </p:txBody>
      </p:sp>
      <p:pic>
        <p:nvPicPr>
          <p:cNvPr id="3" name="Picture 4" descr="A mosaic of a person with a crown&#10;&#10;AI-generated content may be incorrect.">
            <a:extLst>
              <a:ext uri="{FF2B5EF4-FFF2-40B4-BE49-F238E27FC236}">
                <a16:creationId xmlns:a16="http://schemas.microsoft.com/office/drawing/2014/main" xmlns="" id="{EB1BAE0C-0D95-B33C-AF88-10DA29CA95A3}"/>
              </a:ext>
            </a:extLst>
          </p:cNvPr>
          <p:cNvPicPr>
            <a:picLocks noChangeAspect="1"/>
          </p:cNvPicPr>
          <p:nvPr/>
        </p:nvPicPr>
        <p:blipFill>
          <a:blip r:embed="rId2"/>
          <a:stretch>
            <a:fillRect/>
          </a:stretch>
        </p:blipFill>
        <p:spPr>
          <a:xfrm>
            <a:off x="7555988" y="0"/>
            <a:ext cx="3785615" cy="6858000"/>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D09B9666-4B3A-F9C4-3FFA-19A58A3B18DE}"/>
              </a:ext>
            </a:extLst>
          </p:cNvPr>
          <p:cNvSpPr txBox="1"/>
          <p:nvPr/>
        </p:nvSpPr>
        <p:spPr>
          <a:xfrm>
            <a:off x="1897626" y="592083"/>
            <a:ext cx="8396752"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0" u="sng" strike="noStrike" kern="1200" cap="none" spc="0" baseline="0">
                <a:solidFill>
                  <a:srgbClr val="000000"/>
                </a:solidFill>
                <a:uFillTx/>
                <a:latin typeface="Aptos"/>
              </a:rPr>
              <a:t>ΔΥΝΑΣΤΕΙΑ ΛΑΣΚΑΡΙΔΩΝ  (1204–1261)</a:t>
            </a:r>
          </a:p>
        </p:txBody>
      </p:sp>
      <p:sp>
        <p:nvSpPr>
          <p:cNvPr id="3" name="TextBox 4">
            <a:extLst>
              <a:ext uri="{FF2B5EF4-FFF2-40B4-BE49-F238E27FC236}">
                <a16:creationId xmlns:a16="http://schemas.microsoft.com/office/drawing/2014/main" xmlns="" id="{F6879587-0BD3-25C0-A97F-9764B3076766}"/>
              </a:ext>
            </a:extLst>
          </p:cNvPr>
          <p:cNvSpPr txBox="1"/>
          <p:nvPr/>
        </p:nvSpPr>
        <p:spPr>
          <a:xfrm>
            <a:off x="1779779" y="2875431"/>
            <a:ext cx="6096003"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1" u="none" strike="noStrike" kern="1200" cap="none" spc="0" baseline="0">
                <a:solidFill>
                  <a:srgbClr val="000000"/>
                </a:solidFill>
                <a:uFillTx/>
                <a:latin typeface="Aptos"/>
              </a:rPr>
              <a:t>Ιωάννης Γ’ Βατάτζης</a:t>
            </a:r>
            <a:br>
              <a:rPr lang="el-GR" sz="3600" b="1" i="1" u="none" strike="noStrike" kern="1200" cap="none" spc="0" baseline="0">
                <a:solidFill>
                  <a:srgbClr val="000000"/>
                </a:solidFill>
                <a:uFillTx/>
                <a:latin typeface="Aptos"/>
              </a:rPr>
            </a:br>
            <a:r>
              <a:rPr lang="el-GR" sz="3600" b="1" i="1" u="none" strike="noStrike" kern="1200" cap="none" spc="0" baseline="0">
                <a:solidFill>
                  <a:srgbClr val="000000"/>
                </a:solidFill>
                <a:uFillTx/>
                <a:latin typeface="Aptos"/>
              </a:rPr>
              <a:t>      (1222–1254)</a:t>
            </a:r>
          </a:p>
        </p:txBody>
      </p:sp>
      <p:pic>
        <p:nvPicPr>
          <p:cNvPr id="4" name="Picture 6" descr="A painting of a person&#10;&#10;AI-generated content may be incorrect.">
            <a:extLst>
              <a:ext uri="{FF2B5EF4-FFF2-40B4-BE49-F238E27FC236}">
                <a16:creationId xmlns:a16="http://schemas.microsoft.com/office/drawing/2014/main" xmlns="" id="{5875039B-EA62-8332-3284-707D03E6764B}"/>
              </a:ext>
            </a:extLst>
          </p:cNvPr>
          <p:cNvPicPr>
            <a:picLocks noChangeAspect="1"/>
          </p:cNvPicPr>
          <p:nvPr/>
        </p:nvPicPr>
        <p:blipFill>
          <a:blip r:embed="rId2"/>
          <a:stretch>
            <a:fillRect/>
          </a:stretch>
        </p:blipFill>
        <p:spPr>
          <a:xfrm>
            <a:off x="7364220" y="1496022"/>
            <a:ext cx="3658999" cy="5021829"/>
          </a:xfrm>
          <a:prstGeom prst="rect">
            <a:avLst/>
          </a:prstGeom>
          <a:noFill/>
          <a:ln cap="flat">
            <a:noFill/>
          </a:ln>
        </p:spPr>
      </p:pic>
      <p:sp>
        <p:nvSpPr>
          <p:cNvPr id="5" name="TextBox 10">
            <a:extLst>
              <a:ext uri="{FF2B5EF4-FFF2-40B4-BE49-F238E27FC236}">
                <a16:creationId xmlns:a16="http://schemas.microsoft.com/office/drawing/2014/main" xmlns="" id="{516B2A30-703A-7EB6-EFB9-CADAFA0CBDF7}"/>
              </a:ext>
            </a:extLst>
          </p:cNvPr>
          <p:cNvSpPr txBox="1"/>
          <p:nvPr/>
        </p:nvSpPr>
        <p:spPr>
          <a:xfrm>
            <a:off x="599626" y="5604631"/>
            <a:ext cx="6577782"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Αγιογραφία που απεικονίζει τον Ιωάννη Γ’ Δούκα Βατάτζη</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A2F1CCA4-E1DE-610A-8940-78A0D5090754}"/>
              </a:ext>
            </a:extLst>
          </p:cNvPr>
          <p:cNvSpPr txBox="1"/>
          <p:nvPr/>
        </p:nvSpPr>
        <p:spPr>
          <a:xfrm>
            <a:off x="938576" y="920617"/>
            <a:ext cx="4296692" cy="501675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200" b="0" i="1" u="none" strike="noStrike" kern="1200" cap="none" spc="0" baseline="0">
                <a:solidFill>
                  <a:srgbClr val="000000"/>
                </a:solidFill>
                <a:uFillTx/>
                <a:latin typeface="Aptos"/>
              </a:rPr>
              <a:t>Υπήρξε ο πιο ικανός αυτοκράτορας της περιόδου, ενίσχυσε το κράτος, την οικονομία και την Εκκλησία. Προετοίμασε την ανακατάληψη της Πόλης, η οποία τελικά επιτεύχθηκε από τον Μιχαήλ Η’ Παλαιολόγο.</a:t>
            </a:r>
          </a:p>
        </p:txBody>
      </p:sp>
      <p:pic>
        <p:nvPicPr>
          <p:cNvPr id="3" name="Picture 4" descr="A gold coin with a picture of two women&#10;&#10;AI-generated content may be incorrect.">
            <a:extLst>
              <a:ext uri="{FF2B5EF4-FFF2-40B4-BE49-F238E27FC236}">
                <a16:creationId xmlns:a16="http://schemas.microsoft.com/office/drawing/2014/main" xmlns="" id="{12744BB8-487D-A0CB-2E12-5F1FA3F29E2E}"/>
              </a:ext>
            </a:extLst>
          </p:cNvPr>
          <p:cNvPicPr>
            <a:picLocks noChangeAspect="1"/>
          </p:cNvPicPr>
          <p:nvPr/>
        </p:nvPicPr>
        <p:blipFill>
          <a:blip r:embed="rId2"/>
          <a:stretch>
            <a:fillRect/>
          </a:stretch>
        </p:blipFill>
        <p:spPr>
          <a:xfrm>
            <a:off x="7133709" y="1080116"/>
            <a:ext cx="3784601" cy="3517897"/>
          </a:xfrm>
          <a:prstGeom prst="rect">
            <a:avLst/>
          </a:prstGeom>
          <a:noFill/>
          <a:ln cap="flat">
            <a:noFill/>
          </a:ln>
        </p:spPr>
      </p:pic>
      <p:sp>
        <p:nvSpPr>
          <p:cNvPr id="4" name="TextBox 6">
            <a:extLst>
              <a:ext uri="{FF2B5EF4-FFF2-40B4-BE49-F238E27FC236}">
                <a16:creationId xmlns:a16="http://schemas.microsoft.com/office/drawing/2014/main" xmlns="" id="{E9D6821F-C4EA-745C-B405-60C31896AA0A}"/>
              </a:ext>
            </a:extLst>
          </p:cNvPr>
          <p:cNvSpPr txBox="1"/>
          <p:nvPr/>
        </p:nvSpPr>
        <p:spPr>
          <a:xfrm>
            <a:off x="5978008" y="5291056"/>
            <a:ext cx="6096003"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Ο Ιωάννης Βατάτζης στέφεται από την Παναγία σε υπέρπυρον (χρυσό νόμισμα).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42DA4A4F-3924-CA52-0A33-1A6D62F9DD43}"/>
              </a:ext>
            </a:extLst>
          </p:cNvPr>
          <p:cNvSpPr txBox="1"/>
          <p:nvPr/>
        </p:nvSpPr>
        <p:spPr>
          <a:xfrm>
            <a:off x="619140" y="453057"/>
            <a:ext cx="5605811" cy="569386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800" b="0" i="1" u="none" strike="noStrike" kern="1200" cap="none" spc="0" baseline="0">
                <a:solidFill>
                  <a:srgbClr val="000000"/>
                </a:solidFill>
                <a:uFillTx/>
                <a:latin typeface="Bierstadt"/>
              </a:rPr>
              <a:t>Στο πέρασμα των αιώνων, η Βυζαντινή Αυτοκρατορία βίωσε περιόδους ακμής και παρακμής, επηρεασμένη από εσωτερικές αναταραχές, εξωτερικές επιθέσεις και πολιτικές ανακατατάξεις. Κυριάρχησε για πάνω από χίλια χρόνια, έως την άλωσή της από τους Οθωμανούς το 1453. Συνολικά, 94 αυτοκράτορες κυβέρνησαν το Βυζάντιο, καθένας με τη δική του συμβολή στην εξέλιξη και τη διαμόρφωση της αυτοκρατορίας.</a:t>
            </a:r>
          </a:p>
        </p:txBody>
      </p:sp>
      <p:sp>
        <p:nvSpPr>
          <p:cNvPr id="3" name="TextBox 4">
            <a:extLst>
              <a:ext uri="{FF2B5EF4-FFF2-40B4-BE49-F238E27FC236}">
                <a16:creationId xmlns:a16="http://schemas.microsoft.com/office/drawing/2014/main" xmlns="" id="{31EAE750-BEC3-DB38-7E45-5C23526B5F59}"/>
              </a:ext>
            </a:extLst>
          </p:cNvPr>
          <p:cNvSpPr txBox="1"/>
          <p:nvPr/>
        </p:nvSpPr>
        <p:spPr>
          <a:xfrm>
            <a:off x="11138855" y="6303370"/>
            <a:ext cx="6094558"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Bierstadt"/>
              </a:rPr>
              <a:t>Μέρος Β</a:t>
            </a:r>
          </a:p>
        </p:txBody>
      </p:sp>
      <p:pic>
        <p:nvPicPr>
          <p:cNvPr id="4" name="Picture 6" descr="A large crowd of people in a courtyard&#10;&#10;AI-generated content may be incorrect.">
            <a:extLst>
              <a:ext uri="{FF2B5EF4-FFF2-40B4-BE49-F238E27FC236}">
                <a16:creationId xmlns:a16="http://schemas.microsoft.com/office/drawing/2014/main" xmlns="" id="{335AEA04-DC53-3788-E998-F3B199B486DF}"/>
              </a:ext>
            </a:extLst>
          </p:cNvPr>
          <p:cNvPicPr>
            <a:picLocks noChangeAspect="1"/>
          </p:cNvPicPr>
          <p:nvPr/>
        </p:nvPicPr>
        <p:blipFill>
          <a:blip r:embed="rId2"/>
          <a:stretch>
            <a:fillRect/>
          </a:stretch>
        </p:blipFill>
        <p:spPr>
          <a:xfrm>
            <a:off x="6404658" y="2135316"/>
            <a:ext cx="5036323" cy="2999396"/>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485DE5FF-E30C-7725-F7AB-BF415C1EAEEE}"/>
              </a:ext>
            </a:extLst>
          </p:cNvPr>
          <p:cNvSpPr txBox="1"/>
          <p:nvPr/>
        </p:nvSpPr>
        <p:spPr>
          <a:xfrm>
            <a:off x="3706758" y="727697"/>
            <a:ext cx="609600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0" u="sng" strike="noStrike" kern="1200" cap="none" spc="0" baseline="0">
                <a:solidFill>
                  <a:srgbClr val="000000"/>
                </a:solidFill>
                <a:uFillTx/>
                <a:latin typeface="Aptos"/>
              </a:rPr>
              <a:t>ΑΞΙΖΕΙ ΝΑ ΣΗΜΕΙΩΘΕΙ</a:t>
            </a:r>
          </a:p>
        </p:txBody>
      </p:sp>
      <p:sp>
        <p:nvSpPr>
          <p:cNvPr id="3" name="TextBox 6">
            <a:extLst>
              <a:ext uri="{FF2B5EF4-FFF2-40B4-BE49-F238E27FC236}">
                <a16:creationId xmlns:a16="http://schemas.microsoft.com/office/drawing/2014/main" xmlns="" id="{50E2B5D6-CA6B-3029-AE23-14148724E379}"/>
              </a:ext>
            </a:extLst>
          </p:cNvPr>
          <p:cNvSpPr txBox="1"/>
          <p:nvPr/>
        </p:nvSpPr>
        <p:spPr>
          <a:xfrm>
            <a:off x="10716502" y="6265871"/>
            <a:ext cx="135750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Aptos"/>
              </a:rPr>
              <a:t>ΜΕΡΟΣ Α’</a:t>
            </a:r>
          </a:p>
        </p:txBody>
      </p:sp>
      <p:sp>
        <p:nvSpPr>
          <p:cNvPr id="4" name="TextBox 8">
            <a:extLst>
              <a:ext uri="{FF2B5EF4-FFF2-40B4-BE49-F238E27FC236}">
                <a16:creationId xmlns:a16="http://schemas.microsoft.com/office/drawing/2014/main" xmlns="" id="{84D83E0E-94A8-FA56-A1ED-850BA9C53AB7}"/>
              </a:ext>
            </a:extLst>
          </p:cNvPr>
          <p:cNvSpPr txBox="1"/>
          <p:nvPr/>
        </p:nvSpPr>
        <p:spPr>
          <a:xfrm>
            <a:off x="1375861" y="1848578"/>
            <a:ext cx="9340641" cy="347787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Μια από τις πιο διάσημες και μυστηριώδεις εικόνες που συνδέονται με την ιστορία του Ιωάννη Βατάτζη είναι η εικόνα του ως "Μαρμαρωμένου Βασιλιά", η οποία έχει ενσωματωθεί στην παράδοση της λαϊκής πίστης.</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Ο θρύλος του "Μαρμαρωμένου Βασιλιά" αφορά την πεποίθηση ότι ο Ιωάννης Βατάτζης, αφού έχασε το θρόνο της Κωνσταντινούπολης στους Λατίνους κατά την Άλωση της πόλης το 1204, υποσχέθηκε ότι θα επιστρέψει για να σώσει τη Βυζαντινή Αυτοκρατορία από την εξωτερική απειλή και να την αναστήσει. Στην παράδοση αυτή, λέγεται ότι ο Ιωάννης Βατάτζης, κατά τη διάρκεια της βασιλείας του, έμεινε εγκλωβισμένος και κατά κάποιο τρόπο "παγωμένος" ή "μαρμαρωμένος" σε κάποιο μέρος, περιμένοντας την κατάλληλη στιγμή να αναστηθεί και να επιστρέψει στη ζωή, όταν η Αυτοκρατορία θα χρειάζονταν έναν ηγέτη.</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7E71577D-CD99-F96D-B5E0-0CAFBD318F20}"/>
              </a:ext>
            </a:extLst>
          </p:cNvPr>
          <p:cNvSpPr txBox="1"/>
          <p:nvPr/>
        </p:nvSpPr>
        <p:spPr>
          <a:xfrm>
            <a:off x="1484674" y="3592275"/>
            <a:ext cx="8534396" cy="28623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Η εικόνα του "Μαρμαρωμένου Βασιλιά" έχει γίνει σύμβολο ελπίδας και αναγέννησης για τους Έλληνες, ειδικά μετά την Άλωση της Κωνσταντινούπολης από τους Οθωμανούς το 1453. Η παράδοση αυτή δίνει στην προσωπικότητα του Ιωάννη Βατάτζη μια μυθική διάσταση, στην οποία ο βασιλιάς είναι αθάνατος και περιμένει την κατάλληλη στιγμή για να επαναφέρει το Βυζάντιο στη δόξα του.</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Η έννοια του "Μαρμαρωμένου Βασιλιά" έχει παραμείνει ζωντανή στη συλλογική συνείδηση του ελληνικού λαού, ως σύμβολο της αέναης ελπίδας και της επιμονής για την αναγέννηση της Πατρίδας και του Βυζαντίου.</a:t>
            </a:r>
          </a:p>
        </p:txBody>
      </p:sp>
      <p:pic>
        <p:nvPicPr>
          <p:cNvPr id="3" name="Picture 4" descr="A collage of images of ancient warriors&#10;&#10;AI-generated content may be incorrect.">
            <a:extLst>
              <a:ext uri="{FF2B5EF4-FFF2-40B4-BE49-F238E27FC236}">
                <a16:creationId xmlns:a16="http://schemas.microsoft.com/office/drawing/2014/main" xmlns="" id="{458B32B4-4B39-CA58-2110-22F8FBB14F6C}"/>
              </a:ext>
            </a:extLst>
          </p:cNvPr>
          <p:cNvPicPr>
            <a:picLocks noChangeAspect="1"/>
          </p:cNvPicPr>
          <p:nvPr/>
        </p:nvPicPr>
        <p:blipFill>
          <a:blip r:embed="rId2"/>
          <a:stretch>
            <a:fillRect/>
          </a:stretch>
        </p:blipFill>
        <p:spPr>
          <a:xfrm>
            <a:off x="3757461" y="338904"/>
            <a:ext cx="4124355" cy="3090095"/>
          </a:xfrm>
          <a:prstGeom prst="rect">
            <a:avLst/>
          </a:prstGeom>
          <a:noFill/>
          <a:ln cap="flat">
            <a:noFill/>
          </a:ln>
        </p:spPr>
      </p:pic>
      <p:sp>
        <p:nvSpPr>
          <p:cNvPr id="4" name="TextBox 6">
            <a:extLst>
              <a:ext uri="{FF2B5EF4-FFF2-40B4-BE49-F238E27FC236}">
                <a16:creationId xmlns:a16="http://schemas.microsoft.com/office/drawing/2014/main" xmlns="" id="{A3418C0E-0C8B-0197-980C-23A132F0A5DB}"/>
              </a:ext>
            </a:extLst>
          </p:cNvPr>
          <p:cNvSpPr txBox="1"/>
          <p:nvPr/>
        </p:nvSpPr>
        <p:spPr>
          <a:xfrm>
            <a:off x="10914461" y="6350882"/>
            <a:ext cx="1116564"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Aptos"/>
              </a:rPr>
              <a:t>ΜΕΡΟΣ Β</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6A0432D0-0DAF-8F38-952B-8A831CA39846}"/>
              </a:ext>
            </a:extLst>
          </p:cNvPr>
          <p:cNvSpPr txBox="1"/>
          <p:nvPr/>
        </p:nvSpPr>
        <p:spPr>
          <a:xfrm>
            <a:off x="2005782" y="533086"/>
            <a:ext cx="9045674"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0" u="sng" strike="noStrike" kern="1200" cap="none" spc="0" baseline="0">
                <a:solidFill>
                  <a:srgbClr val="000000"/>
                </a:solidFill>
                <a:uFillTx/>
                <a:latin typeface="Aptos"/>
              </a:rPr>
              <a:t>ΔΥΝΑΣΤΕΙΑ ΠΑΛΑΙΟΛΟΓΩΝ (1261–1453)</a:t>
            </a:r>
          </a:p>
        </p:txBody>
      </p:sp>
      <p:sp>
        <p:nvSpPr>
          <p:cNvPr id="3" name="TextBox 4">
            <a:extLst>
              <a:ext uri="{FF2B5EF4-FFF2-40B4-BE49-F238E27FC236}">
                <a16:creationId xmlns:a16="http://schemas.microsoft.com/office/drawing/2014/main" xmlns="" id="{F8A2C59B-2A33-9D61-A557-E2C1ADFA0905}"/>
              </a:ext>
            </a:extLst>
          </p:cNvPr>
          <p:cNvSpPr txBox="1"/>
          <p:nvPr/>
        </p:nvSpPr>
        <p:spPr>
          <a:xfrm>
            <a:off x="2408904" y="2723266"/>
            <a:ext cx="609600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1" u="none" strike="noStrike" kern="1200" cap="none" spc="0" baseline="0">
                <a:solidFill>
                  <a:srgbClr val="000000"/>
                </a:solidFill>
                <a:uFillTx/>
                <a:latin typeface="Aptos"/>
              </a:rPr>
              <a:t>Κωνσταντίνος ΙΑ</a:t>
            </a:r>
            <a:r>
              <a:rPr lang="el-GR" sz="1800" b="0" i="0" u="none" strike="noStrike" kern="1200" cap="none" spc="0" baseline="0">
                <a:solidFill>
                  <a:srgbClr val="000000"/>
                </a:solidFill>
                <a:uFillTx/>
                <a:latin typeface="Aptos"/>
              </a:rPr>
              <a:t>’</a:t>
            </a:r>
          </a:p>
        </p:txBody>
      </p:sp>
      <p:sp>
        <p:nvSpPr>
          <p:cNvPr id="4" name="TextBox 6">
            <a:extLst>
              <a:ext uri="{FF2B5EF4-FFF2-40B4-BE49-F238E27FC236}">
                <a16:creationId xmlns:a16="http://schemas.microsoft.com/office/drawing/2014/main" xmlns="" id="{E02FFFAE-F955-9FA0-A7ED-161C6BC8407B}"/>
              </a:ext>
            </a:extLst>
          </p:cNvPr>
          <p:cNvSpPr txBox="1"/>
          <p:nvPr/>
        </p:nvSpPr>
        <p:spPr>
          <a:xfrm>
            <a:off x="1581226" y="3327876"/>
            <a:ext cx="609600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1" u="none" strike="noStrike" kern="1200" cap="none" spc="0" baseline="0">
                <a:solidFill>
                  <a:srgbClr val="000000"/>
                </a:solidFill>
                <a:uFillTx/>
                <a:latin typeface="Aptos"/>
              </a:rPr>
              <a:t>Παλαιολόγος (1449-1453)</a:t>
            </a:r>
          </a:p>
        </p:txBody>
      </p:sp>
      <p:pic>
        <p:nvPicPr>
          <p:cNvPr id="5" name="Picture 8" descr="A person in a garment holding a spear&#10;&#10;AI-generated content may be incorrect.">
            <a:extLst>
              <a:ext uri="{FF2B5EF4-FFF2-40B4-BE49-F238E27FC236}">
                <a16:creationId xmlns:a16="http://schemas.microsoft.com/office/drawing/2014/main" xmlns="" id="{FB9E0F6A-F8BF-C348-D70E-D22B33DF9E94}"/>
              </a:ext>
            </a:extLst>
          </p:cNvPr>
          <p:cNvPicPr>
            <a:picLocks noChangeAspect="1"/>
          </p:cNvPicPr>
          <p:nvPr/>
        </p:nvPicPr>
        <p:blipFill>
          <a:blip r:embed="rId2"/>
          <a:stretch>
            <a:fillRect/>
          </a:stretch>
        </p:blipFill>
        <p:spPr>
          <a:xfrm>
            <a:off x="7677229" y="1329674"/>
            <a:ext cx="3155466" cy="4906743"/>
          </a:xfrm>
          <a:prstGeom prst="rect">
            <a:avLst/>
          </a:prstGeom>
          <a:noFill/>
          <a:ln cap="flat">
            <a:noFill/>
          </a:ln>
        </p:spPr>
      </p:pic>
      <p:sp>
        <p:nvSpPr>
          <p:cNvPr id="6" name="TextBox 10">
            <a:extLst>
              <a:ext uri="{FF2B5EF4-FFF2-40B4-BE49-F238E27FC236}">
                <a16:creationId xmlns:a16="http://schemas.microsoft.com/office/drawing/2014/main" xmlns="" id="{EE7FFB88-6F57-B43E-7F20-6058E8FC182C}"/>
              </a:ext>
            </a:extLst>
          </p:cNvPr>
          <p:cNvSpPr txBox="1"/>
          <p:nvPr/>
        </p:nvSpPr>
        <p:spPr>
          <a:xfrm>
            <a:off x="383453" y="5082372"/>
            <a:ext cx="7071850"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1" u="none" strike="noStrike" kern="1200" cap="none" spc="0" baseline="0">
                <a:solidFill>
                  <a:srgbClr val="000000"/>
                </a:solidFill>
                <a:uFillTx/>
                <a:latin typeface="Aptos"/>
              </a:rPr>
              <a:t>M</a:t>
            </a:r>
            <a:r>
              <a:rPr lang="el-GR" sz="2000" b="0" i="1" u="none" strike="noStrike" kern="1200" cap="none" spc="0" baseline="0">
                <a:solidFill>
                  <a:srgbClr val="000000"/>
                </a:solidFill>
                <a:uFillTx/>
                <a:latin typeface="Aptos"/>
              </a:rPr>
              <a:t>εταγενέστερες προσπάθειες απεικόνισης του τελευταίου Ρωμαίου Αυτοκράτορα θεωρούνται από υπερβολικές έως φανταστικές</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4AE2FDC6-E3EC-416A-724B-25BADEAC2E29}"/>
              </a:ext>
            </a:extLst>
          </p:cNvPr>
          <p:cNvSpPr txBox="1"/>
          <p:nvPr/>
        </p:nvSpPr>
        <p:spPr>
          <a:xfrm>
            <a:off x="550605" y="1690753"/>
            <a:ext cx="6105832" cy="3877988"/>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400" b="0" i="1" u="none" strike="noStrike" kern="1200" cap="none" spc="0" baseline="0">
                <a:solidFill>
                  <a:srgbClr val="000000"/>
                </a:solidFill>
                <a:uFillTx/>
                <a:latin typeface="Aptos"/>
              </a:rPr>
              <a:t>Διάδοχος του ιδρυτή της τελευταίας δυναστείας του Βυζαντίου και αδελφού του Μιχαήλ Η’ Παλαιολόγου. Ο Κωνσταντίνος ΙΑ’ Παλαιολόγος, τελευταίος αυτοκράτορας, σκοτώθηκε κατά την άλωση της Πόλης το 1453 από τους Οθωμανούς, γεγονός που σηματοδότησε το τέλος της Βυζαντινής Αυτοκρατορίας.</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Aptos"/>
              </a:rPr>
              <a:t/>
            </a:r>
            <a:br>
              <a:rPr lang="el-GR" sz="1800" b="0" i="0" u="none" strike="noStrike" kern="1200" cap="none" spc="0" baseline="0">
                <a:solidFill>
                  <a:srgbClr val="000000"/>
                </a:solidFill>
                <a:uFillTx/>
                <a:latin typeface="Aptos"/>
              </a:rPr>
            </a:br>
            <a:endParaRPr lang="el-GR" sz="1800" b="0" i="0" u="none" strike="noStrike" kern="1200" cap="none" spc="0" baseline="0">
              <a:solidFill>
                <a:srgbClr val="000000"/>
              </a:solidFill>
              <a:uFillTx/>
              <a:latin typeface="Apto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Aptos"/>
              </a:rPr>
              <a:t> </a:t>
            </a:r>
          </a:p>
        </p:txBody>
      </p:sp>
      <p:pic>
        <p:nvPicPr>
          <p:cNvPr id="3" name="Picture 4" descr="A painting of a person in armor holding a sword&#10;&#10;AI-generated content may be incorrect.">
            <a:extLst>
              <a:ext uri="{FF2B5EF4-FFF2-40B4-BE49-F238E27FC236}">
                <a16:creationId xmlns:a16="http://schemas.microsoft.com/office/drawing/2014/main" xmlns="" id="{CDC1D706-BC76-6C91-A795-97DD30A30E3E}"/>
              </a:ext>
            </a:extLst>
          </p:cNvPr>
          <p:cNvPicPr>
            <a:picLocks noChangeAspect="1"/>
          </p:cNvPicPr>
          <p:nvPr/>
        </p:nvPicPr>
        <p:blipFill>
          <a:blip r:embed="rId2"/>
          <a:stretch>
            <a:fillRect/>
          </a:stretch>
        </p:blipFill>
        <p:spPr>
          <a:xfrm>
            <a:off x="7405926" y="571966"/>
            <a:ext cx="3979825" cy="4996766"/>
          </a:xfrm>
          <a:prstGeom prst="rect">
            <a:avLst/>
          </a:prstGeom>
          <a:noFill/>
          <a:ln cap="flat">
            <a:noFill/>
          </a:ln>
        </p:spPr>
      </p:pic>
      <p:sp>
        <p:nvSpPr>
          <p:cNvPr id="4" name="TextBox 8">
            <a:extLst>
              <a:ext uri="{FF2B5EF4-FFF2-40B4-BE49-F238E27FC236}">
                <a16:creationId xmlns:a16="http://schemas.microsoft.com/office/drawing/2014/main" xmlns="" id="{9A5B2450-ADDD-108E-74C6-4D685275B93F}"/>
              </a:ext>
            </a:extLst>
          </p:cNvPr>
          <p:cNvSpPr txBox="1"/>
          <p:nvPr/>
        </p:nvSpPr>
        <p:spPr>
          <a:xfrm>
            <a:off x="5948519" y="5785884"/>
            <a:ext cx="609600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1" u="none" strike="noStrike" kern="1200" cap="none" spc="0" baseline="0">
                <a:solidFill>
                  <a:srgbClr val="000000"/>
                </a:solidFill>
                <a:uFillTx/>
                <a:latin typeface="Aptos"/>
              </a:rPr>
              <a:t>Οι τελευταίες στιγμές αγωνίας του Βυζαντινού αυτοκράτορα Κωνσταντίνου ΙΑ’ Δ	ραγάση Παλαιολόγου.</a:t>
            </a:r>
            <a:endParaRPr lang="el-GR" sz="1800" b="0" i="0" u="none" strike="noStrike" kern="1200" cap="none" spc="0" baseline="0">
              <a:solidFill>
                <a:srgbClr val="000000"/>
              </a:solidFill>
              <a:uFillTx/>
              <a:latin typeface="Apto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37C792FE-EF5F-C2A2-B324-56668A6748E3}"/>
              </a:ext>
            </a:extLst>
          </p:cNvPr>
          <p:cNvSpPr txBox="1"/>
          <p:nvPr/>
        </p:nvSpPr>
        <p:spPr>
          <a:xfrm>
            <a:off x="865241" y="3340513"/>
            <a:ext cx="10314038" cy="317009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Η αυτοκρατορία διαδραμάτισε καθοριστικό ρόλο στην διάσωση και μετάδοση της αρχαίας ελληνικής και ρωμαϊκής κληρονομιάς, καθώς και στην ανάπτυξη του χριστιανισμού ως παγκόσμιας θρησκείας.</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Οι αυτοκράτορες του Βυζαντίου ήταν κρίσιμοι για την επιβίωση και την ακμή του κράτους, με καθέναν να αφήνει το δικό του στίγμα στην ιστορία. Αυτοκράτορες όπως ο Ιουστινιανός Α' (που επαναθεμελίωσε το Δίκαιο με τον "Κώδικα του Ιουστινιανού" και ανέγειρε τη Χαρά Κωνσταντινούπολης, την Αγία Σοφία), ο Αλέξιος Α' Κομνηνός (που ενίσχυσε την αυτοκρατορία και απέτρεψε εξωτερικές απειλές) και ο Κωνσταντίνος ΙΑ' Παλαιολόγος (ο τελευταίος ηγεμόνας, που έδωσε ηρωική μάχη στην Άλωση της Κωνσταντινούπολης), αντιπροσωπεύουν μερικούς από τους πιο χαρακτηριστικούς και τραγικούς ηγέτες.</a:t>
            </a:r>
          </a:p>
        </p:txBody>
      </p:sp>
      <p:pic>
        <p:nvPicPr>
          <p:cNvPr id="3" name="Picture 6" descr="A building with a cross and a bird's wings&#10;&#10;AI-generated content may be incorrect.">
            <a:extLst>
              <a:ext uri="{FF2B5EF4-FFF2-40B4-BE49-F238E27FC236}">
                <a16:creationId xmlns:a16="http://schemas.microsoft.com/office/drawing/2014/main" xmlns="" id="{6EEF1FDC-67DB-BC3B-327D-1963E81FC46C}"/>
              </a:ext>
            </a:extLst>
          </p:cNvPr>
          <p:cNvPicPr>
            <a:picLocks noChangeAspect="1"/>
          </p:cNvPicPr>
          <p:nvPr/>
        </p:nvPicPr>
        <p:blipFill>
          <a:blip r:embed="rId2"/>
          <a:stretch>
            <a:fillRect/>
          </a:stretch>
        </p:blipFill>
        <p:spPr>
          <a:xfrm>
            <a:off x="3288785" y="422791"/>
            <a:ext cx="4994983" cy="2796966"/>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3A23C5F6-7B12-1299-0DA7-AC97BE505254}"/>
              </a:ext>
            </a:extLst>
          </p:cNvPr>
          <p:cNvSpPr txBox="1"/>
          <p:nvPr/>
        </p:nvSpPr>
        <p:spPr>
          <a:xfrm>
            <a:off x="609603" y="472909"/>
            <a:ext cx="10255041" cy="255454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Παρά τις συχνές απειλές και τις εξωτερικές επιθέσεις, οι Βυζαντινοί αυτοκράτορες προσπαθούσαν να προστατεύσουν και να επεκτείνουν το κράτος τους μέσω στρατηγικών συμμαχιών, πολέμων, και πολιτικών μεταρρυθμίσεων. Η πολιτική τους σοφία και οι στρατηγικές τους αντοχές συχνά προσδιόριζαν την τύχη της Αυτοκρατορίας.</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Το Βυζάντιο ήταν μια αυτοκρατορία που συνδύαζε παράδοση και καινοτομία, θρησκευτική πίστη και στρατιωτική πειθαρχία, φιλοσοφία και τέχνη, και άφησε ανεξίτηλο το αποτύπωμά του στην ιστορία του δυτικού κόσμου. Η κληρονομιά του συνεχίζει να επηρεάζει τις πολιτισμικές και θρησκευτικές παραδόσεις των λαών της Ανατολής και της Δύσης</a:t>
            </a:r>
            <a:r>
              <a:rPr lang="el-GR" sz="2000" b="0" i="0" u="none" strike="noStrike" kern="1200" cap="none" spc="0" baseline="0">
                <a:solidFill>
                  <a:srgbClr val="000000"/>
                </a:solidFill>
                <a:uFillTx/>
                <a:latin typeface="Aptos"/>
              </a:rPr>
              <a:t>.</a:t>
            </a:r>
          </a:p>
        </p:txBody>
      </p:sp>
      <p:pic>
        <p:nvPicPr>
          <p:cNvPr id="3" name="Picture 4" descr="A mosaic of a group of people&#10;&#10;AI-generated content may be incorrect.">
            <a:extLst>
              <a:ext uri="{FF2B5EF4-FFF2-40B4-BE49-F238E27FC236}">
                <a16:creationId xmlns:a16="http://schemas.microsoft.com/office/drawing/2014/main" xmlns="" id="{B0DDF0DA-BF76-5DF2-D0F4-B1EDE649C371}"/>
              </a:ext>
            </a:extLst>
          </p:cNvPr>
          <p:cNvPicPr>
            <a:picLocks noChangeAspect="1"/>
          </p:cNvPicPr>
          <p:nvPr/>
        </p:nvPicPr>
        <p:blipFill>
          <a:blip r:embed="rId2"/>
          <a:stretch>
            <a:fillRect/>
          </a:stretch>
        </p:blipFill>
        <p:spPr>
          <a:xfrm>
            <a:off x="3488408" y="3232358"/>
            <a:ext cx="4703911" cy="3316089"/>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DE36C46C-3CBB-136B-F04C-BE1C17ACF66E}"/>
              </a:ext>
            </a:extLst>
          </p:cNvPr>
          <p:cNvSpPr txBox="1"/>
          <p:nvPr/>
        </p:nvSpPr>
        <p:spPr>
          <a:xfrm>
            <a:off x="4424516" y="413912"/>
            <a:ext cx="609600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0" u="sng" strike="noStrike" kern="1200" cap="none" spc="0" baseline="0">
                <a:solidFill>
                  <a:srgbClr val="000000"/>
                </a:solidFill>
                <a:uFillTx/>
                <a:latin typeface="Aptos"/>
              </a:rPr>
              <a:t>ΗΞΕΡΕΣ ΌΤΙ:</a:t>
            </a:r>
          </a:p>
        </p:txBody>
      </p:sp>
      <p:sp>
        <p:nvSpPr>
          <p:cNvPr id="3" name="TextBox 4">
            <a:extLst>
              <a:ext uri="{FF2B5EF4-FFF2-40B4-BE49-F238E27FC236}">
                <a16:creationId xmlns:a16="http://schemas.microsoft.com/office/drawing/2014/main" xmlns="" id="{4669A456-9ECF-9E6C-6A45-DD58996B87C6}"/>
              </a:ext>
            </a:extLst>
          </p:cNvPr>
          <p:cNvSpPr txBox="1"/>
          <p:nvPr/>
        </p:nvSpPr>
        <p:spPr>
          <a:xfrm>
            <a:off x="668590" y="979468"/>
            <a:ext cx="10461522" cy="58785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1</a:t>
            </a:r>
            <a:r>
              <a:rPr lang="el-GR" sz="2000" b="0" i="0" u="none" strike="noStrike" kern="1200" cap="none" spc="0" baseline="0">
                <a:solidFill>
                  <a:srgbClr val="000000"/>
                </a:solidFill>
                <a:uFillTx/>
                <a:latin typeface="Aptos"/>
              </a:rPr>
              <a:t>. </a:t>
            </a:r>
            <a:r>
              <a:rPr lang="el-GR" sz="1600" b="1" i="0" u="none" strike="noStrike" kern="1200" cap="none" spc="0" baseline="0">
                <a:solidFill>
                  <a:srgbClr val="4E95D9"/>
                </a:solidFill>
                <a:uFillTx/>
                <a:latin typeface="Aptos"/>
              </a:rPr>
              <a:t>Ήξερες ότι το Βυζάντιο υπήρξε το πρώτο κράτος που έθεσε σε εφαρμογή έναν οργανωμένο νομικό κώδικα; </a:t>
            </a:r>
            <a:r>
              <a:rPr lang="el-GR" sz="1600" b="0" i="1" u="none" strike="noStrike" kern="1200" cap="none" spc="0" baseline="0">
                <a:solidFill>
                  <a:srgbClr val="000000"/>
                </a:solidFill>
                <a:uFillTx/>
                <a:latin typeface="Aptos"/>
              </a:rPr>
              <a:t>Ο Κώδικας του Ιουστινιανού, που εισήχθη από τον αυτοκράτορα Ιουστινιανό Α' τον 6ο αιώνα, αποτέλεσε τη βάση για το μετέπειτα νομικό σύστημα της Ευρώπης και επηρέασε πολλά σύγχρονα νομικά συστήματα.</a:t>
            </a:r>
            <a:br>
              <a:rPr lang="el-GR" sz="1600" b="0" i="1" u="none" strike="noStrike" kern="1200" cap="none" spc="0" baseline="0">
                <a:solidFill>
                  <a:srgbClr val="000000"/>
                </a:solidFill>
                <a:uFillTx/>
                <a:latin typeface="Aptos"/>
              </a:rPr>
            </a:br>
            <a:endParaRPr lang="el-GR" sz="1600" b="0" i="1" u="none" strike="noStrike" kern="1200" cap="none" spc="0" baseline="0">
              <a:solidFill>
                <a:srgbClr val="000000"/>
              </a:solidFill>
              <a:uFillTx/>
              <a:latin typeface="Apto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2. </a:t>
            </a:r>
            <a:r>
              <a:rPr lang="el-GR" sz="1600" b="1" i="0" u="none" strike="noStrike" kern="1200" cap="none" spc="0" baseline="0">
                <a:solidFill>
                  <a:srgbClr val="4E95D9"/>
                </a:solidFill>
                <a:uFillTx/>
                <a:latin typeface="Aptos"/>
              </a:rPr>
              <a:t>Ήξερες ότι το Βυζάντιο ήταν η πρώτη αυτοκρατορία που χρησιμοποίησε πυρηνικά όπλα... κατά μία έννοια; </a:t>
            </a:r>
            <a:r>
              <a:rPr lang="el-GR" sz="1600" b="0" i="1" u="none" strike="noStrike" kern="1200" cap="none" spc="0" baseline="0">
                <a:solidFill>
                  <a:srgbClr val="000000"/>
                </a:solidFill>
                <a:uFillTx/>
                <a:latin typeface="Aptos"/>
              </a:rPr>
              <a:t>Ο "υγρός πυρός" (γνωστός και ως βυζαντινό πυρ) ήταν μια επικίνδυνη χημική ουσία που χρησιμοποίησαν οι Βυζαντινοί στην ναυτική τους στρατηγική. Ήταν εξαιρετικά εύφλεκτη και χρησιμοποιήθηκε για να καταστρέφει τις εχθρικές ναυτικές δυνάμεις.</a:t>
            </a:r>
            <a:br>
              <a:rPr lang="el-GR" sz="1600" b="0" i="1" u="none" strike="noStrike" kern="1200" cap="none" spc="0" baseline="0">
                <a:solidFill>
                  <a:srgbClr val="000000"/>
                </a:solidFill>
                <a:uFillTx/>
                <a:latin typeface="Aptos"/>
              </a:rPr>
            </a:br>
            <a:endParaRPr lang="el-GR" sz="1600" b="0" i="1" u="none" strike="noStrike" kern="1200" cap="none" spc="0" baseline="0">
              <a:solidFill>
                <a:srgbClr val="000000"/>
              </a:solidFill>
              <a:uFillTx/>
              <a:latin typeface="Apto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3. </a:t>
            </a:r>
            <a:r>
              <a:rPr lang="el-GR" sz="1600" b="1" i="0" u="none" strike="noStrike" kern="1200" cap="none" spc="0" baseline="0">
                <a:solidFill>
                  <a:srgbClr val="4E95D9"/>
                </a:solidFill>
                <a:uFillTx/>
                <a:latin typeface="Aptos"/>
              </a:rPr>
              <a:t>Ήξερες ότι η Κωνσταντινούπολη είχε κάποτε τη μεγαλύτερη και πιο σύνθετη υδραυλική υποδομή της εποχής της; </a:t>
            </a:r>
            <a:r>
              <a:rPr lang="el-GR" sz="1600" b="0" i="1" u="none" strike="noStrike" kern="1200" cap="none" spc="0" baseline="0">
                <a:solidFill>
                  <a:srgbClr val="000000"/>
                </a:solidFill>
                <a:uFillTx/>
                <a:latin typeface="Aptos"/>
              </a:rPr>
              <a:t>Το Βυζάντιο ήταν διάσημο για τα περίτεχνα υδραυλικά του έργα, με τα περισσότερα από αυτά να περιλαμβάνουν δεξαμενές, υδραυλικά συστήματα και πολύπλοκες κατασκευές όπως η "Βασιλική Κινστρίνη", μία τεράστια υπόγεια δεξαμενή νερού στην Κωνσταντινούπολη.</a:t>
            </a:r>
            <a:br>
              <a:rPr lang="el-GR" sz="1600" b="0" i="1" u="none" strike="noStrike" kern="1200" cap="none" spc="0" baseline="0">
                <a:solidFill>
                  <a:srgbClr val="000000"/>
                </a:solidFill>
                <a:uFillTx/>
                <a:latin typeface="Aptos"/>
              </a:rPr>
            </a:br>
            <a:endParaRPr lang="el-GR" sz="1600" b="0" i="1" u="none" strike="noStrike" kern="1200" cap="none" spc="0" baseline="0">
              <a:solidFill>
                <a:srgbClr val="000000"/>
              </a:solidFill>
              <a:uFillTx/>
              <a:latin typeface="Apto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4. </a:t>
            </a:r>
            <a:r>
              <a:rPr lang="el-GR" sz="1600" b="1" i="0" u="none" strike="noStrike" kern="1200" cap="none" spc="0" baseline="0">
                <a:solidFill>
                  <a:srgbClr val="4E95D9"/>
                </a:solidFill>
                <a:uFillTx/>
                <a:latin typeface="Aptos"/>
              </a:rPr>
              <a:t>Ήξερες ότι οι Βυζαντινοί ήταν εξαιρετικοί στην τέχνη της μωσαϊκής; </a:t>
            </a:r>
            <a:r>
              <a:rPr lang="el-GR" sz="1600" b="0" i="1" u="none" strike="noStrike" kern="1200" cap="none" spc="0" baseline="0">
                <a:solidFill>
                  <a:srgbClr val="000000"/>
                </a:solidFill>
                <a:uFillTx/>
                <a:latin typeface="Aptos"/>
              </a:rPr>
              <a:t>Τα βυζαντινά μωσαϊκά, που χρησιμοποιούσαν μικρά κομμάτια χρυσού, γυαλιού και λίθων, διακοσμούσαν τις εκκλησίες και τα παλάτια και συνεχίζουν να θεωρούνται έργα τέχνης μοναδικής τεχνικής και ομορφιάς.</a:t>
            </a:r>
            <a:br>
              <a:rPr lang="el-GR" sz="1600" b="0" i="1" u="none" strike="noStrike" kern="1200" cap="none" spc="0" baseline="0">
                <a:solidFill>
                  <a:srgbClr val="000000"/>
                </a:solidFill>
                <a:uFillTx/>
                <a:latin typeface="Aptos"/>
              </a:rPr>
            </a:br>
            <a:endParaRPr lang="el-GR" sz="1600" b="0" i="1" u="none" strike="noStrike" kern="1200" cap="none" spc="0" baseline="0">
              <a:solidFill>
                <a:srgbClr val="000000"/>
              </a:solidFill>
              <a:uFillTx/>
              <a:latin typeface="Apto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5. </a:t>
            </a:r>
            <a:r>
              <a:rPr lang="el-GR" sz="1600" b="1" i="0" u="none" strike="noStrike" kern="1200" cap="none" spc="0" baseline="0">
                <a:solidFill>
                  <a:srgbClr val="4E95D9"/>
                </a:solidFill>
                <a:uFillTx/>
                <a:latin typeface="Aptos"/>
              </a:rPr>
              <a:t>Ήξερες ότι η Βυζαντινή Αυτοκρατορία συνέβαλε στη διάσωση του αρχαίου ελληνικού και ρωμαϊκού πολιτισμού; </a:t>
            </a:r>
            <a:r>
              <a:rPr lang="el-GR" sz="1600" b="0" i="1" u="none" strike="noStrike" kern="1200" cap="none" spc="0" baseline="0">
                <a:solidFill>
                  <a:srgbClr val="000000"/>
                </a:solidFill>
                <a:uFillTx/>
                <a:latin typeface="Aptos"/>
              </a:rPr>
              <a:t>Πολλοί από τους αρχαίους ελληνικούς και ρωμαϊκούς συγγραφείς και φιλοσόφους σώθηκαν και μεταγράφηκαν από τους Βυζαντινούς, οι οποίοι είχαν διατηρήσει τα έργα τους στα μοναστήρια και τις βιβλιοθήκες τους.</a:t>
            </a:r>
            <a:br>
              <a:rPr lang="el-GR" sz="1600" b="0" i="1" u="none" strike="noStrike" kern="1200" cap="none" spc="0" baseline="0">
                <a:solidFill>
                  <a:srgbClr val="000000"/>
                </a:solidFill>
                <a:uFillTx/>
                <a:latin typeface="Aptos"/>
              </a:rPr>
            </a:br>
            <a:endParaRPr lang="el-GR" sz="2000" b="0" i="1" u="none" strike="noStrike" kern="1200" cap="none" spc="0" baseline="0">
              <a:solidFill>
                <a:srgbClr val="000000"/>
              </a:solidFill>
              <a:uFillTx/>
              <a:latin typeface="Aptos"/>
            </a:endParaRPr>
          </a:p>
        </p:txBody>
      </p:sp>
    </p:spTree>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33BCCCE9-0FBC-CB43-3FC9-F9EDABE80795}"/>
              </a:ext>
            </a:extLst>
          </p:cNvPr>
          <p:cNvSpPr txBox="1"/>
          <p:nvPr/>
        </p:nvSpPr>
        <p:spPr>
          <a:xfrm>
            <a:off x="2231922" y="190780"/>
            <a:ext cx="957662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sng" strike="noStrike" kern="1200" cap="none" spc="0" baseline="0">
                <a:solidFill>
                  <a:srgbClr val="C00000"/>
                </a:solidFill>
                <a:uFillTx/>
                <a:latin typeface="Aptos"/>
              </a:rPr>
              <a:t>Quiz:</a:t>
            </a:r>
            <a:r>
              <a:rPr lang="en-US" sz="3600" b="1" i="0" u="sng" strike="noStrike" kern="1200" cap="none" spc="0" baseline="0">
                <a:solidFill>
                  <a:srgbClr val="000000"/>
                </a:solidFill>
                <a:uFillTx/>
                <a:latin typeface="Aptos"/>
              </a:rPr>
              <a:t> </a:t>
            </a:r>
            <a:r>
              <a:rPr lang="el-GR" sz="3600" b="1" i="0" u="sng" strike="noStrike" kern="1200" cap="none" spc="0" baseline="0">
                <a:solidFill>
                  <a:srgbClr val="000000"/>
                </a:solidFill>
                <a:uFillTx/>
                <a:latin typeface="Aptos"/>
              </a:rPr>
              <a:t>Βυζάντιο και Αυτοκράτορες</a:t>
            </a:r>
          </a:p>
        </p:txBody>
      </p:sp>
      <p:sp>
        <p:nvSpPr>
          <p:cNvPr id="3" name="TextBox 4">
            <a:extLst>
              <a:ext uri="{FF2B5EF4-FFF2-40B4-BE49-F238E27FC236}">
                <a16:creationId xmlns:a16="http://schemas.microsoft.com/office/drawing/2014/main" xmlns="" id="{30237DFA-D4E6-722B-941E-BC1DD7A6C43D}"/>
              </a:ext>
            </a:extLst>
          </p:cNvPr>
          <p:cNvSpPr txBox="1"/>
          <p:nvPr/>
        </p:nvSpPr>
        <p:spPr>
          <a:xfrm>
            <a:off x="1740313" y="837105"/>
            <a:ext cx="7718322" cy="600164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1" i="0" u="none" strike="noStrike" kern="1200" cap="none" spc="0" baseline="0">
                <a:solidFill>
                  <a:srgbClr val="000000"/>
                </a:solidFill>
                <a:uFillTx/>
                <a:latin typeface="Aptos"/>
              </a:rPr>
              <a:t>1. Ποιος ήταν ο τελευταίος Βυζαντινός αυτοκράτορας;</a:t>
            </a:r>
            <a:br>
              <a:rPr lang="el-GR" sz="1600" b="1" i="0" u="none" strike="noStrike" kern="1200" cap="none" spc="0" baseline="0">
                <a:solidFill>
                  <a:srgbClr val="000000"/>
                </a:solidFill>
                <a:uFillTx/>
                <a:latin typeface="Aptos"/>
              </a:rPr>
            </a:br>
            <a:endParaRPr lang="el-GR" sz="1600" b="1" i="0" u="none" strike="noStrike" kern="1200" cap="none" spc="0" baseline="0">
              <a:solidFill>
                <a:srgbClr val="000000"/>
              </a:solidFill>
              <a:uFillTx/>
              <a:latin typeface="Apto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α) Ιωάννης Βατάτζης</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β) Κωνσταντίνος ΙΑ' Παλαιολόγος</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γ) Αλέξιος Α' Κομνηνός</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δ) Ιουστινιανός Α'</a:t>
            </a:r>
            <a:br>
              <a:rPr lang="el-GR" sz="1600" b="0" i="0" u="none" strike="noStrike" kern="1200" cap="none" spc="0" baseline="0">
                <a:solidFill>
                  <a:srgbClr val="000000"/>
                </a:solidFill>
                <a:uFillTx/>
                <a:latin typeface="Aptos"/>
              </a:rPr>
            </a:br>
            <a:endParaRPr lang="el-GR" sz="1600" b="0" i="0" u="none" strike="noStrike" kern="1200" cap="none" spc="0" baseline="0">
              <a:solidFill>
                <a:srgbClr val="000000"/>
              </a:solidFill>
              <a:uFillTx/>
              <a:latin typeface="Apto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1" i="0" u="none" strike="noStrike" kern="1200" cap="none" spc="0" baseline="0">
                <a:solidFill>
                  <a:srgbClr val="000000"/>
                </a:solidFill>
                <a:uFillTx/>
                <a:latin typeface="Aptos"/>
              </a:rPr>
              <a:t>2. Ποια χρονιά ξεκίνησε η βασιλεία του Αλέξιου Α' Κομνηνού;</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α) 1066</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β) 1081</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γ) 1204</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δ) 1222</a:t>
            </a:r>
            <a:br>
              <a:rPr lang="el-GR" sz="1600" b="0" i="0" u="none" strike="noStrike" kern="1200" cap="none" spc="0" baseline="0">
                <a:solidFill>
                  <a:srgbClr val="000000"/>
                </a:solidFill>
                <a:uFillTx/>
                <a:latin typeface="Aptos"/>
              </a:rPr>
            </a:br>
            <a:endParaRPr lang="el-GR" sz="1600" b="0" i="0" u="none" strike="noStrike" kern="1200" cap="none" spc="0" baseline="0">
              <a:solidFill>
                <a:srgbClr val="000000"/>
              </a:solidFill>
              <a:uFillTx/>
              <a:latin typeface="Apto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1" i="0" u="none" strike="noStrike" kern="1200" cap="none" spc="0" baseline="0">
                <a:solidFill>
                  <a:srgbClr val="000000"/>
                </a:solidFill>
                <a:uFillTx/>
                <a:latin typeface="Aptos"/>
              </a:rPr>
              <a:t>3. Ποια ήταν η βασική στρατηγική του Αλέξιου Α' για την επιβίωση του Βυζαντίου;</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α) Συμμαχίες με την Κίνα</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β) Υποστήριξη των Λατίνων</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γ) Στρατηγικές συμμαχίες με Δυτικούς και εξωτερικούς εχθρούς</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δ) Εκστρατεία κατά των Αράβων</a:t>
            </a:r>
            <a:br>
              <a:rPr lang="el-GR" sz="1600" b="0" i="0" u="none" strike="noStrike" kern="1200" cap="none" spc="0" baseline="0">
                <a:solidFill>
                  <a:srgbClr val="000000"/>
                </a:solidFill>
                <a:uFillTx/>
                <a:latin typeface="Aptos"/>
              </a:rPr>
            </a:br>
            <a:endParaRPr lang="el-GR" sz="1600" b="0" i="0" u="none" strike="noStrike" kern="1200" cap="none" spc="0" baseline="0">
              <a:solidFill>
                <a:srgbClr val="000000"/>
              </a:solidFill>
              <a:uFillTx/>
              <a:latin typeface="Aptos"/>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1" i="0" u="none" strike="noStrike" kern="1200" cap="none" spc="0" baseline="0">
                <a:solidFill>
                  <a:srgbClr val="000000"/>
                </a:solidFill>
                <a:uFillTx/>
                <a:latin typeface="Aptos"/>
              </a:rPr>
              <a:t>4. Ποια ήταν η ημερομηνία της Άλωσης της Κωνσταντινούπολης;</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α) 1204</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β) 1300</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γ) 1453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ptos"/>
              </a:rPr>
              <a:t>δ) 1000</a:t>
            </a:r>
            <a:endParaRPr lang="el-GR" sz="1800" b="0" i="0" u="none" strike="noStrike" kern="1200" cap="none" spc="0" baseline="0">
              <a:solidFill>
                <a:srgbClr val="000000"/>
              </a:solidFill>
              <a:uFillTx/>
              <a:latin typeface="Apto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F3CB2-31FA-181F-C3C0-DB6FE2981F49}"/>
              </a:ext>
            </a:extLst>
          </p:cNvPr>
          <p:cNvSpPr txBox="1">
            <a:spLocks noGrp="1"/>
          </p:cNvSpPr>
          <p:nvPr>
            <p:ph type="title"/>
          </p:nvPr>
        </p:nvSpPr>
        <p:spPr>
          <a:xfrm>
            <a:off x="1435608" y="840754"/>
            <a:ext cx="11155680" cy="1463040"/>
          </a:xfrm>
        </p:spPr>
        <p:txBody>
          <a:bodyPr/>
          <a:lstStyle/>
          <a:p>
            <a:pPr lvl="0"/>
            <a:r>
              <a:rPr lang="el-GR"/>
              <a:t>ΕΥΧΑΡΙΣΤΩ ΠΟΛΥ ΓΙΑ ΤΟ ΧΡΟΝΟ ΣΑΣ !</a:t>
            </a:r>
          </a:p>
        </p:txBody>
      </p:sp>
      <p:pic>
        <p:nvPicPr>
          <p:cNvPr id="3" name="Picture 3" descr="A group of people wearing different outfits&#10;&#10;AI-generated content may be incorrect.">
            <a:extLst>
              <a:ext uri="{FF2B5EF4-FFF2-40B4-BE49-F238E27FC236}">
                <a16:creationId xmlns:a16="http://schemas.microsoft.com/office/drawing/2014/main" xmlns="" id="{1B2E6BE7-D195-F93A-5C5E-AE18FEC5F245}"/>
              </a:ext>
            </a:extLst>
          </p:cNvPr>
          <p:cNvPicPr>
            <a:picLocks noChangeAspect="1"/>
          </p:cNvPicPr>
          <p:nvPr/>
        </p:nvPicPr>
        <p:blipFill>
          <a:blip r:embed="rId2"/>
          <a:stretch>
            <a:fillRect/>
          </a:stretch>
        </p:blipFill>
        <p:spPr>
          <a:xfrm>
            <a:off x="1750143" y="2093655"/>
            <a:ext cx="8492462" cy="4405469"/>
          </a:xfrm>
          <a:prstGeom prst="rect">
            <a:avLst/>
          </a:prstGeom>
          <a:noFill/>
          <a:ln cap="flat">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C011CF54-0F40-1187-F0FA-FB9362F2DEA7}"/>
              </a:ext>
            </a:extLst>
          </p:cNvPr>
          <p:cNvSpPr txBox="1"/>
          <p:nvPr/>
        </p:nvSpPr>
        <p:spPr>
          <a:xfrm>
            <a:off x="1373227" y="700256"/>
            <a:ext cx="9445550" cy="646334"/>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0" u="sng" strike="noStrike" kern="1200" cap="none" spc="0" baseline="0">
                <a:solidFill>
                  <a:srgbClr val="000000"/>
                </a:solidFill>
                <a:uFillTx/>
                <a:latin typeface="Bierstadt"/>
              </a:rPr>
              <a:t>ΔΥΝΑΣΤΕΙΑ ΚΩΝΣΤΑΝΤΙΝΟΥ (306–363)</a:t>
            </a:r>
          </a:p>
        </p:txBody>
      </p:sp>
      <p:sp>
        <p:nvSpPr>
          <p:cNvPr id="3" name="TextBox 12">
            <a:extLst>
              <a:ext uri="{FF2B5EF4-FFF2-40B4-BE49-F238E27FC236}">
                <a16:creationId xmlns:a16="http://schemas.microsoft.com/office/drawing/2014/main" xmlns="" id="{5408C70E-98CA-4D26-90A3-F9DAE00B7B50}"/>
              </a:ext>
            </a:extLst>
          </p:cNvPr>
          <p:cNvSpPr txBox="1"/>
          <p:nvPr/>
        </p:nvSpPr>
        <p:spPr>
          <a:xfrm>
            <a:off x="2330494" y="2439052"/>
            <a:ext cx="7531016" cy="70788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4000" b="1" i="1" u="none" strike="noStrike" kern="1200" cap="none" spc="0" baseline="0">
                <a:solidFill>
                  <a:srgbClr val="000000"/>
                </a:solidFill>
                <a:uFillTx/>
                <a:latin typeface="Bierstadt"/>
              </a:rPr>
              <a:t>Κωνσταντίνος Α</a:t>
            </a:r>
          </a:p>
        </p:txBody>
      </p:sp>
      <p:pic>
        <p:nvPicPr>
          <p:cNvPr id="4" name="Picture 16" descr="A statue of a person's head&#10;&#10;AI-generated content may be incorrect.">
            <a:extLst>
              <a:ext uri="{FF2B5EF4-FFF2-40B4-BE49-F238E27FC236}">
                <a16:creationId xmlns:a16="http://schemas.microsoft.com/office/drawing/2014/main" xmlns="" id="{D5180305-770E-22CE-BDF1-147A9D20B3C0}"/>
              </a:ext>
            </a:extLst>
          </p:cNvPr>
          <p:cNvPicPr>
            <a:picLocks noChangeAspect="1"/>
          </p:cNvPicPr>
          <p:nvPr/>
        </p:nvPicPr>
        <p:blipFill>
          <a:blip r:embed="rId2"/>
          <a:stretch>
            <a:fillRect/>
          </a:stretch>
        </p:blipFill>
        <p:spPr>
          <a:xfrm>
            <a:off x="7452798" y="1852784"/>
            <a:ext cx="2940417" cy="4214606"/>
          </a:xfrm>
          <a:prstGeom prst="rect">
            <a:avLst/>
          </a:prstGeom>
          <a:noFill/>
          <a:ln cap="flat">
            <a:noFill/>
          </a:ln>
        </p:spPr>
      </p:pic>
      <p:sp>
        <p:nvSpPr>
          <p:cNvPr id="5" name="TextBox 18">
            <a:extLst>
              <a:ext uri="{FF2B5EF4-FFF2-40B4-BE49-F238E27FC236}">
                <a16:creationId xmlns:a16="http://schemas.microsoft.com/office/drawing/2014/main" xmlns="" id="{6E9AB7BA-4DC5-823C-7430-5D564013E4ED}"/>
              </a:ext>
            </a:extLst>
          </p:cNvPr>
          <p:cNvSpPr txBox="1"/>
          <p:nvPr/>
        </p:nvSpPr>
        <p:spPr>
          <a:xfrm>
            <a:off x="1762643" y="3046094"/>
            <a:ext cx="6094375" cy="70788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4000" b="1" i="1" u="none" strike="noStrike" kern="1200" cap="none" spc="0" baseline="0">
                <a:solidFill>
                  <a:srgbClr val="000000"/>
                </a:solidFill>
                <a:uFillTx/>
                <a:latin typeface="Bierstadt"/>
              </a:rPr>
              <a:t>Ο Μέγας (306–337)</a:t>
            </a:r>
            <a:endParaRPr lang="el-GR" sz="4000" b="1" i="0" u="none" strike="noStrike" kern="1200" cap="none" spc="0" baseline="0">
              <a:solidFill>
                <a:srgbClr val="000000"/>
              </a:solidFill>
              <a:uFillTx/>
              <a:latin typeface="Bierstadt"/>
            </a:endParaRPr>
          </a:p>
        </p:txBody>
      </p:sp>
      <p:sp>
        <p:nvSpPr>
          <p:cNvPr id="6" name="TextBox 20">
            <a:extLst>
              <a:ext uri="{FF2B5EF4-FFF2-40B4-BE49-F238E27FC236}">
                <a16:creationId xmlns:a16="http://schemas.microsoft.com/office/drawing/2014/main" xmlns="" id="{3A0818BD-EE85-4798-D444-B29A62A20773}"/>
              </a:ext>
            </a:extLst>
          </p:cNvPr>
          <p:cNvSpPr txBox="1"/>
          <p:nvPr/>
        </p:nvSpPr>
        <p:spPr>
          <a:xfrm>
            <a:off x="1798789" y="4608420"/>
            <a:ext cx="5397053" cy="120033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1" u="sng" strike="noStrike" kern="1200" cap="none" spc="0" baseline="0">
                <a:solidFill>
                  <a:srgbClr val="000000"/>
                </a:solidFill>
                <a:uFillTx/>
                <a:latin typeface="Bierstadt"/>
              </a:rPr>
              <a:t>Μερικές πληφορίες: </a:t>
            </a:r>
            <a:r>
              <a:rPr lang="el-GR" sz="1800" b="0" i="1" u="none" strike="noStrike" kern="1200" cap="none" spc="0" baseline="0">
                <a:solidFill>
                  <a:srgbClr val="000000"/>
                </a:solidFill>
                <a:uFillTx/>
                <a:latin typeface="Bierstadt"/>
              </a:rPr>
              <a:t>Το Κεφάλι κολοσσικού αγάλματος του Μεγάλου Κωνσταντίνου, Μουσεία Καπιτωλίου - Αυλή του Παλατιού των Συγκλητικών (Palazzo dei Conservatori) στη Ρώμη. περίπου στο 330 μ.Χ</a:t>
            </a:r>
            <a:r>
              <a:rPr lang="el-GR" sz="1800" b="0" i="0" u="none" strike="noStrike" kern="1200" cap="none" spc="0" baseline="0">
                <a:solidFill>
                  <a:srgbClr val="000000"/>
                </a:solidFill>
                <a:uFillTx/>
                <a:latin typeface="Bierstadt"/>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anim calcmode="lin" valueType="num">
                                      <p:cBhvr>
                                        <p:cTn id="3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22A89968-B6AE-4376-7F8B-C768C819CA02}"/>
              </a:ext>
            </a:extLst>
          </p:cNvPr>
          <p:cNvSpPr txBox="1"/>
          <p:nvPr/>
        </p:nvSpPr>
        <p:spPr>
          <a:xfrm>
            <a:off x="5147431" y="2090172"/>
            <a:ext cx="6058832" cy="2677655"/>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800" b="0" i="1" u="none" strike="noStrike" kern="1200" cap="none" spc="0" baseline="0">
                <a:solidFill>
                  <a:srgbClr val="000000"/>
                </a:solidFill>
                <a:uFillTx/>
                <a:latin typeface="Bierstadt"/>
              </a:rPr>
              <a:t>Ιδρυτής της Κωνσταντινούπολης (330), νομιμοποίησε τον Χριστιανισμό με το Διάταγμα των Μεδιολάνων (313) και συγκάλεσε την Α΄ Οικουμενική Σύνοδο (325). Έθεσε τα θεμέλια της Βυζαντινής Αυτοκρατορίας</a:t>
            </a:r>
            <a:r>
              <a:rPr lang="el-GR" sz="2400" b="0" i="1" u="none" strike="noStrike" kern="1200" cap="none" spc="0" baseline="0">
                <a:solidFill>
                  <a:srgbClr val="000000"/>
                </a:solidFill>
                <a:uFillTx/>
                <a:latin typeface="Bierstadt"/>
              </a:rPr>
              <a:t>.</a:t>
            </a:r>
          </a:p>
        </p:txBody>
      </p:sp>
      <p:pic>
        <p:nvPicPr>
          <p:cNvPr id="3" name="Picture 4" descr="A mosaic of a person holding a city&#10;&#10;AI-generated content may be incorrect.">
            <a:extLst>
              <a:ext uri="{FF2B5EF4-FFF2-40B4-BE49-F238E27FC236}">
                <a16:creationId xmlns:a16="http://schemas.microsoft.com/office/drawing/2014/main" xmlns="" id="{234D857B-15DD-83B0-2F75-7AC9019D8966}"/>
              </a:ext>
            </a:extLst>
          </p:cNvPr>
          <p:cNvPicPr>
            <a:picLocks noChangeAspect="1"/>
          </p:cNvPicPr>
          <p:nvPr/>
        </p:nvPicPr>
        <p:blipFill>
          <a:blip r:embed="rId2"/>
          <a:stretch>
            <a:fillRect/>
          </a:stretch>
        </p:blipFill>
        <p:spPr>
          <a:xfrm>
            <a:off x="703630" y="1052264"/>
            <a:ext cx="4082649" cy="4165969"/>
          </a:xfrm>
          <a:prstGeom prst="rect">
            <a:avLst/>
          </a:prstGeom>
          <a:noFill/>
          <a:ln cap="flat">
            <a:noFill/>
          </a:ln>
        </p:spPr>
      </p:pic>
      <p:sp>
        <p:nvSpPr>
          <p:cNvPr id="4" name="TextBox 6">
            <a:extLst>
              <a:ext uri="{FF2B5EF4-FFF2-40B4-BE49-F238E27FC236}">
                <a16:creationId xmlns:a16="http://schemas.microsoft.com/office/drawing/2014/main" xmlns="" id="{7B2E5450-DA67-937F-14DA-371788D437C4}"/>
              </a:ext>
            </a:extLst>
          </p:cNvPr>
          <p:cNvSpPr txBox="1"/>
          <p:nvPr/>
        </p:nvSpPr>
        <p:spPr>
          <a:xfrm>
            <a:off x="703630" y="5406362"/>
            <a:ext cx="4443801" cy="64633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Bierstadt"/>
              </a:rPr>
              <a:t>Ο Άγιος Κωνσταντίνος, ψηφιδωτό στον Ι.Ν. Αγίας Σοφίας στην Κωνσταντινούπολη</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xmlns="" id="{2F46FA2B-FB93-33BB-E363-7CC225485CFA}"/>
              </a:ext>
            </a:extLst>
          </p:cNvPr>
          <p:cNvSpPr txBox="1"/>
          <p:nvPr/>
        </p:nvSpPr>
        <p:spPr>
          <a:xfrm>
            <a:off x="668417" y="2506653"/>
            <a:ext cx="5778495" cy="380440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400" b="0" i="1" u="none" strike="noStrike" kern="1200" cap="none" spc="0" baseline="0">
                <a:solidFill>
                  <a:srgbClr val="000000"/>
                </a:solidFill>
                <a:uFillTx/>
                <a:latin typeface="Bierstadt"/>
              </a:rPr>
              <a:t>Σύμφωνα με την παράδοση, είδε ένα όραμα με το σύμβολο του Χριστού και το μήνυμα «Εν Τούτω Νίκα». θεωρείται ο πρώτος Χριστιανός αυτοκράτορας. Η Ορθόδοξη Εκκλησία τον ανακήρυξε Άγιο και γιορτάζεται στις 21 Μαΐου μαζί με τη μητέρα του, Αγία Ελένη</a:t>
            </a:r>
            <a:r>
              <a:rPr lang="el-GR" sz="1800" b="0" i="1" u="none" strike="noStrike" kern="1200" cap="none" spc="0" baseline="0">
                <a:solidFill>
                  <a:srgbClr val="000000"/>
                </a:solidFill>
                <a:uFillTx/>
                <a:latin typeface="Bierstadt"/>
              </a:rPr>
              <a: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1" u="none" strike="noStrike" kern="1200" cap="none" spc="0" baseline="0">
                <a:solidFill>
                  <a:srgbClr val="000000"/>
                </a:solidFill>
                <a:uFillTx/>
                <a:latin typeface="Bierstadt"/>
              </a:rPr>
              <a:t/>
            </a:r>
            <a:br>
              <a:rPr lang="el-GR" sz="1800" b="0" i="1" u="none" strike="noStrike" kern="1200" cap="none" spc="0" baseline="0">
                <a:solidFill>
                  <a:srgbClr val="000000"/>
                </a:solidFill>
                <a:uFillTx/>
                <a:latin typeface="Bierstadt"/>
              </a:rPr>
            </a:br>
            <a:endParaRPr lang="el-GR" sz="1800" b="0" i="1" u="none" strike="noStrike" kern="1200" cap="none" spc="0" baseline="0">
              <a:solidFill>
                <a:srgbClr val="000000"/>
              </a:solidFill>
              <a:uFillTx/>
              <a:latin typeface="Bierstadt"/>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Bierstadt"/>
              </a:rPr>
              <a:t/>
            </a:r>
            <a:br>
              <a:rPr lang="el-GR" sz="1800" b="0" i="0" u="none" strike="noStrike" kern="1200" cap="none" spc="0" baseline="0">
                <a:solidFill>
                  <a:srgbClr val="000000"/>
                </a:solidFill>
                <a:uFillTx/>
                <a:latin typeface="Bierstadt"/>
              </a:rPr>
            </a:br>
            <a:endParaRPr lang="el-GR" sz="1800" b="0" i="0" u="none" strike="noStrike" kern="1200" cap="none" spc="0" baseline="0">
              <a:solidFill>
                <a:srgbClr val="000000"/>
              </a:solidFill>
              <a:uFillTx/>
              <a:latin typeface="Bierstadt"/>
            </a:endParaRPr>
          </a:p>
        </p:txBody>
      </p:sp>
      <p:sp>
        <p:nvSpPr>
          <p:cNvPr id="3" name="TextBox 8">
            <a:extLst>
              <a:ext uri="{FF2B5EF4-FFF2-40B4-BE49-F238E27FC236}">
                <a16:creationId xmlns:a16="http://schemas.microsoft.com/office/drawing/2014/main" xmlns="" id="{4734BCB0-311F-3C54-4C20-91E9103CDF4C}"/>
              </a:ext>
            </a:extLst>
          </p:cNvPr>
          <p:cNvSpPr txBox="1"/>
          <p:nvPr/>
        </p:nvSpPr>
        <p:spPr>
          <a:xfrm>
            <a:off x="2673568" y="701481"/>
            <a:ext cx="6097603" cy="2000551"/>
          </a:xfrm>
          <a:prstGeom prst="rect">
            <a:avLst/>
          </a:prstGeom>
          <a:noFill/>
          <a:ln cap="flat">
            <a:noFill/>
          </a:ln>
        </p:spPr>
        <p:txBody>
          <a:bodyPr vert="horz" wrap="square" lIns="91440" tIns="45720" rIns="91440" bIns="45720" anchor="t" anchorCtr="0"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4400" b="1" i="0" u="sng" strike="noStrike" kern="1200" cap="none" spc="0" baseline="0">
                <a:solidFill>
                  <a:srgbClr val="000000"/>
                </a:solidFill>
                <a:uFillTx/>
                <a:latin typeface="Bierstadt"/>
              </a:rPr>
              <a:t>Αξίζει να σημειωθεί</a:t>
            </a:r>
            <a:r>
              <a:rPr lang="el-GR" sz="4400" b="1" i="0" u="none" strike="noStrike" kern="1200" cap="none" spc="0" baseline="0">
                <a:solidFill>
                  <a:srgbClr val="000000"/>
                </a:solidFill>
                <a:uFillTx/>
                <a:latin typeface="Bierstadt"/>
              </a:rPr>
              <a: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4000" b="1" i="0" u="none" strike="noStrike" kern="1200" cap="none" spc="0" baseline="0">
                <a:solidFill>
                  <a:srgbClr val="000000"/>
                </a:solidFill>
                <a:uFillTx/>
                <a:latin typeface="Bierstadt"/>
              </a:rPr>
              <a:t/>
            </a:r>
            <a:br>
              <a:rPr lang="el-GR" sz="4000" b="1" i="0" u="none" strike="noStrike" kern="1200" cap="none" spc="0" baseline="0">
                <a:solidFill>
                  <a:srgbClr val="000000"/>
                </a:solidFill>
                <a:uFillTx/>
                <a:latin typeface="Bierstadt"/>
              </a:rPr>
            </a:br>
            <a:endParaRPr lang="el-GR" sz="4000" b="1" i="0" u="none" strike="noStrike" kern="1200" cap="none" spc="0" baseline="0">
              <a:solidFill>
                <a:srgbClr val="000000"/>
              </a:solidFill>
              <a:uFillTx/>
              <a:latin typeface="Bierstadt"/>
            </a:endParaRPr>
          </a:p>
        </p:txBody>
      </p:sp>
      <p:pic>
        <p:nvPicPr>
          <p:cNvPr id="4" name="Picture 5" descr="A mosaic of two people holding a cross&#10;&#10;AI-generated content may be incorrect.">
            <a:extLst>
              <a:ext uri="{FF2B5EF4-FFF2-40B4-BE49-F238E27FC236}">
                <a16:creationId xmlns:a16="http://schemas.microsoft.com/office/drawing/2014/main" xmlns="" id="{CFA5A4D8-0044-C542-E87B-A0DD4C4390B7}"/>
              </a:ext>
            </a:extLst>
          </p:cNvPr>
          <p:cNvPicPr>
            <a:picLocks noChangeAspect="1"/>
          </p:cNvPicPr>
          <p:nvPr/>
        </p:nvPicPr>
        <p:blipFill>
          <a:blip r:embed="rId2"/>
          <a:stretch>
            <a:fillRect/>
          </a:stretch>
        </p:blipFill>
        <p:spPr>
          <a:xfrm>
            <a:off x="6828410" y="1796686"/>
            <a:ext cx="3482894" cy="2612175"/>
          </a:xfrm>
          <a:prstGeom prst="rect">
            <a:avLst/>
          </a:prstGeom>
          <a:noFill/>
          <a:ln cap="flat">
            <a:noFill/>
          </a:ln>
        </p:spPr>
      </p:pic>
      <p:pic>
        <p:nvPicPr>
          <p:cNvPr id="5" name="Picture 7" descr="A painting of a couple of people&#10;&#10;AI-generated content may be incorrect.">
            <a:extLst>
              <a:ext uri="{FF2B5EF4-FFF2-40B4-BE49-F238E27FC236}">
                <a16:creationId xmlns:a16="http://schemas.microsoft.com/office/drawing/2014/main" xmlns="" id="{3CD7C7B8-E744-2D39-C825-D19C1A3B2475}"/>
              </a:ext>
            </a:extLst>
          </p:cNvPr>
          <p:cNvPicPr>
            <a:picLocks noChangeAspect="1"/>
          </p:cNvPicPr>
          <p:nvPr/>
        </p:nvPicPr>
        <p:blipFill>
          <a:blip r:embed="rId3" cstate="print"/>
          <a:stretch>
            <a:fillRect/>
          </a:stretch>
        </p:blipFill>
        <p:spPr>
          <a:xfrm>
            <a:off x="8958431" y="3734775"/>
            <a:ext cx="2565148" cy="2632484"/>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9E4F877C-709D-D3D8-66C1-582D890BBC10}"/>
              </a:ext>
            </a:extLst>
          </p:cNvPr>
          <p:cNvSpPr txBox="1"/>
          <p:nvPr/>
        </p:nvSpPr>
        <p:spPr>
          <a:xfrm>
            <a:off x="1927125" y="768928"/>
            <a:ext cx="9075173" cy="646334"/>
          </a:xfrm>
          <a:prstGeom prst="rect">
            <a:avLst/>
          </a:prstGeom>
          <a:noFill/>
          <a:ln cap="flat">
            <a:noFill/>
          </a:ln>
        </p:spPr>
        <p:txBody>
          <a:bodyPr vert="horz" wrap="square" lIns="91440" tIns="45720" rIns="91440" bIns="45720" anchor="t" anchorCtr="0" compatLnSpc="1">
            <a:spAutoFit/>
          </a:bodyPr>
          <a:lstStyle/>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0" u="sng" strike="noStrike" kern="1200" cap="none" spc="0" baseline="0">
                <a:solidFill>
                  <a:srgbClr val="000000"/>
                </a:solidFill>
                <a:uFillTx/>
                <a:latin typeface="Aptos"/>
              </a:rPr>
              <a:t>ΔΥΝΑΣΤΕΙΑ ΘΕΟΔΟΣΙΟΥ (379–457)</a:t>
            </a:r>
          </a:p>
        </p:txBody>
      </p:sp>
      <p:sp>
        <p:nvSpPr>
          <p:cNvPr id="3" name="TextBox 4">
            <a:extLst>
              <a:ext uri="{FF2B5EF4-FFF2-40B4-BE49-F238E27FC236}">
                <a16:creationId xmlns:a16="http://schemas.microsoft.com/office/drawing/2014/main" xmlns="" id="{A3059354-DEA1-AD05-88DA-EA351D85B53E}"/>
              </a:ext>
            </a:extLst>
          </p:cNvPr>
          <p:cNvSpPr txBox="1"/>
          <p:nvPr/>
        </p:nvSpPr>
        <p:spPr>
          <a:xfrm>
            <a:off x="3189061" y="2547692"/>
            <a:ext cx="6096003" cy="126188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4000" b="1" i="1" u="none" strike="noStrike" kern="1200" cap="none" spc="0" baseline="0">
                <a:solidFill>
                  <a:srgbClr val="000000"/>
                </a:solidFill>
                <a:uFillTx/>
                <a:latin typeface="Aptos"/>
              </a:rPr>
              <a:t>Θεοδόσιος Α’</a:t>
            </a:r>
            <a:r>
              <a:rPr lang="el-GR" sz="3600" b="1" i="0" u="none" strike="noStrike" kern="1200" cap="none" spc="0" baseline="0">
                <a:solidFill>
                  <a:srgbClr val="000000"/>
                </a:solidFill>
                <a:uFillTx/>
                <a:latin typeface="Aptos"/>
              </a:rPr>
              <a:t/>
            </a:r>
            <a:br>
              <a:rPr lang="el-GR" sz="3600" b="1" i="0" u="none" strike="noStrike" kern="1200" cap="none" spc="0" baseline="0">
                <a:solidFill>
                  <a:srgbClr val="000000"/>
                </a:solidFill>
                <a:uFillTx/>
                <a:latin typeface="Aptos"/>
              </a:rPr>
            </a:br>
            <a:endParaRPr lang="el-GR" sz="3600" b="1" i="0" u="none" strike="noStrike" kern="1200" cap="none" spc="0" baseline="0">
              <a:solidFill>
                <a:srgbClr val="000000"/>
              </a:solidFill>
              <a:uFillTx/>
              <a:latin typeface="Aptos"/>
            </a:endParaRPr>
          </a:p>
        </p:txBody>
      </p:sp>
      <p:sp>
        <p:nvSpPr>
          <p:cNvPr id="4" name="TextBox 6">
            <a:extLst>
              <a:ext uri="{FF2B5EF4-FFF2-40B4-BE49-F238E27FC236}">
                <a16:creationId xmlns:a16="http://schemas.microsoft.com/office/drawing/2014/main" xmlns="" id="{292347B5-623D-6CC7-3C21-7F3933F16381}"/>
              </a:ext>
            </a:extLst>
          </p:cNvPr>
          <p:cNvSpPr txBox="1"/>
          <p:nvPr/>
        </p:nvSpPr>
        <p:spPr>
          <a:xfrm>
            <a:off x="2591766" y="3226387"/>
            <a:ext cx="609600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1" u="none" strike="noStrike" kern="1200" cap="none" spc="0" baseline="0">
                <a:solidFill>
                  <a:srgbClr val="000000"/>
                </a:solidFill>
                <a:uFillTx/>
                <a:latin typeface="Aptos"/>
              </a:rPr>
              <a:t>Ο Μέγας ( 379 – 395 )</a:t>
            </a:r>
          </a:p>
        </p:txBody>
      </p:sp>
      <p:pic>
        <p:nvPicPr>
          <p:cNvPr id="5" name="Picture 10" descr="A profile of a person&#10;&#10;AI-generated content may be incorrect.">
            <a:extLst>
              <a:ext uri="{FF2B5EF4-FFF2-40B4-BE49-F238E27FC236}">
                <a16:creationId xmlns:a16="http://schemas.microsoft.com/office/drawing/2014/main" xmlns="" id="{86878C5E-36E8-7F86-C93B-0C4554E5F4F5}"/>
              </a:ext>
            </a:extLst>
          </p:cNvPr>
          <p:cNvPicPr>
            <a:picLocks noChangeAspect="1"/>
          </p:cNvPicPr>
          <p:nvPr/>
        </p:nvPicPr>
        <p:blipFill>
          <a:blip r:embed="rId2"/>
          <a:stretch>
            <a:fillRect/>
          </a:stretch>
        </p:blipFill>
        <p:spPr>
          <a:xfrm>
            <a:off x="8136669" y="1517126"/>
            <a:ext cx="3491371" cy="4584893"/>
          </a:xfrm>
          <a:prstGeom prst="rect">
            <a:avLst/>
          </a:prstGeom>
          <a:noFill/>
          <a:ln cap="flat">
            <a:noFill/>
          </a:ln>
        </p:spPr>
      </p:pic>
      <p:sp>
        <p:nvSpPr>
          <p:cNvPr id="6" name="TextBox 12">
            <a:extLst>
              <a:ext uri="{FF2B5EF4-FFF2-40B4-BE49-F238E27FC236}">
                <a16:creationId xmlns:a16="http://schemas.microsoft.com/office/drawing/2014/main" xmlns="" id="{9AAD2ABC-4219-8043-72A4-18F631216594}"/>
              </a:ext>
            </a:extLst>
          </p:cNvPr>
          <p:cNvSpPr txBox="1"/>
          <p:nvPr/>
        </p:nvSpPr>
        <p:spPr>
          <a:xfrm>
            <a:off x="2234025" y="4925379"/>
            <a:ext cx="5997677"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600" b="0" i="1" u="none" strike="noStrike" kern="1200" cap="none" spc="0" baseline="0">
                <a:solidFill>
                  <a:srgbClr val="000000"/>
                </a:solidFill>
                <a:uFillTx/>
                <a:latin typeface="Aptos"/>
              </a:rPr>
              <a:t>Η  εικόνα καταγράφει τον  αυτοκράτορα Θεοδόσιο Α΄ με άλω, σε σύγχρονο αργυρό δίσκο ( Βρίσκετε στην Βασιλική Ακαδημία Επιστημών, Μαδρίτη)</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BA20925C-6B98-3966-5D30-671BDB9EAE65}"/>
              </a:ext>
            </a:extLst>
          </p:cNvPr>
          <p:cNvSpPr txBox="1"/>
          <p:nvPr/>
        </p:nvSpPr>
        <p:spPr>
          <a:xfrm>
            <a:off x="412952" y="1162997"/>
            <a:ext cx="6056674" cy="47089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Κυβέρνησε από το 379 έως το 395 και ήταν ο τελευταίος αυτοκράτορας που κυβέρνησε ολόκληρη την Ρωμαϊκή Αυτοκρατορία ενωμένη. Κατά την περίοδο της βασιλείας του, ο Χριστιανισμός καθιερώθηκε ως η επίσημη θρησκεία του κράτους, ενώ απαγορεύτηκαν οι παγανιστικές τελετές. Ο Θεοδόσιος προσπάθησε να σταθεροποιήσει την αυτοκρατορία εσωτερικά και να αποκρούσει τις γερμανικές φυλές που απειλούσαν τα σύνορα. Μετά τον θάνατό του, η αυτοκρατορία χωρίστηκε οριστικά σε Ανατολική και Δυτική. Η δυναστεία συνεχίστηκε στην Ανατολή με τους γιους του, Αρκάδιο και Θεοδόσιο Β’, ο οποίος έμεινε γνωστός για την κατασκευή των περίφημων Θεοδοσιανών Τειχών της Κωνσταντινούπολης.</a:t>
            </a:r>
          </a:p>
        </p:txBody>
      </p:sp>
      <p:pic>
        <p:nvPicPr>
          <p:cNvPr id="3" name="Picture 4" descr="A close-up of a person's head&#10;&#10;AI-generated content may be incorrect.">
            <a:extLst>
              <a:ext uri="{FF2B5EF4-FFF2-40B4-BE49-F238E27FC236}">
                <a16:creationId xmlns:a16="http://schemas.microsoft.com/office/drawing/2014/main" xmlns="" id="{007C8224-54D0-EB19-D8DF-F694DA0FA35E}"/>
              </a:ext>
            </a:extLst>
          </p:cNvPr>
          <p:cNvPicPr>
            <a:picLocks noChangeAspect="1"/>
          </p:cNvPicPr>
          <p:nvPr/>
        </p:nvPicPr>
        <p:blipFill>
          <a:blip r:embed="rId2"/>
          <a:stretch>
            <a:fillRect/>
          </a:stretch>
        </p:blipFill>
        <p:spPr>
          <a:xfrm>
            <a:off x="6794092" y="1721074"/>
            <a:ext cx="4654570" cy="3415860"/>
          </a:xfrm>
          <a:prstGeom prst="rect">
            <a:avLst/>
          </a:prstGeom>
          <a:noFill/>
          <a:ln cap="flat">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2743E192-5C53-A7C1-F095-5641E6D0FD2B}"/>
              </a:ext>
            </a:extLst>
          </p:cNvPr>
          <p:cNvSpPr txBox="1"/>
          <p:nvPr/>
        </p:nvSpPr>
        <p:spPr>
          <a:xfrm>
            <a:off x="589934" y="2055461"/>
            <a:ext cx="5978008" cy="375487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1" u="none" strike="noStrike" kern="1200" cap="none" spc="0" baseline="0">
                <a:solidFill>
                  <a:srgbClr val="000000"/>
                </a:solidFill>
                <a:uFillTx/>
                <a:latin typeface="Aptos"/>
              </a:rPr>
              <a:t>Καταδίωξε τους ειδωλολάτρες, δήμευσε τις περιουσίες τους, κατάργησε τους Ολυμπιακούς Αγώνες (394), έκλεισε αρχαία ιερά και κατεδάφισε αρχαίους ναούς. Για να αποκαταστήσει την εκκλησιαστική αρμονία, που είχε διαταραχθεί από τις πολυποίκιλες αιρέσεις, συγκάλεσε τη Β’ Οικουμενική Σύνοδο στην Κωνσταντινούπολη (381), η οποία καταδίκασε την αίρεση των Πνευματομάχων του Μακεδόνιου, που αρνούνταν τη θεότητα Του αγίου Πνεύματος και επέβαλε την πίστη στην Τριαδική Θεότητα (Πατήρ, Υιός και Άγιο Πνεύμα).</a:t>
            </a:r>
            <a:r>
              <a:rPr lang="el-GR" sz="1800" b="0" i="0" u="none" strike="noStrike" kern="1200" cap="none" spc="0" baseline="0">
                <a:solidFill>
                  <a:srgbClr val="000000"/>
                </a:solidFill>
                <a:uFillTx/>
                <a:latin typeface="Aptos"/>
              </a:rPr>
              <a:t/>
            </a:r>
            <a:br>
              <a:rPr lang="el-GR" sz="1800" b="0" i="0" u="none" strike="noStrike" kern="1200" cap="none" spc="0" baseline="0">
                <a:solidFill>
                  <a:srgbClr val="000000"/>
                </a:solidFill>
                <a:uFillTx/>
                <a:latin typeface="Aptos"/>
              </a:rPr>
            </a:br>
            <a:endParaRPr lang="el-GR" sz="1800" b="0" i="0" u="none" strike="noStrike" kern="1200" cap="none" spc="0" baseline="0">
              <a:solidFill>
                <a:srgbClr val="000000"/>
              </a:solidFill>
              <a:uFillTx/>
              <a:latin typeface="Aptos"/>
            </a:endParaRPr>
          </a:p>
        </p:txBody>
      </p:sp>
      <p:sp>
        <p:nvSpPr>
          <p:cNvPr id="3" name="TextBox 4">
            <a:extLst>
              <a:ext uri="{FF2B5EF4-FFF2-40B4-BE49-F238E27FC236}">
                <a16:creationId xmlns:a16="http://schemas.microsoft.com/office/drawing/2014/main" xmlns="" id="{DEF416E8-01D8-3FA7-D72F-C1DBD1D5C10D}"/>
              </a:ext>
            </a:extLst>
          </p:cNvPr>
          <p:cNvSpPr txBox="1"/>
          <p:nvPr/>
        </p:nvSpPr>
        <p:spPr>
          <a:xfrm>
            <a:off x="3102184" y="798216"/>
            <a:ext cx="609600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3600" b="1" i="1" u="sng" strike="noStrike" kern="1200" cap="none" spc="0" baseline="0">
                <a:solidFill>
                  <a:srgbClr val="000000"/>
                </a:solidFill>
                <a:uFillTx/>
                <a:latin typeface="Aptos"/>
              </a:rPr>
              <a:t>Μια ακόμη πληροφορία…</a:t>
            </a:r>
          </a:p>
        </p:txBody>
      </p:sp>
      <p:pic>
        <p:nvPicPr>
          <p:cNvPr id="4" name="Picture 6" descr="A close-up of a gold coin&#10;&#10;AI-generated content may be incorrect.">
            <a:extLst>
              <a:ext uri="{FF2B5EF4-FFF2-40B4-BE49-F238E27FC236}">
                <a16:creationId xmlns:a16="http://schemas.microsoft.com/office/drawing/2014/main" xmlns="" id="{1E658EA4-318F-458E-7619-C7FACB5A95EB}"/>
              </a:ext>
            </a:extLst>
          </p:cNvPr>
          <p:cNvPicPr>
            <a:picLocks noChangeAspect="1"/>
          </p:cNvPicPr>
          <p:nvPr/>
        </p:nvPicPr>
        <p:blipFill>
          <a:blip r:embed="rId2"/>
          <a:stretch>
            <a:fillRect/>
          </a:stretch>
        </p:blipFill>
        <p:spPr>
          <a:xfrm>
            <a:off x="7257025" y="2336484"/>
            <a:ext cx="3882322" cy="1902336"/>
          </a:xfrm>
          <a:prstGeom prst="rect">
            <a:avLst/>
          </a:prstGeom>
          <a:noFill/>
          <a:ln cap="flat">
            <a:noFill/>
          </a:ln>
        </p:spPr>
      </p:pic>
      <p:sp>
        <p:nvSpPr>
          <p:cNvPr id="5" name="TextBox 8">
            <a:extLst>
              <a:ext uri="{FF2B5EF4-FFF2-40B4-BE49-F238E27FC236}">
                <a16:creationId xmlns:a16="http://schemas.microsoft.com/office/drawing/2014/main" xmlns="" id="{C245414D-C64C-0D6D-EEB3-DD3A449E2339}"/>
              </a:ext>
            </a:extLst>
          </p:cNvPr>
          <p:cNvSpPr txBox="1"/>
          <p:nvPr/>
        </p:nvSpPr>
        <p:spPr>
          <a:xfrm>
            <a:off x="6980904" y="4618222"/>
            <a:ext cx="4935794" cy="95410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400" b="0" i="0" u="none" strike="noStrike" kern="1200" cap="none" spc="0" baseline="0">
                <a:solidFill>
                  <a:srgbClr val="000000"/>
                </a:solidFill>
                <a:uFillTx/>
                <a:latin typeface="Aptos"/>
              </a:rPr>
              <a:t>Στον οπισθότυπο του νομίσματος που κόπηκε από τον Ουαλεντινινό II, απεικονίζονται ο Ουαλεντινιανός και ο Θεοδόσιος με άλω και τα σύμβολα της σφαίρας και του σταυρού.</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heme/theme1.xml><?xml version="1.0" encoding="utf-8"?>
<a:theme xmlns:a="http://schemas.openxmlformats.org/drawingml/2006/main" name="Gestalt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334</TotalTime>
  <Words>2306</Words>
  <Application>Microsoft Office PowerPoint</Application>
  <PresentationFormat>Προσαρμογή</PresentationFormat>
  <Paragraphs>123</Paragraphs>
  <Slides>38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GestaltVTI</vt:lpstr>
      <vt:lpstr>Οι σημαντικότεροι αυτοκράτορες του Βυζαντίου</vt:lpstr>
      <vt:lpstr>Εισαγωγή</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ΕΥΧΑΡΙΣΤΩ ΠΟΛΥ ΓΙΑ ΤΟ ΧΡΟΝΟ ΣΑΣ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σημαντικότεροι αυτοκράτορες του Βυζαντίου</dc:title>
  <dc:creator>Nick Tsaxakis</dc:creator>
  <cp:lastModifiedBy>USER</cp:lastModifiedBy>
  <cp:revision>30</cp:revision>
  <dcterms:created xsi:type="dcterms:W3CDTF">2025-03-25T15:18:29Z</dcterms:created>
  <dcterms:modified xsi:type="dcterms:W3CDTF">2025-04-22T07:47:29Z</dcterms:modified>
</cp:coreProperties>
</file>