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ink/ink4.xml" ContentType="application/inkml+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ink/ink1.xml" ContentType="application/inkml+xml"/>
  <Override PartName="/ppt/ink/ink2.xml" ContentType="application/inkml+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ink/ink3.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32"/>
  </p:notesMasterIdLst>
  <p:handoutMasterIdLst>
    <p:handoutMasterId r:id="rId33"/>
  </p:handoutMasterIdLst>
  <p:sldIdLst>
    <p:sldId id="267" r:id="rId5"/>
    <p:sldId id="303" r:id="rId6"/>
    <p:sldId id="302" r:id="rId7"/>
    <p:sldId id="305" r:id="rId8"/>
    <p:sldId id="304" r:id="rId9"/>
    <p:sldId id="278" r:id="rId10"/>
    <p:sldId id="301" r:id="rId11"/>
    <p:sldId id="299" r:id="rId12"/>
    <p:sldId id="300" r:id="rId13"/>
    <p:sldId id="279" r:id="rId14"/>
    <p:sldId id="283" r:id="rId15"/>
    <p:sldId id="284" r:id="rId16"/>
    <p:sldId id="285" r:id="rId17"/>
    <p:sldId id="286" r:id="rId18"/>
    <p:sldId id="287" r:id="rId19"/>
    <p:sldId id="288" r:id="rId20"/>
    <p:sldId id="290" r:id="rId21"/>
    <p:sldId id="289" r:id="rId22"/>
    <p:sldId id="291" r:id="rId23"/>
    <p:sldId id="292" r:id="rId24"/>
    <p:sldId id="293" r:id="rId25"/>
    <p:sldId id="294" r:id="rId26"/>
    <p:sldId id="295" r:id="rId27"/>
    <p:sldId id="296" r:id="rId28"/>
    <p:sldId id="297" r:id="rId29"/>
    <p:sldId id="298" r:id="rId30"/>
    <p:sldId id="306" r:id="rId31"/>
  </p:sldIdLst>
  <p:sldSz cx="12188825"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79E04C-122F-4A5E-B507-CC9AF01568AF}" v="86" dt="2025-04-06T16:16:02.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94599" autoAdjust="0"/>
  </p:normalViewPr>
  <p:slideViewPr>
    <p:cSldViewPr>
      <p:cViewPr varScale="1">
        <p:scale>
          <a:sx n="110" d="100"/>
          <a:sy n="110" d="100"/>
        </p:scale>
        <p:origin x="-594" y="-96"/>
      </p:cViewPr>
      <p:guideLst>
        <p:guide orient="horz" pos="2160"/>
        <p:guide pos="3839"/>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97" d="100"/>
          <a:sy n="97" d="100"/>
        </p:scale>
        <p:origin x="3534"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ssia Panoriou" userId="0c6cbdf9-cb41-4d87-b31f-1a523c081f65" providerId="ADAL" clId="{7F79E04C-122F-4A5E-B507-CC9AF01568AF}"/>
    <pc:docChg chg="undo custSel addSld delSld modSld sldOrd">
      <pc:chgData name="Nassia Panoriou" userId="0c6cbdf9-cb41-4d87-b31f-1a523c081f65" providerId="ADAL" clId="{7F79E04C-122F-4A5E-B507-CC9AF01568AF}" dt="2025-04-11T12:29:44.503" v="4864" actId="47"/>
      <pc:docMkLst>
        <pc:docMk/>
      </pc:docMkLst>
      <pc:sldChg chg="modSp mod">
        <pc:chgData name="Nassia Panoriou" userId="0c6cbdf9-cb41-4d87-b31f-1a523c081f65" providerId="ADAL" clId="{7F79E04C-122F-4A5E-B507-CC9AF01568AF}" dt="2025-04-05T21:16:38.313" v="2639" actId="255"/>
        <pc:sldMkLst>
          <pc:docMk/>
          <pc:sldMk cId="2707543024" sldId="267"/>
        </pc:sldMkLst>
        <pc:spChg chg="mod">
          <ac:chgData name="Nassia Panoriou" userId="0c6cbdf9-cb41-4d87-b31f-1a523c081f65" providerId="ADAL" clId="{7F79E04C-122F-4A5E-B507-CC9AF01568AF}" dt="2025-04-05T21:16:14.648" v="2636" actId="2711"/>
          <ac:spMkLst>
            <pc:docMk/>
            <pc:sldMk cId="2707543024" sldId="267"/>
            <ac:spMk id="2" creationId="{00000000-0000-0000-0000-000000000000}"/>
          </ac:spMkLst>
        </pc:spChg>
        <pc:spChg chg="mod">
          <ac:chgData name="Nassia Panoriou" userId="0c6cbdf9-cb41-4d87-b31f-1a523c081f65" providerId="ADAL" clId="{7F79E04C-122F-4A5E-B507-CC9AF01568AF}" dt="2025-04-05T21:16:38.313" v="2639" actId="255"/>
          <ac:spMkLst>
            <pc:docMk/>
            <pc:sldMk cId="2707543024" sldId="267"/>
            <ac:spMk id="3" creationId="{00000000-0000-0000-0000-000000000000}"/>
          </ac:spMkLst>
        </pc:spChg>
      </pc:sldChg>
      <pc:sldChg chg="del">
        <pc:chgData name="Nassia Panoriou" userId="0c6cbdf9-cb41-4d87-b31f-1a523c081f65" providerId="ADAL" clId="{7F79E04C-122F-4A5E-B507-CC9AF01568AF}" dt="2025-04-06T16:06:30.790" v="4780" actId="47"/>
        <pc:sldMkLst>
          <pc:docMk/>
          <pc:sldMk cId="1039241209" sldId="269"/>
        </pc:sldMkLst>
      </pc:sldChg>
      <pc:sldChg chg="del">
        <pc:chgData name="Nassia Panoriou" userId="0c6cbdf9-cb41-4d87-b31f-1a523c081f65" providerId="ADAL" clId="{7F79E04C-122F-4A5E-B507-CC9AF01568AF}" dt="2025-04-06T16:06:31.655" v="4781" actId="47"/>
        <pc:sldMkLst>
          <pc:docMk/>
          <pc:sldMk cId="4181297464" sldId="271"/>
        </pc:sldMkLst>
      </pc:sldChg>
      <pc:sldChg chg="del">
        <pc:chgData name="Nassia Panoriou" userId="0c6cbdf9-cb41-4d87-b31f-1a523c081f65" providerId="ADAL" clId="{7F79E04C-122F-4A5E-B507-CC9AF01568AF}" dt="2025-04-06T16:06:32.196" v="4782" actId="47"/>
        <pc:sldMkLst>
          <pc:docMk/>
          <pc:sldMk cId="3819877332" sldId="272"/>
        </pc:sldMkLst>
      </pc:sldChg>
      <pc:sldChg chg="del">
        <pc:chgData name="Nassia Panoriou" userId="0c6cbdf9-cb41-4d87-b31f-1a523c081f65" providerId="ADAL" clId="{7F79E04C-122F-4A5E-B507-CC9AF01568AF}" dt="2025-04-06T16:06:33.441" v="4783" actId="47"/>
        <pc:sldMkLst>
          <pc:docMk/>
          <pc:sldMk cId="2623819822" sldId="273"/>
        </pc:sldMkLst>
      </pc:sldChg>
      <pc:sldChg chg="del">
        <pc:chgData name="Nassia Panoriou" userId="0c6cbdf9-cb41-4d87-b31f-1a523c081f65" providerId="ADAL" clId="{7F79E04C-122F-4A5E-B507-CC9AF01568AF}" dt="2025-04-06T16:06:35.246" v="4785" actId="47"/>
        <pc:sldMkLst>
          <pc:docMk/>
          <pc:sldMk cId="849448384" sldId="277"/>
        </pc:sldMkLst>
      </pc:sldChg>
      <pc:sldChg chg="addSp delSp modSp mod ord">
        <pc:chgData name="Nassia Panoriou" userId="0c6cbdf9-cb41-4d87-b31f-1a523c081f65" providerId="ADAL" clId="{7F79E04C-122F-4A5E-B507-CC9AF01568AF}" dt="2025-04-06T16:04:23.822" v="4752" actId="14100"/>
        <pc:sldMkLst>
          <pc:docMk/>
          <pc:sldMk cId="1016464805" sldId="278"/>
        </pc:sldMkLst>
        <pc:spChg chg="mod">
          <ac:chgData name="Nassia Panoriou" userId="0c6cbdf9-cb41-4d87-b31f-1a523c081f65" providerId="ADAL" clId="{7F79E04C-122F-4A5E-B507-CC9AF01568AF}" dt="2025-04-06T16:04:23.822" v="4752" actId="14100"/>
          <ac:spMkLst>
            <pc:docMk/>
            <pc:sldMk cId="1016464805" sldId="278"/>
            <ac:spMk id="14" creationId="{00000000-0000-0000-0000-000000000000}"/>
          </ac:spMkLst>
        </pc:spChg>
      </pc:sldChg>
      <pc:sldChg chg="addSp delSp modSp mod ord modClrScheme chgLayout">
        <pc:chgData name="Nassia Panoriou" userId="0c6cbdf9-cb41-4d87-b31f-1a523c081f65" providerId="ADAL" clId="{7F79E04C-122F-4A5E-B507-CC9AF01568AF}" dt="2025-04-05T22:06:32.006" v="3935" actId="14100"/>
        <pc:sldMkLst>
          <pc:docMk/>
          <pc:sldMk cId="1711846402" sldId="279"/>
        </pc:sldMkLst>
        <pc:spChg chg="add mod">
          <ac:chgData name="Nassia Panoriou" userId="0c6cbdf9-cb41-4d87-b31f-1a523c081f65" providerId="ADAL" clId="{7F79E04C-122F-4A5E-B507-CC9AF01568AF}" dt="2025-04-05T21:05:56.832" v="2546" actId="1076"/>
          <ac:spMkLst>
            <pc:docMk/>
            <pc:sldMk cId="1711846402" sldId="279"/>
            <ac:spMk id="20" creationId="{AADC393F-286B-956D-FD9F-A2FE2571F027}"/>
          </ac:spMkLst>
        </pc:spChg>
        <pc:picChg chg="add mod">
          <ac:chgData name="Nassia Panoriou" userId="0c6cbdf9-cb41-4d87-b31f-1a523c081f65" providerId="ADAL" clId="{7F79E04C-122F-4A5E-B507-CC9AF01568AF}" dt="2025-04-05T22:06:32.006" v="3935" actId="14100"/>
          <ac:picMkLst>
            <pc:docMk/>
            <pc:sldMk cId="1711846402" sldId="279"/>
            <ac:picMk id="8" creationId="{D06F6E2D-0EB9-AE4D-CB73-DE66A02D770F}"/>
          </ac:picMkLst>
        </pc:picChg>
      </pc:sldChg>
      <pc:sldChg chg="del">
        <pc:chgData name="Nassia Panoriou" userId="0c6cbdf9-cb41-4d87-b31f-1a523c081f65" providerId="ADAL" clId="{7F79E04C-122F-4A5E-B507-CC9AF01568AF}" dt="2025-04-06T16:06:28.644" v="4778" actId="47"/>
        <pc:sldMkLst>
          <pc:docMk/>
          <pc:sldMk cId="2908023704" sldId="280"/>
        </pc:sldMkLst>
      </pc:sldChg>
      <pc:sldChg chg="del">
        <pc:chgData name="Nassia Panoriou" userId="0c6cbdf9-cb41-4d87-b31f-1a523c081f65" providerId="ADAL" clId="{7F79E04C-122F-4A5E-B507-CC9AF01568AF}" dt="2025-04-06T16:06:30.045" v="4779" actId="47"/>
        <pc:sldMkLst>
          <pc:docMk/>
          <pc:sldMk cId="3507259872" sldId="281"/>
        </pc:sldMkLst>
      </pc:sldChg>
      <pc:sldChg chg="del">
        <pc:chgData name="Nassia Panoriou" userId="0c6cbdf9-cb41-4d87-b31f-1a523c081f65" providerId="ADAL" clId="{7F79E04C-122F-4A5E-B507-CC9AF01568AF}" dt="2025-04-06T16:06:34.053" v="4784" actId="47"/>
        <pc:sldMkLst>
          <pc:docMk/>
          <pc:sldMk cId="4237772798" sldId="282"/>
        </pc:sldMkLst>
      </pc:sldChg>
      <pc:sldChg chg="addSp delSp modSp new mod">
        <pc:chgData name="Nassia Panoriou" userId="0c6cbdf9-cb41-4d87-b31f-1a523c081f65" providerId="ADAL" clId="{7F79E04C-122F-4A5E-B507-CC9AF01568AF}" dt="2025-04-06T16:19:27.660" v="4858" actId="20577"/>
        <pc:sldMkLst>
          <pc:docMk/>
          <pc:sldMk cId="3870325121" sldId="283"/>
        </pc:sldMkLst>
        <pc:spChg chg="mod">
          <ac:chgData name="Nassia Panoriou" userId="0c6cbdf9-cb41-4d87-b31f-1a523c081f65" providerId="ADAL" clId="{7F79E04C-122F-4A5E-B507-CC9AF01568AF}" dt="2025-04-06T16:19:27.660" v="4858" actId="20577"/>
          <ac:spMkLst>
            <pc:docMk/>
            <pc:sldMk cId="3870325121" sldId="283"/>
            <ac:spMk id="3" creationId="{6F11200F-F9A2-D8CA-3ED6-93ACB9FE38F2}"/>
          </ac:spMkLst>
        </pc:spChg>
        <pc:picChg chg="add mod">
          <ac:chgData name="Nassia Panoriou" userId="0c6cbdf9-cb41-4d87-b31f-1a523c081f65" providerId="ADAL" clId="{7F79E04C-122F-4A5E-B507-CC9AF01568AF}" dt="2025-04-06T16:19:17.233" v="4856" actId="1076"/>
          <ac:picMkLst>
            <pc:docMk/>
            <pc:sldMk cId="3870325121" sldId="283"/>
            <ac:picMk id="2" creationId="{DF9C70A9-0D4C-20C7-CFEA-12AF668B60F1}"/>
          </ac:picMkLst>
        </pc:picChg>
        <pc:picChg chg="add mod">
          <ac:chgData name="Nassia Panoriou" userId="0c6cbdf9-cb41-4d87-b31f-1a523c081f65" providerId="ADAL" clId="{7F79E04C-122F-4A5E-B507-CC9AF01568AF}" dt="2025-04-06T16:19:19.697" v="4857" actId="1076"/>
          <ac:picMkLst>
            <pc:docMk/>
            <pc:sldMk cId="3870325121" sldId="283"/>
            <ac:picMk id="4" creationId="{4F4135BA-04D2-881F-0D32-EFC040E9E3C2}"/>
          </ac:picMkLst>
        </pc:picChg>
      </pc:sldChg>
      <pc:sldChg chg="addSp delSp modSp new mod">
        <pc:chgData name="Nassia Panoriou" userId="0c6cbdf9-cb41-4d87-b31f-1a523c081f65" providerId="ADAL" clId="{7F79E04C-122F-4A5E-B507-CC9AF01568AF}" dt="2025-04-06T16:19:02.701" v="4854" actId="20577"/>
        <pc:sldMkLst>
          <pc:docMk/>
          <pc:sldMk cId="821136487" sldId="284"/>
        </pc:sldMkLst>
        <pc:spChg chg="mod">
          <ac:chgData name="Nassia Panoriou" userId="0c6cbdf9-cb41-4d87-b31f-1a523c081f65" providerId="ADAL" clId="{7F79E04C-122F-4A5E-B507-CC9AF01568AF}" dt="2025-04-06T16:19:02.701" v="4854" actId="20577"/>
          <ac:spMkLst>
            <pc:docMk/>
            <pc:sldMk cId="821136487" sldId="284"/>
            <ac:spMk id="3" creationId="{3FBED726-B376-32A3-1A17-768E98F14CA8}"/>
          </ac:spMkLst>
        </pc:spChg>
        <pc:picChg chg="add mod ord">
          <ac:chgData name="Nassia Panoriou" userId="0c6cbdf9-cb41-4d87-b31f-1a523c081f65" providerId="ADAL" clId="{7F79E04C-122F-4A5E-B507-CC9AF01568AF}" dt="2025-04-06T15:47:17.193" v="4386" actId="1076"/>
          <ac:picMkLst>
            <pc:docMk/>
            <pc:sldMk cId="821136487" sldId="284"/>
            <ac:picMk id="2" creationId="{5F1D874C-1B56-2775-5CA3-4363FA4DCB4A}"/>
          </ac:picMkLst>
        </pc:picChg>
      </pc:sldChg>
      <pc:sldChg chg="addSp delSp modSp new mod">
        <pc:chgData name="Nassia Panoriou" userId="0c6cbdf9-cb41-4d87-b31f-1a523c081f65" providerId="ADAL" clId="{7F79E04C-122F-4A5E-B507-CC9AF01568AF}" dt="2025-04-06T16:05:40.239" v="4777" actId="1076"/>
        <pc:sldMkLst>
          <pc:docMk/>
          <pc:sldMk cId="1132591873" sldId="285"/>
        </pc:sldMkLst>
        <pc:spChg chg="mod">
          <ac:chgData name="Nassia Panoriou" userId="0c6cbdf9-cb41-4d87-b31f-1a523c081f65" providerId="ADAL" clId="{7F79E04C-122F-4A5E-B507-CC9AF01568AF}" dt="2025-04-06T16:05:34.271" v="4776" actId="20577"/>
          <ac:spMkLst>
            <pc:docMk/>
            <pc:sldMk cId="1132591873" sldId="285"/>
            <ac:spMk id="3" creationId="{820DAA13-A3AF-353D-2B48-1EB1048BA61D}"/>
          </ac:spMkLst>
        </pc:spChg>
        <pc:picChg chg="add mod modCrop">
          <ac:chgData name="Nassia Panoriou" userId="0c6cbdf9-cb41-4d87-b31f-1a523c081f65" providerId="ADAL" clId="{7F79E04C-122F-4A5E-B507-CC9AF01568AF}" dt="2025-04-06T16:05:40.239" v="4777" actId="1076"/>
          <ac:picMkLst>
            <pc:docMk/>
            <pc:sldMk cId="1132591873" sldId="285"/>
            <ac:picMk id="2" creationId="{6A93C90C-78B2-5D50-15BA-B2B6980E6B9C}"/>
          </ac:picMkLst>
        </pc:picChg>
      </pc:sldChg>
      <pc:sldChg chg="addSp delSp modSp new mod">
        <pc:chgData name="Nassia Panoriou" userId="0c6cbdf9-cb41-4d87-b31f-1a523c081f65" providerId="ADAL" clId="{7F79E04C-122F-4A5E-B507-CC9AF01568AF}" dt="2025-04-06T15:52:07.139" v="4414" actId="171"/>
        <pc:sldMkLst>
          <pc:docMk/>
          <pc:sldMk cId="3398278616" sldId="286"/>
        </pc:sldMkLst>
        <pc:spChg chg="mod">
          <ac:chgData name="Nassia Panoriou" userId="0c6cbdf9-cb41-4d87-b31f-1a523c081f65" providerId="ADAL" clId="{7F79E04C-122F-4A5E-B507-CC9AF01568AF}" dt="2025-04-05T21:27:00.407" v="2804" actId="113"/>
          <ac:spMkLst>
            <pc:docMk/>
            <pc:sldMk cId="3398278616" sldId="286"/>
            <ac:spMk id="3" creationId="{5F8ED1EB-ABFD-7297-010A-FE4667995396}"/>
          </ac:spMkLst>
        </pc:spChg>
        <pc:picChg chg="add mod ord">
          <ac:chgData name="Nassia Panoriou" userId="0c6cbdf9-cb41-4d87-b31f-1a523c081f65" providerId="ADAL" clId="{7F79E04C-122F-4A5E-B507-CC9AF01568AF}" dt="2025-04-06T15:50:57.772" v="4409" actId="1076"/>
          <ac:picMkLst>
            <pc:docMk/>
            <pc:sldMk cId="3398278616" sldId="286"/>
            <ac:picMk id="2" creationId="{E6625E87-C02D-1868-E6C7-ABCB3FDA9CA2}"/>
          </ac:picMkLst>
        </pc:picChg>
        <pc:picChg chg="add mod ord">
          <ac:chgData name="Nassia Panoriou" userId="0c6cbdf9-cb41-4d87-b31f-1a523c081f65" providerId="ADAL" clId="{7F79E04C-122F-4A5E-B507-CC9AF01568AF}" dt="2025-04-06T15:52:07.139" v="4414" actId="171"/>
          <ac:picMkLst>
            <pc:docMk/>
            <pc:sldMk cId="3398278616" sldId="286"/>
            <ac:picMk id="4" creationId="{CE178692-F532-66B5-7820-E5B9D7BD1382}"/>
          </ac:picMkLst>
        </pc:picChg>
      </pc:sldChg>
      <pc:sldChg chg="addSp delSp modSp new mod ord">
        <pc:chgData name="Nassia Panoriou" userId="0c6cbdf9-cb41-4d87-b31f-1a523c081f65" providerId="ADAL" clId="{7F79E04C-122F-4A5E-B507-CC9AF01568AF}" dt="2025-04-06T15:54:25.789" v="4421" actId="1076"/>
        <pc:sldMkLst>
          <pc:docMk/>
          <pc:sldMk cId="1187712108" sldId="287"/>
        </pc:sldMkLst>
        <pc:spChg chg="mod">
          <ac:chgData name="Nassia Panoriou" userId="0c6cbdf9-cb41-4d87-b31f-1a523c081f65" providerId="ADAL" clId="{7F79E04C-122F-4A5E-B507-CC9AF01568AF}" dt="2025-04-05T21:26:50.099" v="2801"/>
          <ac:spMkLst>
            <pc:docMk/>
            <pc:sldMk cId="1187712108" sldId="287"/>
            <ac:spMk id="3" creationId="{A55B8B04-0691-B133-D5B7-ABB13FA98D27}"/>
          </ac:spMkLst>
        </pc:spChg>
        <pc:picChg chg="add mod ord">
          <ac:chgData name="Nassia Panoriou" userId="0c6cbdf9-cb41-4d87-b31f-1a523c081f65" providerId="ADAL" clId="{7F79E04C-122F-4A5E-B507-CC9AF01568AF}" dt="2025-04-06T15:54:25.789" v="4421" actId="1076"/>
          <ac:picMkLst>
            <pc:docMk/>
            <pc:sldMk cId="1187712108" sldId="287"/>
            <ac:picMk id="2" creationId="{2B6EB30B-6F5D-E843-4DA9-924362B8C61E}"/>
          </ac:picMkLst>
        </pc:picChg>
      </pc:sldChg>
      <pc:sldChg chg="modSp new mod">
        <pc:chgData name="Nassia Panoriou" userId="0c6cbdf9-cb41-4d87-b31f-1a523c081f65" providerId="ADAL" clId="{7F79E04C-122F-4A5E-B507-CC9AF01568AF}" dt="2025-04-05T21:40:20.280" v="3302"/>
        <pc:sldMkLst>
          <pc:docMk/>
          <pc:sldMk cId="250919509" sldId="288"/>
        </pc:sldMkLst>
        <pc:spChg chg="mod">
          <ac:chgData name="Nassia Panoriou" userId="0c6cbdf9-cb41-4d87-b31f-1a523c081f65" providerId="ADAL" clId="{7F79E04C-122F-4A5E-B507-CC9AF01568AF}" dt="2025-04-05T21:40:20.280" v="3302"/>
          <ac:spMkLst>
            <pc:docMk/>
            <pc:sldMk cId="250919509" sldId="288"/>
            <ac:spMk id="2" creationId="{86997D59-F812-E2C5-2528-C68305A10625}"/>
          </ac:spMkLst>
        </pc:spChg>
        <pc:spChg chg="mod">
          <ac:chgData name="Nassia Panoriou" userId="0c6cbdf9-cb41-4d87-b31f-1a523c081f65" providerId="ADAL" clId="{7F79E04C-122F-4A5E-B507-CC9AF01568AF}" dt="2025-04-05T21:11:50.531" v="2584" actId="404"/>
          <ac:spMkLst>
            <pc:docMk/>
            <pc:sldMk cId="250919509" sldId="288"/>
            <ac:spMk id="3" creationId="{56ACC1CE-E541-AFA4-578A-EA9E9630623D}"/>
          </ac:spMkLst>
        </pc:spChg>
      </pc:sldChg>
      <pc:sldChg chg="addSp delSp modSp new mod">
        <pc:chgData name="Nassia Panoriou" userId="0c6cbdf9-cb41-4d87-b31f-1a523c081f65" providerId="ADAL" clId="{7F79E04C-122F-4A5E-B507-CC9AF01568AF}" dt="2025-04-06T16:20:02.297" v="4859" actId="20577"/>
        <pc:sldMkLst>
          <pc:docMk/>
          <pc:sldMk cId="1482376801" sldId="289"/>
        </pc:sldMkLst>
        <pc:spChg chg="mod">
          <ac:chgData name="Nassia Panoriou" userId="0c6cbdf9-cb41-4d87-b31f-1a523c081f65" providerId="ADAL" clId="{7F79E04C-122F-4A5E-B507-CC9AF01568AF}" dt="2025-04-05T21:26:20.078" v="2792" actId="113"/>
          <ac:spMkLst>
            <pc:docMk/>
            <pc:sldMk cId="1482376801" sldId="289"/>
            <ac:spMk id="2" creationId="{3DE08B5C-08EA-9671-870C-0E2873907D5E}"/>
          </ac:spMkLst>
        </pc:spChg>
        <pc:spChg chg="mod">
          <ac:chgData name="Nassia Panoriou" userId="0c6cbdf9-cb41-4d87-b31f-1a523c081f65" providerId="ADAL" clId="{7F79E04C-122F-4A5E-B507-CC9AF01568AF}" dt="2025-04-06T16:20:02.297" v="4859" actId="20577"/>
          <ac:spMkLst>
            <pc:docMk/>
            <pc:sldMk cId="1482376801" sldId="289"/>
            <ac:spMk id="3" creationId="{4E62B401-D209-908E-79AC-EB9E22C125B7}"/>
          </ac:spMkLst>
        </pc:spChg>
      </pc:sldChg>
      <pc:sldChg chg="addSp delSp modSp new mod ord modClrScheme chgLayout">
        <pc:chgData name="Nassia Panoriou" userId="0c6cbdf9-cb41-4d87-b31f-1a523c081f65" providerId="ADAL" clId="{7F79E04C-122F-4A5E-B507-CC9AF01568AF}" dt="2025-04-06T15:37:33.387" v="4293" actId="1440"/>
        <pc:sldMkLst>
          <pc:docMk/>
          <pc:sldMk cId="3055964743" sldId="290"/>
        </pc:sldMkLst>
        <pc:spChg chg="mod">
          <ac:chgData name="Nassia Panoriou" userId="0c6cbdf9-cb41-4d87-b31f-1a523c081f65" providerId="ADAL" clId="{7F79E04C-122F-4A5E-B507-CC9AF01568AF}" dt="2025-04-05T21:40:47.782" v="3304" actId="1076"/>
          <ac:spMkLst>
            <pc:docMk/>
            <pc:sldMk cId="3055964743" sldId="290"/>
            <ac:spMk id="2" creationId="{A74FB3BB-94CB-0E03-958A-F8E50EDAFEED}"/>
          </ac:spMkLst>
        </pc:spChg>
        <pc:spChg chg="mod">
          <ac:chgData name="Nassia Panoriou" userId="0c6cbdf9-cb41-4d87-b31f-1a523c081f65" providerId="ADAL" clId="{7F79E04C-122F-4A5E-B507-CC9AF01568AF}" dt="2025-04-05T21:40:58.852" v="3307" actId="1076"/>
          <ac:spMkLst>
            <pc:docMk/>
            <pc:sldMk cId="3055964743" sldId="290"/>
            <ac:spMk id="3" creationId="{C07070D6-348C-C90C-B91C-995AFA3039FF}"/>
          </ac:spMkLst>
        </pc:spChg>
        <pc:spChg chg="add mod">
          <ac:chgData name="Nassia Panoriou" userId="0c6cbdf9-cb41-4d87-b31f-1a523c081f65" providerId="ADAL" clId="{7F79E04C-122F-4A5E-B507-CC9AF01568AF}" dt="2025-04-06T15:37:25.357" v="4292" actId="1076"/>
          <ac:spMkLst>
            <pc:docMk/>
            <pc:sldMk cId="3055964743" sldId="290"/>
            <ac:spMk id="7" creationId="{A229917D-5D31-A4C5-5E6B-AF4EB28F545D}"/>
          </ac:spMkLst>
        </pc:spChg>
        <pc:picChg chg="add mod ord">
          <ac:chgData name="Nassia Panoriou" userId="0c6cbdf9-cb41-4d87-b31f-1a523c081f65" providerId="ADAL" clId="{7F79E04C-122F-4A5E-B507-CC9AF01568AF}" dt="2025-04-06T15:37:33.387" v="4293" actId="1440"/>
          <ac:picMkLst>
            <pc:docMk/>
            <pc:sldMk cId="3055964743" sldId="290"/>
            <ac:picMk id="5" creationId="{E42B82AC-1D32-1C25-BC69-BD437FFB5AD5}"/>
          </ac:picMkLst>
        </pc:picChg>
      </pc:sldChg>
      <pc:sldChg chg="addSp modSp new mod modClrScheme chgLayout">
        <pc:chgData name="Nassia Panoriou" userId="0c6cbdf9-cb41-4d87-b31f-1a523c081f65" providerId="ADAL" clId="{7F79E04C-122F-4A5E-B507-CC9AF01568AF}" dt="2025-04-06T15:55:01.060" v="4422" actId="1440"/>
        <pc:sldMkLst>
          <pc:docMk/>
          <pc:sldMk cId="3431555750" sldId="291"/>
        </pc:sldMkLst>
        <pc:spChg chg="mod">
          <ac:chgData name="Nassia Panoriou" userId="0c6cbdf9-cb41-4d87-b31f-1a523c081f65" providerId="ADAL" clId="{7F79E04C-122F-4A5E-B507-CC9AF01568AF}" dt="2025-04-05T21:26:26.945" v="2793" actId="113"/>
          <ac:spMkLst>
            <pc:docMk/>
            <pc:sldMk cId="3431555750" sldId="291"/>
            <ac:spMk id="2" creationId="{AC414D41-5EE5-91D0-5120-4ED576BE8B62}"/>
          </ac:spMkLst>
        </pc:spChg>
        <pc:spChg chg="mod">
          <ac:chgData name="Nassia Panoriou" userId="0c6cbdf9-cb41-4d87-b31f-1a523c081f65" providerId="ADAL" clId="{7F79E04C-122F-4A5E-B507-CC9AF01568AF}" dt="2025-04-05T21:41:54.438" v="3317" actId="12"/>
          <ac:spMkLst>
            <pc:docMk/>
            <pc:sldMk cId="3431555750" sldId="291"/>
            <ac:spMk id="3" creationId="{91593E42-26E7-496B-2C31-AAE1D9A5ED7E}"/>
          </ac:spMkLst>
        </pc:spChg>
        <pc:picChg chg="add mod">
          <ac:chgData name="Nassia Panoriou" userId="0c6cbdf9-cb41-4d87-b31f-1a523c081f65" providerId="ADAL" clId="{7F79E04C-122F-4A5E-B507-CC9AF01568AF}" dt="2025-04-06T15:55:01.060" v="4422" actId="1440"/>
          <ac:picMkLst>
            <pc:docMk/>
            <pc:sldMk cId="3431555750" sldId="291"/>
            <ac:picMk id="5" creationId="{8D219E78-D214-D499-588F-38462EBC9CD0}"/>
          </ac:picMkLst>
        </pc:picChg>
      </pc:sldChg>
      <pc:sldChg chg="addSp delSp modSp new mod modClrScheme chgLayout">
        <pc:chgData name="Nassia Panoriou" userId="0c6cbdf9-cb41-4d87-b31f-1a523c081f65" providerId="ADAL" clId="{7F79E04C-122F-4A5E-B507-CC9AF01568AF}" dt="2025-04-06T15:55:24.941" v="4424" actId="1440"/>
        <pc:sldMkLst>
          <pc:docMk/>
          <pc:sldMk cId="4058862924" sldId="292"/>
        </pc:sldMkLst>
        <pc:spChg chg="mod">
          <ac:chgData name="Nassia Panoriou" userId="0c6cbdf9-cb41-4d87-b31f-1a523c081f65" providerId="ADAL" clId="{7F79E04C-122F-4A5E-B507-CC9AF01568AF}" dt="2025-04-05T21:26:05.077" v="2787"/>
          <ac:spMkLst>
            <pc:docMk/>
            <pc:sldMk cId="4058862924" sldId="292"/>
            <ac:spMk id="2" creationId="{4C30BD0B-89F1-3059-525B-4B994A3CC5E5}"/>
          </ac:spMkLst>
        </pc:spChg>
        <pc:spChg chg="mod">
          <ac:chgData name="Nassia Panoriou" userId="0c6cbdf9-cb41-4d87-b31f-1a523c081f65" providerId="ADAL" clId="{7F79E04C-122F-4A5E-B507-CC9AF01568AF}" dt="2025-04-05T21:15:42.300" v="2634" actId="403"/>
          <ac:spMkLst>
            <pc:docMk/>
            <pc:sldMk cId="4058862924" sldId="292"/>
            <ac:spMk id="3" creationId="{085EC48B-F320-FCD9-FBE5-F8A6A41FFC1E}"/>
          </ac:spMkLst>
        </pc:spChg>
        <pc:picChg chg="add mod">
          <ac:chgData name="Nassia Panoriou" userId="0c6cbdf9-cb41-4d87-b31f-1a523c081f65" providerId="ADAL" clId="{7F79E04C-122F-4A5E-B507-CC9AF01568AF}" dt="2025-04-06T15:55:22.521" v="4423" actId="1440"/>
          <ac:picMkLst>
            <pc:docMk/>
            <pc:sldMk cId="4058862924" sldId="292"/>
            <ac:picMk id="5" creationId="{B6357726-2EA1-E3E3-2E13-51AD944EF2F2}"/>
          </ac:picMkLst>
        </pc:picChg>
        <pc:picChg chg="add mod">
          <ac:chgData name="Nassia Panoriou" userId="0c6cbdf9-cb41-4d87-b31f-1a523c081f65" providerId="ADAL" clId="{7F79E04C-122F-4A5E-B507-CC9AF01568AF}" dt="2025-04-06T15:55:24.941" v="4424" actId="1440"/>
          <ac:picMkLst>
            <pc:docMk/>
            <pc:sldMk cId="4058862924" sldId="292"/>
            <ac:picMk id="7" creationId="{821A6009-39D7-F9C3-AF88-A4B00839783A}"/>
          </ac:picMkLst>
        </pc:picChg>
      </pc:sldChg>
      <pc:sldChg chg="addSp delSp modSp new mod modClrScheme chgLayout">
        <pc:chgData name="Nassia Panoriou" userId="0c6cbdf9-cb41-4d87-b31f-1a523c081f65" providerId="ADAL" clId="{7F79E04C-122F-4A5E-B507-CC9AF01568AF}" dt="2025-04-05T21:15:55.679" v="2635" actId="2711"/>
        <pc:sldMkLst>
          <pc:docMk/>
          <pc:sldMk cId="2203188653" sldId="293"/>
        </pc:sldMkLst>
        <pc:spChg chg="add mod">
          <ac:chgData name="Nassia Panoriou" userId="0c6cbdf9-cb41-4d87-b31f-1a523c081f65" providerId="ADAL" clId="{7F79E04C-122F-4A5E-B507-CC9AF01568AF}" dt="2025-04-05T21:15:55.679" v="2635" actId="2711"/>
          <ac:spMkLst>
            <pc:docMk/>
            <pc:sldMk cId="2203188653" sldId="293"/>
            <ac:spMk id="13" creationId="{4F6E8BF6-BCAB-7713-21A6-A4894904BE97}"/>
          </ac:spMkLst>
        </pc:spChg>
      </pc:sldChg>
      <pc:sldChg chg="addSp delSp modSp new mod modClrScheme chgLayout">
        <pc:chgData name="Nassia Panoriou" userId="0c6cbdf9-cb41-4d87-b31f-1a523c081f65" providerId="ADAL" clId="{7F79E04C-122F-4A5E-B507-CC9AF01568AF}" dt="2025-04-06T15:34:55.428" v="4282" actId="208"/>
        <pc:sldMkLst>
          <pc:docMk/>
          <pc:sldMk cId="1144300736" sldId="294"/>
        </pc:sldMkLst>
        <pc:spChg chg="add mod">
          <ac:chgData name="Nassia Panoriou" userId="0c6cbdf9-cb41-4d87-b31f-1a523c081f65" providerId="ADAL" clId="{7F79E04C-122F-4A5E-B507-CC9AF01568AF}" dt="2025-04-05T21:45:39.247" v="3588" actId="1076"/>
          <ac:spMkLst>
            <pc:docMk/>
            <pc:sldMk cId="1144300736" sldId="294"/>
            <ac:spMk id="32" creationId="{4140B075-071B-48E3-01AF-6334C6C92A7A}"/>
          </ac:spMkLst>
        </pc:spChg>
        <pc:spChg chg="add mod">
          <ac:chgData name="Nassia Panoriou" userId="0c6cbdf9-cb41-4d87-b31f-1a523c081f65" providerId="ADAL" clId="{7F79E04C-122F-4A5E-B507-CC9AF01568AF}" dt="2025-04-05T21:45:31.978" v="3587" actId="1076"/>
          <ac:spMkLst>
            <pc:docMk/>
            <pc:sldMk cId="1144300736" sldId="294"/>
            <ac:spMk id="34" creationId="{E6E5A816-6FB6-631D-0EF5-A2ADA0E810E2}"/>
          </ac:spMkLst>
        </pc:spChg>
        <pc:spChg chg="add mod">
          <ac:chgData name="Nassia Panoriou" userId="0c6cbdf9-cb41-4d87-b31f-1a523c081f65" providerId="ADAL" clId="{7F79E04C-122F-4A5E-B507-CC9AF01568AF}" dt="2025-04-05T21:45:54.604" v="3589" actId="1076"/>
          <ac:spMkLst>
            <pc:docMk/>
            <pc:sldMk cId="1144300736" sldId="294"/>
            <ac:spMk id="36" creationId="{AAB7DB71-7104-9E2F-E539-6C7516FC168F}"/>
          </ac:spMkLst>
        </pc:spChg>
        <pc:spChg chg="add mod">
          <ac:chgData name="Nassia Panoriou" userId="0c6cbdf9-cb41-4d87-b31f-1a523c081f65" providerId="ADAL" clId="{7F79E04C-122F-4A5E-B507-CC9AF01568AF}" dt="2025-04-06T15:27:14.459" v="4153" actId="20577"/>
          <ac:spMkLst>
            <pc:docMk/>
            <pc:sldMk cId="1144300736" sldId="294"/>
            <ac:spMk id="38" creationId="{4E50B04E-5919-6BC8-1048-A4106762D2AF}"/>
          </ac:spMkLst>
        </pc:spChg>
        <pc:picChg chg="add mod ord modCrop">
          <ac:chgData name="Nassia Panoriou" userId="0c6cbdf9-cb41-4d87-b31f-1a523c081f65" providerId="ADAL" clId="{7F79E04C-122F-4A5E-B507-CC9AF01568AF}" dt="2025-04-06T15:26:39.273" v="4113" actId="171"/>
          <ac:picMkLst>
            <pc:docMk/>
            <pc:sldMk cId="1144300736" sldId="294"/>
            <ac:picMk id="2" creationId="{BA6384F3-66C4-BCBA-E387-C77770481EE2}"/>
          </ac:picMkLst>
        </pc:picChg>
        <pc:cxnChg chg="add mod">
          <ac:chgData name="Nassia Panoriou" userId="0c6cbdf9-cb41-4d87-b31f-1a523c081f65" providerId="ADAL" clId="{7F79E04C-122F-4A5E-B507-CC9AF01568AF}" dt="2025-04-06T15:34:55.428" v="4282" actId="208"/>
          <ac:cxnSpMkLst>
            <pc:docMk/>
            <pc:sldMk cId="1144300736" sldId="294"/>
            <ac:cxnSpMk id="4" creationId="{61966584-3345-5A3F-798F-FC94515E7B22}"/>
          </ac:cxnSpMkLst>
        </pc:cxnChg>
      </pc:sldChg>
      <pc:sldChg chg="addSp delSp modSp new mod">
        <pc:chgData name="Nassia Panoriou" userId="0c6cbdf9-cb41-4d87-b31f-1a523c081f65" providerId="ADAL" clId="{7F79E04C-122F-4A5E-B507-CC9AF01568AF}" dt="2025-04-06T16:20:46.468" v="4862" actId="208"/>
        <pc:sldMkLst>
          <pc:docMk/>
          <pc:sldMk cId="619677103" sldId="295"/>
        </pc:sldMkLst>
        <pc:spChg chg="mod">
          <ac:chgData name="Nassia Panoriou" userId="0c6cbdf9-cb41-4d87-b31f-1a523c081f65" providerId="ADAL" clId="{7F79E04C-122F-4A5E-B507-CC9AF01568AF}" dt="2025-04-05T21:49:48.402" v="3655" actId="1076"/>
          <ac:spMkLst>
            <pc:docMk/>
            <pc:sldMk cId="619677103" sldId="295"/>
            <ac:spMk id="3" creationId="{0D2368C5-3D39-CD24-D8F1-52D8C10424F1}"/>
          </ac:spMkLst>
        </pc:spChg>
        <pc:spChg chg="mod">
          <ac:chgData name="Nassia Panoriou" userId="0c6cbdf9-cb41-4d87-b31f-1a523c081f65" providerId="ADAL" clId="{7F79E04C-122F-4A5E-B507-CC9AF01568AF}" dt="2025-04-05T21:47:34.491" v="3617" actId="1076"/>
          <ac:spMkLst>
            <pc:docMk/>
            <pc:sldMk cId="619677103" sldId="295"/>
            <ac:spMk id="4" creationId="{3BA294D8-CBB2-21EF-97C3-43C0703C942C}"/>
          </ac:spMkLst>
        </pc:spChg>
        <pc:spChg chg="mod">
          <ac:chgData name="Nassia Panoriou" userId="0c6cbdf9-cb41-4d87-b31f-1a523c081f65" providerId="ADAL" clId="{7F79E04C-122F-4A5E-B507-CC9AF01568AF}" dt="2025-04-05T21:47:39.716" v="3618" actId="1076"/>
          <ac:spMkLst>
            <pc:docMk/>
            <pc:sldMk cId="619677103" sldId="295"/>
            <ac:spMk id="5" creationId="{148C81FA-147D-C91C-4F35-A2AA81A0A207}"/>
          </ac:spMkLst>
        </pc:spChg>
        <pc:spChg chg="mod">
          <ac:chgData name="Nassia Panoriou" userId="0c6cbdf9-cb41-4d87-b31f-1a523c081f65" providerId="ADAL" clId="{7F79E04C-122F-4A5E-B507-CC9AF01568AF}" dt="2025-04-06T15:24:12.624" v="4105" actId="20577"/>
          <ac:spMkLst>
            <pc:docMk/>
            <pc:sldMk cId="619677103" sldId="295"/>
            <ac:spMk id="6" creationId="{C2CCBB1D-41FD-3A68-81C7-B0874D3B8288}"/>
          </ac:spMkLst>
        </pc:spChg>
        <pc:picChg chg="add mod">
          <ac:chgData name="Nassia Panoriou" userId="0c6cbdf9-cb41-4d87-b31f-1a523c081f65" providerId="ADAL" clId="{7F79E04C-122F-4A5E-B507-CC9AF01568AF}" dt="2025-04-06T15:22:56.857" v="4079" actId="1076"/>
          <ac:picMkLst>
            <pc:docMk/>
            <pc:sldMk cId="619677103" sldId="295"/>
            <ac:picMk id="2" creationId="{02CD6E2F-6644-F9B0-9AAC-2BD974C09693}"/>
          </ac:picMkLst>
        </pc:picChg>
        <pc:picChg chg="add mod">
          <ac:chgData name="Nassia Panoriou" userId="0c6cbdf9-cb41-4d87-b31f-1a523c081f65" providerId="ADAL" clId="{7F79E04C-122F-4A5E-B507-CC9AF01568AF}" dt="2025-04-06T15:23:57.052" v="4085" actId="1076"/>
          <ac:picMkLst>
            <pc:docMk/>
            <pc:sldMk cId="619677103" sldId="295"/>
            <ac:picMk id="7" creationId="{65D748EA-76C7-D405-E596-100387B66E2D}"/>
          </ac:picMkLst>
        </pc:picChg>
        <pc:cxnChg chg="add mod">
          <ac:chgData name="Nassia Panoriou" userId="0c6cbdf9-cb41-4d87-b31f-1a523c081f65" providerId="ADAL" clId="{7F79E04C-122F-4A5E-B507-CC9AF01568AF}" dt="2025-04-06T15:34:32.743" v="4279" actId="208"/>
          <ac:cxnSpMkLst>
            <pc:docMk/>
            <pc:sldMk cId="619677103" sldId="295"/>
            <ac:cxnSpMk id="9" creationId="{83FF9309-1BC9-F7EA-1A1E-58A9F5B52572}"/>
          </ac:cxnSpMkLst>
        </pc:cxnChg>
        <pc:cxnChg chg="add mod">
          <ac:chgData name="Nassia Panoriou" userId="0c6cbdf9-cb41-4d87-b31f-1a523c081f65" providerId="ADAL" clId="{7F79E04C-122F-4A5E-B507-CC9AF01568AF}" dt="2025-04-06T16:20:46.468" v="4862" actId="208"/>
          <ac:cxnSpMkLst>
            <pc:docMk/>
            <pc:sldMk cId="619677103" sldId="295"/>
            <ac:cxnSpMk id="11" creationId="{7A8B935C-6528-AFD7-2F91-FEB5E0A52E6F}"/>
          </ac:cxnSpMkLst>
        </pc:cxnChg>
      </pc:sldChg>
      <pc:sldChg chg="addSp delSp modSp new mod">
        <pc:chgData name="Nassia Panoriou" userId="0c6cbdf9-cb41-4d87-b31f-1a523c081f65" providerId="ADAL" clId="{7F79E04C-122F-4A5E-B507-CC9AF01568AF}" dt="2025-04-06T15:33:58.137" v="4275" actId="208"/>
        <pc:sldMkLst>
          <pc:docMk/>
          <pc:sldMk cId="623089017" sldId="296"/>
        </pc:sldMkLst>
        <pc:spChg chg="mod">
          <ac:chgData name="Nassia Panoriou" userId="0c6cbdf9-cb41-4d87-b31f-1a523c081f65" providerId="ADAL" clId="{7F79E04C-122F-4A5E-B507-CC9AF01568AF}" dt="2025-04-05T21:50:47.288" v="3681" actId="1076"/>
          <ac:spMkLst>
            <pc:docMk/>
            <pc:sldMk cId="623089017" sldId="296"/>
            <ac:spMk id="3" creationId="{E8E428F8-B180-F733-A93D-C892EDECE3E0}"/>
          </ac:spMkLst>
        </pc:spChg>
        <pc:spChg chg="mod">
          <ac:chgData name="Nassia Panoriou" userId="0c6cbdf9-cb41-4d87-b31f-1a523c081f65" providerId="ADAL" clId="{7F79E04C-122F-4A5E-B507-CC9AF01568AF}" dt="2025-04-05T22:01:48.751" v="3905" actId="27636"/>
          <ac:spMkLst>
            <pc:docMk/>
            <pc:sldMk cId="623089017" sldId="296"/>
            <ac:spMk id="4" creationId="{82B13552-813F-2290-45A8-361ACE9EAC34}"/>
          </ac:spMkLst>
        </pc:spChg>
        <pc:spChg chg="mod">
          <ac:chgData name="Nassia Panoriou" userId="0c6cbdf9-cb41-4d87-b31f-1a523c081f65" providerId="ADAL" clId="{7F79E04C-122F-4A5E-B507-CC9AF01568AF}" dt="2025-04-05T21:51:00.242" v="3684" actId="1076"/>
          <ac:spMkLst>
            <pc:docMk/>
            <pc:sldMk cId="623089017" sldId="296"/>
            <ac:spMk id="5" creationId="{0380C8E4-3599-FA26-4976-3B18E52CDC1A}"/>
          </ac:spMkLst>
        </pc:spChg>
        <pc:spChg chg="mod">
          <ac:chgData name="Nassia Panoriou" userId="0c6cbdf9-cb41-4d87-b31f-1a523c081f65" providerId="ADAL" clId="{7F79E04C-122F-4A5E-B507-CC9AF01568AF}" dt="2025-04-06T15:31:07.006" v="4257" actId="20577"/>
          <ac:spMkLst>
            <pc:docMk/>
            <pc:sldMk cId="623089017" sldId="296"/>
            <ac:spMk id="6" creationId="{1946AE75-8908-B00D-E994-519A4A8F9F95}"/>
          </ac:spMkLst>
        </pc:spChg>
        <pc:picChg chg="add mod">
          <ac:chgData name="Nassia Panoriou" userId="0c6cbdf9-cb41-4d87-b31f-1a523c081f65" providerId="ADAL" clId="{7F79E04C-122F-4A5E-B507-CC9AF01568AF}" dt="2025-04-06T15:31:45.388" v="4262" actId="14100"/>
          <ac:picMkLst>
            <pc:docMk/>
            <pc:sldMk cId="623089017" sldId="296"/>
            <ac:picMk id="2" creationId="{4EBB441E-23EC-09BB-4DE1-D20C4BF9C86D}"/>
          </ac:picMkLst>
        </pc:picChg>
        <pc:picChg chg="add mod ord">
          <ac:chgData name="Nassia Panoriou" userId="0c6cbdf9-cb41-4d87-b31f-1a523c081f65" providerId="ADAL" clId="{7F79E04C-122F-4A5E-B507-CC9AF01568AF}" dt="2025-04-06T15:29:02.766" v="4200" actId="14100"/>
          <ac:picMkLst>
            <pc:docMk/>
            <pc:sldMk cId="623089017" sldId="296"/>
            <ac:picMk id="8" creationId="{4969F159-9FC7-E644-F920-16267C7EB35C}"/>
          </ac:picMkLst>
        </pc:picChg>
        <pc:cxnChg chg="add mod">
          <ac:chgData name="Nassia Panoriou" userId="0c6cbdf9-cb41-4d87-b31f-1a523c081f65" providerId="ADAL" clId="{7F79E04C-122F-4A5E-B507-CC9AF01568AF}" dt="2025-04-06T15:33:34.375" v="4271" actId="208"/>
          <ac:cxnSpMkLst>
            <pc:docMk/>
            <pc:sldMk cId="623089017" sldId="296"/>
            <ac:cxnSpMk id="9" creationId="{7CE024B8-D23B-837F-E293-B40AF33FF7B4}"/>
          </ac:cxnSpMkLst>
        </pc:cxnChg>
        <pc:cxnChg chg="add mod">
          <ac:chgData name="Nassia Panoriou" userId="0c6cbdf9-cb41-4d87-b31f-1a523c081f65" providerId="ADAL" clId="{7F79E04C-122F-4A5E-B507-CC9AF01568AF}" dt="2025-04-06T15:33:58.137" v="4275" actId="208"/>
          <ac:cxnSpMkLst>
            <pc:docMk/>
            <pc:sldMk cId="623089017" sldId="296"/>
            <ac:cxnSpMk id="12" creationId="{E6725413-51AB-97B2-6D4D-CD306275D8A2}"/>
          </ac:cxnSpMkLst>
        </pc:cxnChg>
      </pc:sldChg>
      <pc:sldChg chg="addSp delSp modSp new mod">
        <pc:chgData name="Nassia Panoriou" userId="0c6cbdf9-cb41-4d87-b31f-1a523c081f65" providerId="ADAL" clId="{7F79E04C-122F-4A5E-B507-CC9AF01568AF}" dt="2025-04-06T15:32:45.372" v="4265" actId="208"/>
        <pc:sldMkLst>
          <pc:docMk/>
          <pc:sldMk cId="1714714534" sldId="297"/>
        </pc:sldMkLst>
        <pc:spChg chg="mod">
          <ac:chgData name="Nassia Panoriou" userId="0c6cbdf9-cb41-4d87-b31f-1a523c081f65" providerId="ADAL" clId="{7F79E04C-122F-4A5E-B507-CC9AF01568AF}" dt="2025-04-05T21:51:30.910" v="3686" actId="1076"/>
          <ac:spMkLst>
            <pc:docMk/>
            <pc:sldMk cId="1714714534" sldId="297"/>
            <ac:spMk id="3" creationId="{51EF3C71-270F-21F6-6380-6D0C2E98BD2A}"/>
          </ac:spMkLst>
        </pc:spChg>
        <pc:spChg chg="mod">
          <ac:chgData name="Nassia Panoriou" userId="0c6cbdf9-cb41-4d87-b31f-1a523c081f65" providerId="ADAL" clId="{7F79E04C-122F-4A5E-B507-CC9AF01568AF}" dt="2025-04-06T15:16:13.294" v="4049" actId="20577"/>
          <ac:spMkLst>
            <pc:docMk/>
            <pc:sldMk cId="1714714534" sldId="297"/>
            <ac:spMk id="4" creationId="{DA53F923-01A3-EAB6-5A8D-68EFA506A6C7}"/>
          </ac:spMkLst>
        </pc:spChg>
        <pc:spChg chg="mod">
          <ac:chgData name="Nassia Panoriou" userId="0c6cbdf9-cb41-4d87-b31f-1a523c081f65" providerId="ADAL" clId="{7F79E04C-122F-4A5E-B507-CC9AF01568AF}" dt="2025-04-05T21:51:35.913" v="3687" actId="1076"/>
          <ac:spMkLst>
            <pc:docMk/>
            <pc:sldMk cId="1714714534" sldId="297"/>
            <ac:spMk id="5" creationId="{80D999EF-2A2B-B59B-70BF-FE7E1522F18C}"/>
          </ac:spMkLst>
        </pc:spChg>
        <pc:spChg chg="mod">
          <ac:chgData name="Nassia Panoriou" userId="0c6cbdf9-cb41-4d87-b31f-1a523c081f65" providerId="ADAL" clId="{7F79E04C-122F-4A5E-B507-CC9AF01568AF}" dt="2025-04-05T21:52:26.380" v="3711" actId="20577"/>
          <ac:spMkLst>
            <pc:docMk/>
            <pc:sldMk cId="1714714534" sldId="297"/>
            <ac:spMk id="6" creationId="{C0EC3249-E8B8-8047-8E06-C0CFED2504D6}"/>
          </ac:spMkLst>
        </pc:spChg>
        <pc:picChg chg="add mod ord">
          <ac:chgData name="Nassia Panoriou" userId="0c6cbdf9-cb41-4d87-b31f-1a523c081f65" providerId="ADAL" clId="{7F79E04C-122F-4A5E-B507-CC9AF01568AF}" dt="2025-04-06T15:16:09.059" v="4038" actId="1076"/>
          <ac:picMkLst>
            <pc:docMk/>
            <pc:sldMk cId="1714714534" sldId="297"/>
            <ac:picMk id="2" creationId="{4002D5A9-2FA8-16A2-BCC5-502B0A036719}"/>
          </ac:picMkLst>
        </pc:picChg>
        <pc:picChg chg="add mod ord">
          <ac:chgData name="Nassia Panoriou" userId="0c6cbdf9-cb41-4d87-b31f-1a523c081f65" providerId="ADAL" clId="{7F79E04C-122F-4A5E-B507-CC9AF01568AF}" dt="2025-04-06T15:18:33.012" v="4050" actId="1076"/>
          <ac:picMkLst>
            <pc:docMk/>
            <pc:sldMk cId="1714714534" sldId="297"/>
            <ac:picMk id="8" creationId="{A0A5BBA4-44F4-435C-CE07-C0248A86A606}"/>
          </ac:picMkLst>
        </pc:picChg>
        <pc:cxnChg chg="add mod">
          <ac:chgData name="Nassia Panoriou" userId="0c6cbdf9-cb41-4d87-b31f-1a523c081f65" providerId="ADAL" clId="{7F79E04C-122F-4A5E-B507-CC9AF01568AF}" dt="2025-04-06T15:32:45.372" v="4265" actId="208"/>
          <ac:cxnSpMkLst>
            <pc:docMk/>
            <pc:sldMk cId="1714714534" sldId="297"/>
            <ac:cxnSpMk id="9" creationId="{0D12364D-2658-109A-E237-3C487FD6D5BE}"/>
          </ac:cxnSpMkLst>
        </pc:cxnChg>
      </pc:sldChg>
      <pc:sldChg chg="addSp delSp modSp new mod">
        <pc:chgData name="Nassia Panoriou" userId="0c6cbdf9-cb41-4d87-b31f-1a523c081f65" providerId="ADAL" clId="{7F79E04C-122F-4A5E-B507-CC9AF01568AF}" dt="2025-04-06T15:35:40.579" v="4288" actId="208"/>
        <pc:sldMkLst>
          <pc:docMk/>
          <pc:sldMk cId="3067115869" sldId="298"/>
        </pc:sldMkLst>
        <pc:spChg chg="mod">
          <ac:chgData name="Nassia Panoriou" userId="0c6cbdf9-cb41-4d87-b31f-1a523c081f65" providerId="ADAL" clId="{7F79E04C-122F-4A5E-B507-CC9AF01568AF}" dt="2025-04-05T21:52:46.082" v="3713" actId="1076"/>
          <ac:spMkLst>
            <pc:docMk/>
            <pc:sldMk cId="3067115869" sldId="298"/>
            <ac:spMk id="3" creationId="{C23248A1-A4AB-9E46-F464-54F82FFCD64B}"/>
          </ac:spMkLst>
        </pc:spChg>
        <pc:spChg chg="mod">
          <ac:chgData name="Nassia Panoriou" userId="0c6cbdf9-cb41-4d87-b31f-1a523c081f65" providerId="ADAL" clId="{7F79E04C-122F-4A5E-B507-CC9AF01568AF}" dt="2025-04-05T22:00:29.197" v="3858" actId="113"/>
          <ac:spMkLst>
            <pc:docMk/>
            <pc:sldMk cId="3067115869" sldId="298"/>
            <ac:spMk id="4" creationId="{74C631CD-1EF8-0DBF-DB8E-8ECAB5628E6D}"/>
          </ac:spMkLst>
        </pc:spChg>
        <pc:spChg chg="mod">
          <ac:chgData name="Nassia Panoriou" userId="0c6cbdf9-cb41-4d87-b31f-1a523c081f65" providerId="ADAL" clId="{7F79E04C-122F-4A5E-B507-CC9AF01568AF}" dt="2025-04-05T21:53:01.442" v="3715" actId="1076"/>
          <ac:spMkLst>
            <pc:docMk/>
            <pc:sldMk cId="3067115869" sldId="298"/>
            <ac:spMk id="5" creationId="{3A77941C-00B7-84AC-9EA7-7B21C3BA2144}"/>
          </ac:spMkLst>
        </pc:spChg>
        <pc:spChg chg="mod">
          <ac:chgData name="Nassia Panoriou" userId="0c6cbdf9-cb41-4d87-b31f-1a523c081f65" providerId="ADAL" clId="{7F79E04C-122F-4A5E-B507-CC9AF01568AF}" dt="2025-04-05T21:55:46.567" v="3782" actId="1076"/>
          <ac:spMkLst>
            <pc:docMk/>
            <pc:sldMk cId="3067115869" sldId="298"/>
            <ac:spMk id="6" creationId="{B6599CEF-74AE-7293-F7EC-BAC3C88B829F}"/>
          </ac:spMkLst>
        </pc:spChg>
        <pc:picChg chg="add mod">
          <ac:chgData name="Nassia Panoriou" userId="0c6cbdf9-cb41-4d87-b31f-1a523c081f65" providerId="ADAL" clId="{7F79E04C-122F-4A5E-B507-CC9AF01568AF}" dt="2025-04-05T22:00:05.989" v="3847" actId="1076"/>
          <ac:picMkLst>
            <pc:docMk/>
            <pc:sldMk cId="3067115869" sldId="298"/>
            <ac:picMk id="7" creationId="{C45A736F-5A64-E323-881E-7EB8C4E3B968}"/>
          </ac:picMkLst>
        </pc:picChg>
        <pc:picChg chg="add mod">
          <ac:chgData name="Nassia Panoriou" userId="0c6cbdf9-cb41-4d87-b31f-1a523c081f65" providerId="ADAL" clId="{7F79E04C-122F-4A5E-B507-CC9AF01568AF}" dt="2025-04-05T21:59:59.296" v="3845" actId="1076"/>
          <ac:picMkLst>
            <pc:docMk/>
            <pc:sldMk cId="3067115869" sldId="298"/>
            <ac:picMk id="8" creationId="{DC3DBAA7-BFA4-22B0-2B76-1B45CF8D82FB}"/>
          </ac:picMkLst>
        </pc:picChg>
        <pc:cxnChg chg="add mod">
          <ac:chgData name="Nassia Panoriou" userId="0c6cbdf9-cb41-4d87-b31f-1a523c081f65" providerId="ADAL" clId="{7F79E04C-122F-4A5E-B507-CC9AF01568AF}" dt="2025-04-06T15:35:22.660" v="4285" actId="208"/>
          <ac:cxnSpMkLst>
            <pc:docMk/>
            <pc:sldMk cId="3067115869" sldId="298"/>
            <ac:cxnSpMk id="9" creationId="{A3480AFD-C524-C405-B608-F17FEA8EF49C}"/>
          </ac:cxnSpMkLst>
        </pc:cxnChg>
        <pc:cxnChg chg="add mod">
          <ac:chgData name="Nassia Panoriou" userId="0c6cbdf9-cb41-4d87-b31f-1a523c081f65" providerId="ADAL" clId="{7F79E04C-122F-4A5E-B507-CC9AF01568AF}" dt="2025-04-06T15:35:40.579" v="4288" actId="208"/>
          <ac:cxnSpMkLst>
            <pc:docMk/>
            <pc:sldMk cId="3067115869" sldId="298"/>
            <ac:cxnSpMk id="11" creationId="{00D1C8CA-C1CA-BC91-18FD-108E34FD5844}"/>
          </ac:cxnSpMkLst>
        </pc:cxnChg>
      </pc:sldChg>
      <pc:sldChg chg="addSp delSp modSp new mod modClrScheme chgLayout">
        <pc:chgData name="Nassia Panoriou" userId="0c6cbdf9-cb41-4d87-b31f-1a523c081f65" providerId="ADAL" clId="{7F79E04C-122F-4A5E-B507-CC9AF01568AF}" dt="2025-04-06T15:43:48.422" v="4367" actId="20577"/>
        <pc:sldMkLst>
          <pc:docMk/>
          <pc:sldMk cId="4004636149" sldId="299"/>
        </pc:sldMkLst>
        <pc:spChg chg="add mod">
          <ac:chgData name="Nassia Panoriou" userId="0c6cbdf9-cb41-4d87-b31f-1a523c081f65" providerId="ADAL" clId="{7F79E04C-122F-4A5E-B507-CC9AF01568AF}" dt="2025-04-06T15:43:48.422" v="4367" actId="20577"/>
          <ac:spMkLst>
            <pc:docMk/>
            <pc:sldMk cId="4004636149" sldId="299"/>
            <ac:spMk id="8" creationId="{03523672-9BF4-24A4-3928-C4212D9ABF90}"/>
          </ac:spMkLst>
        </pc:spChg>
      </pc:sldChg>
      <pc:sldChg chg="new del">
        <pc:chgData name="Nassia Panoriou" userId="0c6cbdf9-cb41-4d87-b31f-1a523c081f65" providerId="ADAL" clId="{7F79E04C-122F-4A5E-B507-CC9AF01568AF}" dt="2025-04-05T21:35:30.634" v="3170" actId="47"/>
        <pc:sldMkLst>
          <pc:docMk/>
          <pc:sldMk cId="1781744256" sldId="300"/>
        </pc:sldMkLst>
      </pc:sldChg>
      <pc:sldChg chg="addSp modSp new mod">
        <pc:chgData name="Nassia Panoriou" userId="0c6cbdf9-cb41-4d87-b31f-1a523c081f65" providerId="ADAL" clId="{7F79E04C-122F-4A5E-B507-CC9AF01568AF}" dt="2025-04-05T22:10:33.787" v="3970" actId="1076"/>
        <pc:sldMkLst>
          <pc:docMk/>
          <pc:sldMk cId="3653708629" sldId="300"/>
        </pc:sldMkLst>
        <pc:spChg chg="mod">
          <ac:chgData name="Nassia Panoriou" userId="0c6cbdf9-cb41-4d87-b31f-1a523c081f65" providerId="ADAL" clId="{7F79E04C-122F-4A5E-B507-CC9AF01568AF}" dt="2025-04-05T21:39:01.175" v="3298" actId="14100"/>
          <ac:spMkLst>
            <pc:docMk/>
            <pc:sldMk cId="3653708629" sldId="300"/>
            <ac:spMk id="2" creationId="{99805B4A-2810-7F6D-7198-131D7E2382AA}"/>
          </ac:spMkLst>
        </pc:spChg>
        <pc:picChg chg="add mod ord">
          <ac:chgData name="Nassia Panoriou" userId="0c6cbdf9-cb41-4d87-b31f-1a523c081f65" providerId="ADAL" clId="{7F79E04C-122F-4A5E-B507-CC9AF01568AF}" dt="2025-04-05T22:07:44.284" v="3943" actId="1076"/>
          <ac:picMkLst>
            <pc:docMk/>
            <pc:sldMk cId="3653708629" sldId="300"/>
            <ac:picMk id="3" creationId="{5BAE55D5-74BA-E970-8B3C-E57E5339D7AC}"/>
          </ac:picMkLst>
        </pc:picChg>
        <pc:picChg chg="add mod ord">
          <ac:chgData name="Nassia Panoriou" userId="0c6cbdf9-cb41-4d87-b31f-1a523c081f65" providerId="ADAL" clId="{7F79E04C-122F-4A5E-B507-CC9AF01568AF}" dt="2025-04-05T22:09:52.042" v="3963" actId="171"/>
          <ac:picMkLst>
            <pc:docMk/>
            <pc:sldMk cId="3653708629" sldId="300"/>
            <ac:picMk id="4" creationId="{F84B5852-A4C0-3334-000B-0AE5EF4B8053}"/>
          </ac:picMkLst>
        </pc:picChg>
        <pc:picChg chg="add mod ord">
          <ac:chgData name="Nassia Panoriou" userId="0c6cbdf9-cb41-4d87-b31f-1a523c081f65" providerId="ADAL" clId="{7F79E04C-122F-4A5E-B507-CC9AF01568AF}" dt="2025-04-05T22:10:33.787" v="3970" actId="1076"/>
          <ac:picMkLst>
            <pc:docMk/>
            <pc:sldMk cId="3653708629" sldId="300"/>
            <ac:picMk id="5" creationId="{AFC544F6-FAA0-C048-EA0F-EB4867BF2FA3}"/>
          </ac:picMkLst>
        </pc:picChg>
      </pc:sldChg>
      <pc:sldChg chg="new del">
        <pc:chgData name="Nassia Panoriou" userId="0c6cbdf9-cb41-4d87-b31f-1a523c081f65" providerId="ADAL" clId="{7F79E04C-122F-4A5E-B507-CC9AF01568AF}" dt="2025-04-05T21:41:24.644" v="3313" actId="47"/>
        <pc:sldMkLst>
          <pc:docMk/>
          <pc:sldMk cId="90596518" sldId="301"/>
        </pc:sldMkLst>
      </pc:sldChg>
      <pc:sldChg chg="addSp delSp modSp new mod modClrScheme chgLayout">
        <pc:chgData name="Nassia Panoriou" userId="0c6cbdf9-cb41-4d87-b31f-1a523c081f65" providerId="ADAL" clId="{7F79E04C-122F-4A5E-B507-CC9AF01568AF}" dt="2025-04-06T15:42:19.904" v="4325" actId="20577"/>
        <pc:sldMkLst>
          <pc:docMk/>
          <pc:sldMk cId="2775483039" sldId="301"/>
        </pc:sldMkLst>
        <pc:spChg chg="add del mod">
          <ac:chgData name="Nassia Panoriou" userId="0c6cbdf9-cb41-4d87-b31f-1a523c081f65" providerId="ADAL" clId="{7F79E04C-122F-4A5E-B507-CC9AF01568AF}" dt="2025-04-06T15:42:19.904" v="4325" actId="20577"/>
          <ac:spMkLst>
            <pc:docMk/>
            <pc:sldMk cId="2775483039" sldId="301"/>
            <ac:spMk id="10" creationId="{4389C0EE-D7A1-190F-5E63-5580BA061AFC}"/>
          </ac:spMkLst>
        </pc:spChg>
        <pc:picChg chg="add mod">
          <ac:chgData name="Nassia Panoriou" userId="0c6cbdf9-cb41-4d87-b31f-1a523c081f65" providerId="ADAL" clId="{7F79E04C-122F-4A5E-B507-CC9AF01568AF}" dt="2025-04-05T22:09:08.646" v="3957" actId="1440"/>
          <ac:picMkLst>
            <pc:docMk/>
            <pc:sldMk cId="2775483039" sldId="301"/>
            <ac:picMk id="4" creationId="{5ADDBDD8-9CE2-6CBF-B3FC-A73CEFB40815}"/>
          </ac:picMkLst>
        </pc:picChg>
      </pc:sldChg>
      <pc:sldChg chg="new del">
        <pc:chgData name="Nassia Panoriou" userId="0c6cbdf9-cb41-4d87-b31f-1a523c081f65" providerId="ADAL" clId="{7F79E04C-122F-4A5E-B507-CC9AF01568AF}" dt="2025-04-05T21:41:22.344" v="3312" actId="47"/>
        <pc:sldMkLst>
          <pc:docMk/>
          <pc:sldMk cId="2254363898" sldId="302"/>
        </pc:sldMkLst>
      </pc:sldChg>
      <pc:sldChg chg="modSp new mod ord">
        <pc:chgData name="Nassia Panoriou" userId="0c6cbdf9-cb41-4d87-b31f-1a523c081f65" providerId="ADAL" clId="{7F79E04C-122F-4A5E-B507-CC9AF01568AF}" dt="2025-04-06T16:03:26.940" v="4728"/>
        <pc:sldMkLst>
          <pc:docMk/>
          <pc:sldMk cId="3937990331" sldId="302"/>
        </pc:sldMkLst>
        <pc:spChg chg="mod">
          <ac:chgData name="Nassia Panoriou" userId="0c6cbdf9-cb41-4d87-b31f-1a523c081f65" providerId="ADAL" clId="{7F79E04C-122F-4A5E-B507-CC9AF01568AF}" dt="2025-04-06T16:03:16.131" v="4726" actId="20577"/>
          <ac:spMkLst>
            <pc:docMk/>
            <pc:sldMk cId="3937990331" sldId="302"/>
            <ac:spMk id="2" creationId="{2117682F-9611-B98E-F710-B782D82E6F22}"/>
          </ac:spMkLst>
        </pc:spChg>
      </pc:sldChg>
      <pc:sldChg chg="addSp delSp modSp new mod chgLayout">
        <pc:chgData name="Nassia Panoriou" userId="0c6cbdf9-cb41-4d87-b31f-1a523c081f65" providerId="ADAL" clId="{7F79E04C-122F-4A5E-B507-CC9AF01568AF}" dt="2025-04-06T16:03:57.298" v="4749" actId="2711"/>
        <pc:sldMkLst>
          <pc:docMk/>
          <pc:sldMk cId="4177186320" sldId="303"/>
        </pc:sldMkLst>
        <pc:spChg chg="add mod">
          <ac:chgData name="Nassia Panoriou" userId="0c6cbdf9-cb41-4d87-b31f-1a523c081f65" providerId="ADAL" clId="{7F79E04C-122F-4A5E-B507-CC9AF01568AF}" dt="2025-04-06T16:03:57.298" v="4749" actId="2711"/>
          <ac:spMkLst>
            <pc:docMk/>
            <pc:sldMk cId="4177186320" sldId="303"/>
            <ac:spMk id="8" creationId="{D13DEE1F-6268-0529-88A4-1C6623160FA6}"/>
          </ac:spMkLst>
        </pc:spChg>
        <pc:spChg chg="add mod">
          <ac:chgData name="Nassia Panoriou" userId="0c6cbdf9-cb41-4d87-b31f-1a523c081f65" providerId="ADAL" clId="{7F79E04C-122F-4A5E-B507-CC9AF01568AF}" dt="2025-04-06T16:03:40.736" v="4730" actId="26606"/>
          <ac:spMkLst>
            <pc:docMk/>
            <pc:sldMk cId="4177186320" sldId="303"/>
            <ac:spMk id="10" creationId="{E094A18C-DBAA-BB66-21F6-0D63E507F1A2}"/>
          </ac:spMkLst>
        </pc:spChg>
      </pc:sldChg>
      <pc:sldChg chg="addSp delSp modSp new mod chgLayout">
        <pc:chgData name="Nassia Panoriou" userId="0c6cbdf9-cb41-4d87-b31f-1a523c081f65" providerId="ADAL" clId="{7F79E04C-122F-4A5E-B507-CC9AF01568AF}" dt="2025-04-06T16:04:46.464" v="4775" actId="2711"/>
        <pc:sldMkLst>
          <pc:docMk/>
          <pc:sldMk cId="3434344274" sldId="304"/>
        </pc:sldMkLst>
        <pc:spChg chg="add mod">
          <ac:chgData name="Nassia Panoriou" userId="0c6cbdf9-cb41-4d87-b31f-1a523c081f65" providerId="ADAL" clId="{7F79E04C-122F-4A5E-B507-CC9AF01568AF}" dt="2025-04-06T16:04:46.464" v="4775" actId="2711"/>
          <ac:spMkLst>
            <pc:docMk/>
            <pc:sldMk cId="3434344274" sldId="304"/>
            <ac:spMk id="7" creationId="{F08A1058-BBAF-76FC-F9C1-ADFD79865D70}"/>
          </ac:spMkLst>
        </pc:spChg>
        <pc:spChg chg="add mod">
          <ac:chgData name="Nassia Panoriou" userId="0c6cbdf9-cb41-4d87-b31f-1a523c081f65" providerId="ADAL" clId="{7F79E04C-122F-4A5E-B507-CC9AF01568AF}" dt="2025-04-06T16:04:30.328" v="4754" actId="26606"/>
          <ac:spMkLst>
            <pc:docMk/>
            <pc:sldMk cId="3434344274" sldId="304"/>
            <ac:spMk id="9" creationId="{1767882D-AFCE-4FB4-96D4-509B292A9961}"/>
          </ac:spMkLst>
        </pc:spChg>
      </pc:sldChg>
      <pc:sldChg chg="addSp delSp modSp new mod chgLayout">
        <pc:chgData name="Nassia Panoriou" userId="0c6cbdf9-cb41-4d87-b31f-1a523c081f65" providerId="ADAL" clId="{7F79E04C-122F-4A5E-B507-CC9AF01568AF}" dt="2025-04-06T16:16:02.278" v="4849"/>
        <pc:sldMkLst>
          <pc:docMk/>
          <pc:sldMk cId="3398707896" sldId="305"/>
        </pc:sldMkLst>
        <pc:spChg chg="add mod">
          <ac:chgData name="Nassia Panoriou" userId="0c6cbdf9-cb41-4d87-b31f-1a523c081f65" providerId="ADAL" clId="{7F79E04C-122F-4A5E-B507-CC9AF01568AF}" dt="2025-04-06T16:13:59.368" v="4833" actId="26606"/>
          <ac:spMkLst>
            <pc:docMk/>
            <pc:sldMk cId="3398707896" sldId="305"/>
            <ac:spMk id="14" creationId="{EC5F2AD9-EC8D-D1AB-ED10-338C1D13040B}"/>
          </ac:spMkLst>
        </pc:spChg>
        <pc:picChg chg="add mod">
          <ac:chgData name="Nassia Panoriou" userId="0c6cbdf9-cb41-4d87-b31f-1a523c081f65" providerId="ADAL" clId="{7F79E04C-122F-4A5E-B507-CC9AF01568AF}" dt="2025-04-06T16:14:43.961" v="4841" actId="1440"/>
          <ac:picMkLst>
            <pc:docMk/>
            <pc:sldMk cId="3398707896" sldId="305"/>
            <ac:picMk id="3" creationId="{FBB50247-C416-7693-9E29-D08117AE3DF0}"/>
          </ac:picMkLst>
        </pc:picChg>
        <pc:inkChg chg="add">
          <ac:chgData name="Nassia Panoriou" userId="0c6cbdf9-cb41-4d87-b31f-1a523c081f65" providerId="ADAL" clId="{7F79E04C-122F-4A5E-B507-CC9AF01568AF}" dt="2025-04-06T16:15:22.220" v="4845" actId="9405"/>
          <ac:inkMkLst>
            <pc:docMk/>
            <pc:sldMk cId="3398707896" sldId="305"/>
            <ac:inkMk id="6" creationId="{900D9040-7F84-2715-5E72-0A6C6FA45FA8}"/>
          </ac:inkMkLst>
        </pc:inkChg>
        <pc:inkChg chg="add">
          <ac:chgData name="Nassia Panoriou" userId="0c6cbdf9-cb41-4d87-b31f-1a523c081f65" providerId="ADAL" clId="{7F79E04C-122F-4A5E-B507-CC9AF01568AF}" dt="2025-04-06T16:15:29.152" v="4846" actId="9405"/>
          <ac:inkMkLst>
            <pc:docMk/>
            <pc:sldMk cId="3398707896" sldId="305"/>
            <ac:inkMk id="8" creationId="{E16FB48F-5CB9-7E05-4939-CB569998B81E}"/>
          </ac:inkMkLst>
        </pc:inkChg>
        <pc:inkChg chg="add">
          <ac:chgData name="Nassia Panoriou" userId="0c6cbdf9-cb41-4d87-b31f-1a523c081f65" providerId="ADAL" clId="{7F79E04C-122F-4A5E-B507-CC9AF01568AF}" dt="2025-04-06T16:15:35.789" v="4847" actId="9405"/>
          <ac:inkMkLst>
            <pc:docMk/>
            <pc:sldMk cId="3398707896" sldId="305"/>
            <ac:inkMk id="10" creationId="{C1B6411A-31CC-89EF-3758-7BC914A0F191}"/>
          </ac:inkMkLst>
        </pc:inkChg>
        <pc:inkChg chg="add">
          <ac:chgData name="Nassia Panoriou" userId="0c6cbdf9-cb41-4d87-b31f-1a523c081f65" providerId="ADAL" clId="{7F79E04C-122F-4A5E-B507-CC9AF01568AF}" dt="2025-04-06T16:15:40.601" v="4848" actId="9405"/>
          <ac:inkMkLst>
            <pc:docMk/>
            <pc:sldMk cId="3398707896" sldId="305"/>
            <ac:inkMk id="11" creationId="{B5E2E364-A050-C78C-B9A2-BE7F95E8BB8E}"/>
          </ac:inkMkLst>
        </pc:inkChg>
      </pc:sldChg>
      <pc:sldChg chg="addSp delSp modSp new mod chgLayout">
        <pc:chgData name="Nassia Panoriou" userId="0c6cbdf9-cb41-4d87-b31f-1a523c081f65" providerId="ADAL" clId="{7F79E04C-122F-4A5E-B507-CC9AF01568AF}" dt="2025-04-06T16:09:26.510" v="4822" actId="2711"/>
        <pc:sldMkLst>
          <pc:docMk/>
          <pc:sldMk cId="1205906961" sldId="306"/>
        </pc:sldMkLst>
        <pc:spChg chg="add mod">
          <ac:chgData name="Nassia Panoriou" userId="0c6cbdf9-cb41-4d87-b31f-1a523c081f65" providerId="ADAL" clId="{7F79E04C-122F-4A5E-B507-CC9AF01568AF}" dt="2025-04-06T16:09:26.510" v="4822" actId="2711"/>
          <ac:spMkLst>
            <pc:docMk/>
            <pc:sldMk cId="1205906961" sldId="306"/>
            <ac:spMk id="11" creationId="{4295ACC7-4DD3-17D3-6CA6-386EAE4BAB64}"/>
          </ac:spMkLst>
        </pc:spChg>
        <pc:spChg chg="add mod">
          <ac:chgData name="Nassia Panoriou" userId="0c6cbdf9-cb41-4d87-b31f-1a523c081f65" providerId="ADAL" clId="{7F79E04C-122F-4A5E-B507-CC9AF01568AF}" dt="2025-04-06T16:09:06.153" v="4788" actId="26606"/>
          <ac:spMkLst>
            <pc:docMk/>
            <pc:sldMk cId="1205906961" sldId="306"/>
            <ac:spMk id="13" creationId="{97323438-D61F-42B9-5C55-6442F2DA046F}"/>
          </ac:spMkLst>
        </pc:spChg>
      </pc:sldChg>
      <pc:sldChg chg="new del">
        <pc:chgData name="Nassia Panoriou" userId="0c6cbdf9-cb41-4d87-b31f-1a523c081f65" providerId="ADAL" clId="{7F79E04C-122F-4A5E-B507-CC9AF01568AF}" dt="2025-04-11T12:29:44.503" v="4864" actId="47"/>
        <pc:sldMkLst>
          <pc:docMk/>
          <pc:sldMk cId="3163228881" sldId="30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l-GR" dirty="0"/>
          </a:p>
        </p:txBody>
      </p:sp>
      <p:sp>
        <p:nvSpPr>
          <p:cNvPr id="3" name="Σύμβολο κράτησης θέσης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8A8682DD-3859-46BF-9BBB-49548B3C2FF1}" type="datetime1">
              <a:rPr lang="el-GR" smtClean="0"/>
              <a:pPr algn="r" rtl="0"/>
              <a:t>6/5/2025</a:t>
            </a:fld>
            <a:endParaRPr lang="el-GR" dirty="0"/>
          </a:p>
        </p:txBody>
      </p:sp>
      <p:sp>
        <p:nvSpPr>
          <p:cNvPr id="4" name="Σύμβολο κράτησης θέσης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l-GR" dirty="0"/>
          </a:p>
        </p:txBody>
      </p:sp>
      <p:sp>
        <p:nvSpPr>
          <p:cNvPr id="5" name="Σύμβολο κράτησης θέσης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01114579-D02A-4B51-B5DF-8EC449F77AC7}" type="slidenum">
              <a:rPr lang="el-GR"/>
              <a:pPr algn="r" rtl="0"/>
              <a:t>‹#›</a:t>
            </a:fld>
            <a:endParaRPr lang="el-GR" dirty="0"/>
          </a:p>
        </p:txBody>
      </p:sp>
    </p:spTree>
    <p:extLst>
      <p:ext uri="{BB962C8B-B14F-4D97-AF65-F5344CB8AC3E}">
        <p14:creationId xmlns:p14="http://schemas.microsoft.com/office/powerpoint/2010/main" xmlns="" val="27681263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16:15:22.217"/>
    </inkml:context>
    <inkml:brush xml:id="br0">
      <inkml:brushProperty name="width" value="0.35" units="cm"/>
      <inkml:brushProperty name="height" value="0.35" units="cm"/>
      <inkml:brushProperty name="color" value="#BB5B18"/>
      <inkml:brushProperty name="inkEffects" value="bronze"/>
      <inkml:brushProperty name="anchorX" value="-1016"/>
      <inkml:brushProperty name="anchorY" value="-1016"/>
      <inkml:brushProperty name="scaleFactor" value="0.5"/>
    </inkml:brush>
  </inkml:definitions>
  <inkml:trace contextRef="#ctx0" brushRef="#br0">0 754 24575,'0'0'0,"0"-5"0,0-12 0,11-6 0,1-4 0,5-9 0,4 0 0,3-6 0,2-4 0,7 1 0,1-2 0,11-2 0,6-2 0,-2-2 0,2 4 0,2 5 0,0 5 0,1 4 0,1 10 0,-10 2 0,-1 6 0,-5 6 0,2 5 0,-3 3 0,-2-4 0,2 2 0,-1 0 0,-2 2 0,-2 0 0,4 2 0,-2 0 0,5 7 0,-1 5 0,-3 0 0,4 6 0,-7 2 0,2-2 0,-1 8 0,-1 2 0,-2 2 0,-7 6 0,5 1 0,-1-1 0,-5 10 0,1 5 0,4 3 0,2 14 0,6 7 0,1 6 0,4 9 0,-6 3 0,3 11 0,-8-1 0,-2-1 0,-2 6 0,0 8 0,-6-3 0,6 7 0,-5-2 0,1 6 0,1-1 0,1-1 0,-3-14 0,-6-19 0,-5-14 0,-4-10 0,-3-7 0,-2-9 0,4 4 0,0-6 0,0-3 0,-1 0 0,-2 2 0,6 3 0,-2-3 0,0-4 0,4-3 0,-1 1 0,4-8 0,4-2 0,-2-2 0,4-1 0,1 6 0,3-6 0,2 1 0,1-7 0,7 1 0,1-6 0,0-4 0,-1 1 0,-1-3 0,4-2 0,5-2 0,-1-2 0,9-2 0,4 0 0,-2-2 0,6-5 0,1-5 0,-5-7 0,0-9 0,-1-4 0,-4-8 0,-1 6 0,-9 0 0,-5 3 0,-4 7 0,-2 0 0,-1 2 0,0-2 0,-5-1 0,0 4 0,0 0 0,2-2 0,-4-1 0,1 4 0,1 4 0,-4 0 0,2 3 0,1-2 0,2 3 0,-3-4 0,-5-2 0,-4-4 0,-10 3 0,-1 17 0,1 0 0,-1 0 0,0 0 0,1 0 0,-1 0 0,0 0 0,0 0 0,0 0 0,0 0 0,0 0 0,0 0 0,0 0 0,-1 0 0,-20-10 0,-11 5 0,-9 3 0,-6 1 0,0 2 0,-2 1 0,-2 0 0,5 0 0,-2-1 0,5 1 0,-1-1 0,4 0 0,3 0 0,4 0 0,2 0 0,19 0 0,19 0 0,17 0 0,15 0 0,10 0 0,7 0 0,3 0 0,1 0 0,1 0 0,-7 0 0,-6 0 0,-2 0 0,-4 0 0,-4 6 0,-4 0 0,-2 0 0,-2-1 0,4-2 0,0-1 0,0 0 0,-1-2 0,4 0 0,-1 0 0,0 5 0,-2 1 0,-2-1 0,-1 5 0,-1-1 0,-1-1 0,0 3 0,0-1 0,-6 3 0,-6 4 0,-6 4 0,-4 3 0,-3 2 0,-8 7 0,-1 6 0,-7-4 0,2 4 0,1-3 0,-3-6 0,-3-3 0,1-2 0,4 0 0,-3 0 0,3 1 0,2 0 0,-3 1 0,3 1 0,1-1 0,-3 1 0,2 1 0,-4-7 0,2 0 0,-3 1 0,1 0 0,4 1 0,2 2 0,2 1 0,-2 0 0,0 1 0,1 0 0,2 0 0,1 1 0,-4-7 0,1 1 0,0-7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16:15:29.150"/>
    </inkml:context>
    <inkml:brush xml:id="br0">
      <inkml:brushProperty name="width" value="0.35" units="cm"/>
      <inkml:brushProperty name="height" value="0.35" units="cm"/>
      <inkml:brushProperty name="color" value="#BB5B18"/>
      <inkml:brushProperty name="inkEffects" value="bronze"/>
      <inkml:brushProperty name="anchorX" value="-5754.90576"/>
      <inkml:brushProperty name="anchorY" value="-4970.23389"/>
      <inkml:brushProperty name="scaleFactor" value="0.5"/>
    </inkml:brush>
  </inkml:definitions>
  <inkml:trace contextRef="#ctx0" brushRef="#br0">4133 3033 24575,'0'0'0,"0"-5"0,0-12 0,0-17 0,0-11 0,0-13 0,0-10 0,0-9 0,0-4 0,0-4 0,0 5 0,0 11 0,0 6 0,0-1 0,-5 4 0,-1 6 0,-5 1 0,0 2 0,2 5 0,3-1 0,-10 5 0,2 4 0,1-2 0,4 2 0,-4 8 0,3-2 0,-3 6 0,-4 2 0,3 0 0,-4 0 0,-2 4 0,-2 0 0,-3-1 0,-1 4 0,-2-2 0,6-1 0,-1 3 0,-5 5 0,-2-3 0,0 4 0,-1 3 0,1-3 0,-11 2 0,-5 2 0,0 2 0,-3 2 0,-7 7 0,-2 1 0,-8 1 0,-5 4 0,6 5 0,-9 4 0,3 5 0,-4-4 0,-1 7 0,2-4 0,9 1 0,11 1 0,-2 0 0,7-5 0,6-4 0,0-1 0,4-3 0,3 2 0,3-2 0,2-3 0,7 2 0,-3-1 0,-1-3 0,0-2 0,-1-1 0,1-3 0,-1 0 0,1-1 0,0 0 0,-6-1 0,0 1 0,-10-1 0,-6-4 0,1-1 0,-1 0 0,-2-10 0,-7 1 0,-1-4 0,5-3 0,0-2 0,2-2 0,5-2 0,0 0 0,-1-11 0,4-1 0,-1-6 0,4-3 0,-8-3 0,4-2 0,-3-7 0,4-1 0,-1 0 0,9 6 0,4 7 0,4 8 0,1 5 0,7 0 0,1 7 0,-1-4 0,-1 2 0,-1-6 0,-8-4 0,-2-6 0,6 2 0,-5-2 0,6 3 0,0 3 0,1 5 0,5 3 0,0 3 0,5 1 0,4 1 0,-7 1 0,2 0 0,-2 0 0,3-1 0,-3 1 0,-1-1 0,2 0 0,-7 1 0,4-1 0,-3 0 0,0 0 0,4 0 0,-1 5 0,-2 7 0,5 10 0,4 11 0,4 15 0,3 7 0,4 5 0,1 6 0,1 1 0,-5-1 0,0 3 0,0 9 0,1-1 0,1-3 0,2-5 0,-1-4 0,2 1 0,0 4 0,-5-2 0,-1-2 0,1-3 0,-5 3 0,1-2 0,-5-1 0,3-2 0,-4-2 0,2-2 0,3 0 0,3-1 0,3 0 0,1-12 0,3-11 0,0-11 0,0-10 0,1-7 0,-1-4 0,1-13 0,-1-2 0,6 1 0,-1 2 0,1-3 0,-1-3 0,-2 3 0,5 3 0,-1-3 0,-1 3 0,-1 2 0,-2 4 0,4 7 0,0 2 0,-1 1 0,-2 0 0,-1-1 0,-1-1 0,5 4 0,-1 0 0,-1-1 0,0-1 0,-2-2 0,4-1 0,0-1 0,-1 0 0,4 4 0,5 6 0,4 6 0,4 5 0,8 3 0,2 2 0,1 2 0,-1 5 0,-1 1 0,-1 0 0,-1-2 0,-1-1 0,-1-2 0,0 0 0,0-2 0,-1 0 0,1 0 0,-1 0 0,1 0 0,0-1 0,0 1 0,0 0 0,0 0 0,0 0 0,5 0 0,6 5 0,6 1 0,0 6 0,-4-2 0,-2 0 0,-5-3 0,-2-3 0,-2-1 0,-2-2 0,-1 0 0,1-1 0,-1-1 0,0 1 0,1-1 0,-1 1 0,1 0 0,0 0 0,-6 5 0,0 6 0,0 1 0,2-2 0,-5-2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16:15:35.786"/>
    </inkml:context>
    <inkml:brush xml:id="br0">
      <inkml:brushProperty name="width" value="0.35" units="cm"/>
      <inkml:brushProperty name="height" value="0.35" units="cm"/>
      <inkml:brushProperty name="color" value="#BB5B18"/>
      <inkml:brushProperty name="inkEffects" value="bronze"/>
      <inkml:brushProperty name="anchorX" value="-2086.48071"/>
      <inkml:brushProperty name="anchorY" value="-1070.58142"/>
      <inkml:brushProperty name="scaleFactor" value="0.5"/>
    </inkml:brush>
  </inkml:definitions>
  <inkml:trace contextRef="#ctx0" brushRef="#br0">3614 505 24575,'0'0'0,"4"24"0,9 25 0,4 9 0,-1-1 0,-2-14 0,-3-18 0,-5-18 0,-7-15 0,-3-11 0,-7-7 0,0-3 0,1-2 0,2-1 0,-3 1 0,2-5 0,-4 1 0,3 1 0,-5 1 0,-3 1 0,-3 7 0,-3 2 0,4-5 0,-7 0 0,4-8 0,-1 6 0,6 0 0,-7 1 0,5 2 0,-2 5 0,-1 1 0,-2-1 0,5-1 0,-1 5 0,0 3 0,-2 0 0,-2 4 0,-6 2 0,-2 4 0,-1 2 0,-4 1 0,1 2 0,1 1 0,1-1 0,4 1 0,0-1 0,-9 6 0,1 0 0,-12 0 0,3 4 0,-4-1 0,11 5 0,-1 3 0,4 4 0,-3 3 0,9 2 0,-3 2 0,7 0 0,-4 1 0,7 5 0,-6-5 0,1 4 0,-1 6 0,1-1 0,1 5 0,5 3 0,1 4 0,1 3 0,-2 1 0,0-3 0,4-1 0,5-5 0,-1 1 0,-1 2 0,2-5 0,4 3 0,-3-4 0,4 2 0,-4-3 0,3 2 0,2-2 0,3 2 0,2-3 0,2 3 0,1-2 0,1-4 0,-5 4 0,0-4 0,-6-1 0,1-3 0,1-1 0,-3-3 0,2 0 0,2-2 0,-4-5 0,2 0 0,-3 0 0,-4-5 0,-4 2 0,-8 6 0,-2 3 0,-8 1 0,-10-4 0,-12 5 0,-14 6 0,-7-6 0,-6 0 0,5-1 0,6-7 0,0 0 0,12-1 0,10-3 0,4-5 0,-3 1 0,5-4 0,5-2 0,-2-3 0,6-2 0,2-2 0,5 0 0,-4-1 0,-4-1 0,2 0 0,1 1 0,3 0 0,2-1 0,2 1 0,2 0 0,-5 0 0,1 0 0,0 0 0,0 0 0,2 0 0,2 0 0,0 0 0,1 0 0,0 0 0,6-5 0,11-1 0,6-5 0,5-5 0,2-5 0,6 3 0,1-3 0,4-1 0,-1-2 0,4-1 0,2 4 0,-1-1 0,1 5 0,-2 0 0,1-3 0,2-1 0,3 3 0,-4-1 0,-4-2 0,7 3 0,3-1 0,1-1 0,3 3 0,-5-2 0,0 4 0,-6-1 0,2 3 0,-6-3 0,3 4 0,2 2 0,-3-2 0,3 3 0,-4-5 0,2 3 0,-3 8 0,-3 8 0,-8 2 0,-4 7 0,-13 5 0,-1 3 0,-10 4 0,2 1 0,-7 1 0,-1 7 0,0-1 0,0 1 0,1-2 0,1-1 0,1-7 0,6-2 0,1-6 0,0 1 0,-1-5 0,4 2 0,-1 2 0,4 3 0,0 3 0,3 3 0,8-5 0,5 1 0,7-5 0,2 1 0,5-4 0,4 1 0,5 3 0,2 3 0,2-3 0,6 2 0,2 1 0,-1 2 0,0-4 0,3 7 0,-1 7 0,5 2 0,-7 0 0,2-1 0,-1 4 0,4 5 0,-2-2 0,-1-7 0,-8-4 0,-2-2 0,-7-2 0,-6 0 0,0-5 0,2-1 0,-3 1 0,-2 2 0,3-5 0,-2 2 0,2-4 0,-1-5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16:15:40.597"/>
    </inkml:context>
    <inkml:brush xml:id="br0">
      <inkml:brushProperty name="width" value="0.35" units="cm"/>
      <inkml:brushProperty name="height" value="0.35" units="cm"/>
      <inkml:brushProperty name="color" value="#BB5B18"/>
      <inkml:brushProperty name="inkEffects" value="bronze"/>
      <inkml:brushProperty name="anchorX" value="1712.4762"/>
      <inkml:brushProperty name="anchorY" value="-2472.76196"/>
      <inkml:brushProperty name="scaleFactor" value="0.5"/>
    </inkml:brush>
  </inkml:definitions>
  <inkml:trace contextRef="#ctx0" brushRef="#br0">1 3549 24575,'0'0'0,"0"-5"0,0-24 0,0-22 0,0-33 0,0-51 0,0-58 0,5-57-1147,12-31 532,17-27 720,5 4-239,-4 35-1013,-6 42 1065,-3 34 35,-2 44-438,0 41 607,-5 28-183,-5 24 61,1 16 1147,-4 11-1213,3 4 1302,2 3-512,-2 0-347,3-2-376,3 0 71,2-7-72,8 4 0,-3 0 0,6 0 0,5 0 0,12-5 0,4-1 0,5 0 0,11 0 0,-4 7 0,-1 2 0,-4 6 0,-1 0 0,-2 5 0,-8 4 0,-5 2 0,-1 4 0,6 7 0,-3 2 0,3 6 0,1-1 0,-3 4 0,-6 4 0,2 3 0,-5 8 0,-2-3 0,-4 6 0,4 0 0,-2 6 0,4-7 0,-6 5 0,-3-3 0,-1-1 0,-2 5 0,0-2 0,5 4 0,1 10 0,0-1 0,4 2 0,0 8 0,-1-5 0,3 1 0,4 0 0,-1 5 0,-2-10 0,1-1 0,-7-6 0,2-5 0,-2-3 0,4 1 0,-1-7 0,-2-7 0,-1 4 0,-2-6 0,-2 1 0,-2-5 0,1-4 0,4 2 0,-5 1 0,-1-1 0,0-4 0,-1-2 0,1-3 0,5-3 0,1-1 0,6-1 0,-1 0 0,10-7 0,-2 1 0,9-6 0,8-4 0,7-15 0,0 0 0,5-6 0,8-12 0,14-10 0,2-15 0,6-2 0,14-16 0,8-8 0,-9-6 0,-2 6 0,-9-2 0,-13 16 0,-13 15 0,-15 16 0,-14 5 0,-5 10 0,-3 5 0,-4 4 0,-3 8 0,-10-4 0,-2 6 0,-7-1 0,5 6 0,-4-2 0,-5-1 0,2 3 0,-3-2 0,1 4 0,-2-3 0,2 4 0,4-2 0,-3-3 0,-3-3 0,-9 3 0,-9 4 0,-8-2 0,-6-1 0,-11 2 0,-2 3 0,-2 4 0,0 3 0,-3 2 0,1 2 0,-5 1 0,-3 1 0,-4-1 0,-2 1 0,-3 0 0,4-1 0,5 0 0,5 6 0,6 0 0,2 0 0,3-1 0,7 4 0,7 4 0,16-12 0,-2 0 0,1 0 0,0 0 0,0 0 0,-1 0 0,1 0 0,0 0 0,0 0 0,0 0 0,0 0 0,0 0 0,0 0 0,0-1 0,1 1 0,-1 0 0,0 0 0,1 2 0,11 13 0,8-2 0,12-4 0,9 2 0,7 3 0,-1-2 0,3-3 0,-4-2 0,-5-3 0,-4-3 0,-3-1 0,-4 5 0,-1 0 0,-1 5 0,4-1 0,1 4 0,0-2 0,-6 4 0,-2-3 0,-1 2 0,-5 4 0,-6 2 0,-4 3 0,-4 2 0,-3 2 0,-2 0 0,-1 0 0,0 0 0,0 1 0,1-1 0,-6-5 0,-1-1 0,2 1 0,0 0 0,1 1 0,2 2 0,1 1 0,1 6 0,0 0 0,0 1 0,0-1 0,0-1 0,1-2 0,-1-1 0,0-1 0,0 0 0,0 0 0,-6-5 0,1-2 0,-1-4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l-GR" dirty="0"/>
          </a:p>
        </p:txBody>
      </p:sp>
      <p:sp>
        <p:nvSpPr>
          <p:cNvPr id="3" name="Σύμβολο κράτησης θέσης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589A8E19-AA08-40E2-BAE9-96891777FA70}" type="datetime1">
              <a:rPr lang="el-GR" smtClean="0"/>
              <a:pPr/>
              <a:t>6/5/2025</a:t>
            </a:fld>
            <a:endParaRPr lang="el-GR" dirty="0"/>
          </a:p>
        </p:txBody>
      </p:sp>
      <p:sp>
        <p:nvSpPr>
          <p:cNvPr id="4" name="Σύμβολο κράτησης θέσης εικόνας διαφάνειας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l-GR" dirty="0"/>
          </a:p>
        </p:txBody>
      </p:sp>
      <p:sp>
        <p:nvSpPr>
          <p:cNvPr id="5" name="Σύμβολο κράτησης θέσης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l-GR" dirty="0"/>
              <a:t>Στυλ υποδείγματος κειμένου</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6" name="Σύμβολο κράτησης θέσης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l-GR" dirty="0"/>
          </a:p>
        </p:txBody>
      </p:sp>
      <p:sp>
        <p:nvSpPr>
          <p:cNvPr id="7" name="Σύμβολο κράτησης θέσης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C6074690-7256-4BB9-AC0F-97AEAE8CDEC2}" type="slidenum">
              <a:rPr lang="el-GR" smtClean="0"/>
              <a:pPr/>
              <a:t>‹#›</a:t>
            </a:fld>
            <a:endParaRPr lang="el-GR" dirty="0"/>
          </a:p>
        </p:txBody>
      </p:sp>
    </p:spTree>
    <p:extLst>
      <p:ext uri="{BB962C8B-B14F-4D97-AF65-F5344CB8AC3E}">
        <p14:creationId xmlns:p14="http://schemas.microsoft.com/office/powerpoint/2010/main" xmlns=""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a:t>
            </a:fld>
            <a:endParaRPr lang="el-GR" dirty="0"/>
          </a:p>
        </p:txBody>
      </p:sp>
    </p:spTree>
    <p:extLst>
      <p:ext uri="{BB962C8B-B14F-4D97-AF65-F5344CB8AC3E}">
        <p14:creationId xmlns:p14="http://schemas.microsoft.com/office/powerpoint/2010/main" xmlns="" val="1531687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6</a:t>
            </a:fld>
            <a:endParaRPr lang="el-GR" dirty="0"/>
          </a:p>
        </p:txBody>
      </p:sp>
    </p:spTree>
    <p:extLst>
      <p:ext uri="{BB962C8B-B14F-4D97-AF65-F5344CB8AC3E}">
        <p14:creationId xmlns:p14="http://schemas.microsoft.com/office/powerpoint/2010/main" xmlns="" val="3197030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10</a:t>
            </a:fld>
            <a:endParaRPr lang="el-GR" dirty="0"/>
          </a:p>
        </p:txBody>
      </p:sp>
    </p:spTree>
    <p:extLst>
      <p:ext uri="{BB962C8B-B14F-4D97-AF65-F5344CB8AC3E}">
        <p14:creationId xmlns:p14="http://schemas.microsoft.com/office/powerpoint/2010/main" xmlns="" val="1667258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3">
        <a:schemeClr val="bg1"/>
      </p:bgRef>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376792" y="1905003"/>
            <a:ext cx="9435241" cy="1625599"/>
          </a:xfrm>
        </p:spPr>
        <p:txBody>
          <a:bodyPr rtlCol="0">
            <a:normAutofit/>
          </a:bodyPr>
          <a:lstStyle>
            <a:lvl1pPr algn="ctr" rtl="0">
              <a:lnSpc>
                <a:spcPct val="90000"/>
              </a:lnSpc>
              <a:defRPr sz="4800">
                <a:solidFill>
                  <a:schemeClr val="tx2"/>
                </a:solidFill>
              </a:defRPr>
            </a:lvl1pPr>
          </a:lstStyle>
          <a:p>
            <a:pPr rtl="0"/>
            <a:r>
              <a:rPr lang="el-GR"/>
              <a:t>Κάντε κλικ για να επεξεργαστείτε τον τίτλο υποδείγματος</a:t>
            </a:r>
            <a:endParaRPr lang="el-GR" dirty="0"/>
          </a:p>
        </p:txBody>
      </p:sp>
      <p:sp>
        <p:nvSpPr>
          <p:cNvPr id="3" name="Υπότιτλος 2"/>
          <p:cNvSpPr>
            <a:spLocks noGrp="1"/>
          </p:cNvSpPr>
          <p:nvPr>
            <p:ph type="subTitle" idx="1" hasCustomPrompt="1"/>
          </p:nvPr>
        </p:nvSpPr>
        <p:spPr>
          <a:xfrm>
            <a:off x="1382103" y="3657123"/>
            <a:ext cx="9429931" cy="991077"/>
          </a:xfrm>
        </p:spPr>
        <p:txBody>
          <a:bodyPr rtlCol="0">
            <a:normAutofit/>
          </a:bodyPr>
          <a:lstStyle>
            <a:lvl1pPr marL="0" indent="0" algn="ctr" rtl="0">
              <a:spcBef>
                <a:spcPts val="0"/>
              </a:spcBef>
              <a:buNone/>
              <a:defRPr sz="2000" cap="all" baseline="0">
                <a:solidFill>
                  <a:schemeClr val="tx2"/>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r>
              <a:rPr lang="el-GR" dirty="0"/>
              <a:t>Στυλ κύριου υπότιτλου</a:t>
            </a:r>
          </a:p>
        </p:txBody>
      </p:sp>
      <p:sp>
        <p:nvSpPr>
          <p:cNvPr id="5" name="Σύμβολο κράτησης θέσης υποσέλιδου 4"/>
          <p:cNvSpPr>
            <a:spLocks noGrp="1"/>
          </p:cNvSpPr>
          <p:nvPr>
            <p:ph type="ftr" sz="quarter" idx="11"/>
          </p:nvPr>
        </p:nvSpPr>
        <p:spPr/>
        <p:txBody>
          <a:bodyPr rtlCol="0"/>
          <a:lstStyle>
            <a:lvl1pPr algn="l" rtl="0">
              <a:defRPr>
                <a:solidFill>
                  <a:schemeClr val="tx2"/>
                </a:solidFill>
              </a:defRPr>
            </a:lvl1pPr>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lgn="r" rtl="0">
              <a:defRPr>
                <a:solidFill>
                  <a:schemeClr val="tx2"/>
                </a:solidFill>
              </a:defRPr>
            </a:lvl1pPr>
          </a:lstStyle>
          <a:p>
            <a:fld id="{80CB15B7-FD96-4FFE-A12B-6DAEC465A748}" type="datetime1">
              <a:rPr lang="el-GR" smtClean="0"/>
              <a:pPr/>
              <a:t>6/5/2025</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lvl1pPr algn="r" rtl="0">
              <a:defRPr>
                <a:solidFill>
                  <a:schemeClr val="tx2"/>
                </a:solidFill>
              </a:defRPr>
            </a:lvl1pPr>
          </a:lstStyle>
          <a:p>
            <a:fld id="{DF28FB93-0A08-4E7D-8E63-9EFA29F1E093}" type="slidenum">
              <a:rPr lang="el-GR" smtClean="0"/>
              <a:pPr/>
              <a:t>‹#›</a:t>
            </a:fld>
            <a:endParaRPr lang="el-GR" dirty="0"/>
          </a:p>
        </p:txBody>
      </p:sp>
      <p:grpSp>
        <p:nvGrpSpPr>
          <p:cNvPr id="7" name="Ομάδα 6"/>
          <p:cNvGrpSpPr/>
          <p:nvPr/>
        </p:nvGrpSpPr>
        <p:grpSpPr>
          <a:xfrm>
            <a:off x="1218882" y="1600200"/>
            <a:ext cx="9739746" cy="73152"/>
            <a:chOff x="914400" y="1200150"/>
            <a:chExt cx="7306712" cy="54864"/>
          </a:xfrm>
        </p:grpSpPr>
        <p:sp>
          <p:nvSpPr>
            <p:cNvPr id="8" name="Έλλειψη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9" name="Έλλειψη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grpSp>
          <p:nvGrpSpPr>
            <p:cNvPr id="10" name="Ομάδα 9"/>
            <p:cNvGrpSpPr/>
            <p:nvPr/>
          </p:nvGrpSpPr>
          <p:grpSpPr>
            <a:xfrm>
              <a:off x="1036847" y="1207626"/>
              <a:ext cx="7074290" cy="38998"/>
              <a:chOff x="2141408" y="1752956"/>
              <a:chExt cx="7315200" cy="38998"/>
            </a:xfrm>
            <a:solidFill>
              <a:schemeClr val="tx2"/>
            </a:solidFill>
          </p:grpSpPr>
          <p:cxnSp>
            <p:nvCxnSpPr>
              <p:cNvPr id="11" name="Ευθεία γραμμή σύνδεσης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Ομάδα 12"/>
          <p:cNvGrpSpPr/>
          <p:nvPr/>
        </p:nvGrpSpPr>
        <p:grpSpPr>
          <a:xfrm>
            <a:off x="1218882" y="4851400"/>
            <a:ext cx="9739746" cy="73152"/>
            <a:chOff x="914400" y="3638550"/>
            <a:chExt cx="7306712" cy="54864"/>
          </a:xfrm>
        </p:grpSpPr>
        <p:sp>
          <p:nvSpPr>
            <p:cNvPr id="14" name="Έλλειψη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Έλλειψη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grpSp>
          <p:nvGrpSpPr>
            <p:cNvPr id="16" name="Ομάδα 15"/>
            <p:cNvGrpSpPr/>
            <p:nvPr/>
          </p:nvGrpSpPr>
          <p:grpSpPr>
            <a:xfrm>
              <a:off x="1036847" y="3646026"/>
              <a:ext cx="7074290" cy="38998"/>
              <a:chOff x="2141408" y="1752956"/>
              <a:chExt cx="7315200" cy="38998"/>
            </a:xfrm>
            <a:solidFill>
              <a:schemeClr val="tx2"/>
            </a:solidFill>
          </p:grpSpPr>
          <p:cxnSp>
            <p:nvCxnSpPr>
              <p:cNvPr id="17" name="Ευθεία γραμμή σύνδεσης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κατακόρυφου κειμένου 2"/>
          <p:cNvSpPr>
            <a:spLocks noGrp="1"/>
          </p:cNvSpPr>
          <p:nvPr>
            <p:ph type="body" orient="vert" idx="1"/>
          </p:nvPr>
        </p:nvSpPr>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867BB203-B372-478C-861B-B15BFC02ECD1}" type="datetime1">
              <a:rPr lang="el-GR" smtClean="0"/>
              <a:pPr/>
              <a:t>6/5/2025</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rtl="0"/>
              <a:t>‹#›</a:t>
            </a:fld>
            <a:endParaRPr lang="el-GR" dirty="0"/>
          </a:p>
        </p:txBody>
      </p:sp>
    </p:spTree>
    <p:extLst>
      <p:ext uri="{BB962C8B-B14F-4D97-AF65-F5344CB8AC3E}">
        <p14:creationId xmlns:p14="http://schemas.microsoft.com/office/powerpoint/2010/main" xmlns="" val="32232236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834563" y="434975"/>
            <a:ext cx="1168400" cy="5661025"/>
          </a:xfrm>
        </p:spPr>
        <p:txBody>
          <a:bodyPr vert="eaVert"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κατακόρυφου κειμένου 2"/>
          <p:cNvSpPr>
            <a:spLocks noGrp="1"/>
          </p:cNvSpPr>
          <p:nvPr>
            <p:ph type="body" orient="vert" idx="1"/>
          </p:nvPr>
        </p:nvSpPr>
        <p:spPr>
          <a:xfrm>
            <a:off x="1217613" y="434975"/>
            <a:ext cx="8413750" cy="5661025"/>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D103C3F5-8526-4535-9CCD-15CCA70F0818}" type="datetime1">
              <a:rPr lang="el-GR" smtClean="0"/>
              <a:pPr/>
              <a:t>6/5/2025</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rtl="0"/>
              <a:t>‹#›</a:t>
            </a:fld>
            <a:endParaRPr lang="el-GR" dirty="0"/>
          </a:p>
        </p:txBody>
      </p:sp>
    </p:spTree>
    <p:extLst>
      <p:ext uri="{BB962C8B-B14F-4D97-AF65-F5344CB8AC3E}">
        <p14:creationId xmlns:p14="http://schemas.microsoft.com/office/powerpoint/2010/main" xmlns="" val="20857005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περιεχομένου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5A062B79-5FF4-44B5-8B94-724CBFFD11B0}" type="datetime1">
              <a:rPr lang="el-GR" smtClean="0"/>
              <a:pPr/>
              <a:t>6/5/2025</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rtl="0"/>
              <a:t>‹#›</a:t>
            </a:fld>
            <a:endParaRPr lang="el-GR" dirty="0"/>
          </a:p>
        </p:txBody>
      </p:sp>
    </p:spTree>
    <p:extLst>
      <p:ext uri="{BB962C8B-B14F-4D97-AF65-F5344CB8AC3E}">
        <p14:creationId xmlns:p14="http://schemas.microsoft.com/office/powerpoint/2010/main" xmlns="" val="34990621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1422030" y="990599"/>
            <a:ext cx="9344765" cy="2235203"/>
          </a:xfrm>
        </p:spPr>
        <p:txBody>
          <a:bodyPr rtlCol="0" anchor="b">
            <a:normAutofit/>
          </a:bodyPr>
          <a:lstStyle>
            <a:lvl1pPr algn="ctr" rtl="0">
              <a:lnSpc>
                <a:spcPct val="90000"/>
              </a:lnSpc>
              <a:defRPr sz="4800" b="0" cap="none" baseline="0"/>
            </a:lvl1pPr>
          </a:lstStyle>
          <a:p>
            <a:pPr rtl="0"/>
            <a:r>
              <a:rPr lang="el-GR"/>
              <a:t>Κάντε κλικ για να επεξεργαστείτε τον τίτλο υποδείγματος</a:t>
            </a:r>
            <a:endParaRPr lang="el-GR" dirty="0"/>
          </a:p>
        </p:txBody>
      </p:sp>
      <p:sp>
        <p:nvSpPr>
          <p:cNvPr id="3" name="Σύμβολο κράτησης θέσης κειμένου 2"/>
          <p:cNvSpPr>
            <a:spLocks noGrp="1"/>
          </p:cNvSpPr>
          <p:nvPr>
            <p:ph type="body" idx="1"/>
          </p:nvPr>
        </p:nvSpPr>
        <p:spPr>
          <a:xfrm>
            <a:off x="1422030" y="3733800"/>
            <a:ext cx="9344765" cy="1219200"/>
          </a:xfrm>
        </p:spPr>
        <p:txBody>
          <a:bodyPr rtlCol="0" anchor="t"/>
          <a:lstStyle>
            <a:lvl1pPr marL="0" indent="0" algn="ctr" rtl="0">
              <a:spcBef>
                <a:spcPts val="0"/>
              </a:spcBef>
              <a:buNone/>
              <a:defRPr sz="2000" cap="all" baseline="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el-GR"/>
              <a:t>Στυλ κειμένου υποδείγματος</a:t>
            </a:r>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F12F4732-C463-4953-BB68-7C595745D5E5}" type="datetime1">
              <a:rPr lang="el-GR" smtClean="0"/>
              <a:pPr/>
              <a:t>6/5/2025</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rtl="0"/>
              <a:t>‹#›</a:t>
            </a:fld>
            <a:endParaRPr lang="el-GR" dirty="0"/>
          </a:p>
        </p:txBody>
      </p:sp>
      <p:grpSp>
        <p:nvGrpSpPr>
          <p:cNvPr id="13" name="Ομάδα 12"/>
          <p:cNvGrpSpPr/>
          <p:nvPr/>
        </p:nvGrpSpPr>
        <p:grpSpPr>
          <a:xfrm>
            <a:off x="3273781" y="3475736"/>
            <a:ext cx="5641265" cy="54864"/>
            <a:chOff x="2455975" y="2588441"/>
            <a:chExt cx="4232051" cy="41148"/>
          </a:xfrm>
        </p:grpSpPr>
        <p:sp>
          <p:nvSpPr>
            <p:cNvPr id="14" name="Έλλειψη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dirty="0">
                <a:ln>
                  <a:noFill/>
                </a:ln>
                <a:solidFill>
                  <a:sysClr val="window" lastClr="FFFFFF"/>
                </a:solidFill>
                <a:effectLst/>
                <a:uLnTx/>
                <a:uFillTx/>
                <a:latin typeface="Constantia"/>
                <a:ea typeface="+mn-ea"/>
                <a:cs typeface="+mn-cs"/>
              </a:endParaRPr>
            </a:p>
          </p:txBody>
        </p:sp>
        <p:sp>
          <p:nvSpPr>
            <p:cNvPr id="15" name="Έλλειψη 14"/>
            <p:cNvSpPr/>
            <p:nvPr/>
          </p:nvSpPr>
          <p:spPr>
            <a:xfrm>
              <a:off x="245597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dirty="0">
                <a:ln>
                  <a:noFill/>
                </a:ln>
                <a:solidFill>
                  <a:sysClr val="window" lastClr="FFFFFF"/>
                </a:solidFill>
                <a:effectLst/>
                <a:uLnTx/>
                <a:uFillTx/>
                <a:latin typeface="Constantia"/>
                <a:ea typeface="+mn-ea"/>
                <a:cs typeface="+mn-cs"/>
              </a:endParaRPr>
            </a:p>
          </p:txBody>
        </p:sp>
        <p:grpSp>
          <p:nvGrpSpPr>
            <p:cNvPr id="16" name="Ομάδα 15"/>
            <p:cNvGrpSpPr/>
            <p:nvPr/>
          </p:nvGrpSpPr>
          <p:grpSpPr>
            <a:xfrm>
              <a:off x="2563229" y="2594391"/>
              <a:ext cx="4023360" cy="29249"/>
              <a:chOff x="2550323" y="3458731"/>
              <a:chExt cx="4023360" cy="38998"/>
            </a:xfrm>
          </p:grpSpPr>
          <p:cxnSp>
            <p:nvCxnSpPr>
              <p:cNvPr id="17" name="Ευθεία γραμμή σύνδεσης 16"/>
              <p:cNvCxnSpPr/>
              <p:nvPr/>
            </p:nvCxnSpPr>
            <p:spPr>
              <a:xfrm>
                <a:off x="2550323" y="3458731"/>
                <a:ext cx="4023360" cy="0"/>
              </a:xfrm>
              <a:prstGeom prst="line">
                <a:avLst/>
              </a:prstGeom>
              <a:noFill/>
              <a:ln w="12700" cap="flat" cmpd="sng" algn="ctr">
                <a:solidFill>
                  <a:schemeClr val="tx1"/>
                </a:solidFill>
                <a:prstDash val="solid"/>
              </a:ln>
              <a:effectLst/>
            </p:spPr>
          </p:cxnSp>
          <p:cxnSp>
            <p:nvCxnSpPr>
              <p:cNvPr id="18" name="Ευθεία γραμμή σύνδεσης 17"/>
              <p:cNvCxnSpPr/>
              <p:nvPr/>
            </p:nvCxnSpPr>
            <p:spPr>
              <a:xfrm>
                <a:off x="2550323" y="3497729"/>
                <a:ext cx="4023360"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xmlns="" val="5526282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περιεχομένου 2"/>
          <p:cNvSpPr>
            <a:spLocks noGrp="1"/>
          </p:cNvSpPr>
          <p:nvPr>
            <p:ph sz="half" idx="1"/>
          </p:nvPr>
        </p:nvSpPr>
        <p:spPr>
          <a:xfrm>
            <a:off x="1218883"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a:lvl8pPr>
            <a:lvl9pPr algn="l" rtl="0">
              <a:defRPr sz="18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4" name="Σύμβολο κράτησης θέσης περιεχομένου 3"/>
          <p:cNvSpPr>
            <a:spLocks noGrp="1"/>
          </p:cNvSpPr>
          <p:nvPr>
            <p:ph sz="half" idx="2"/>
          </p:nvPr>
        </p:nvSpPr>
        <p:spPr>
          <a:xfrm>
            <a:off x="6195986"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baseline="0"/>
            </a:lvl8pPr>
            <a:lvl9pPr algn="l" rtl="0">
              <a:defRPr sz="1800" baseline="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lvl1pPr>
              <a:defRPr/>
            </a:lvl1pPr>
          </a:lstStyle>
          <a:p>
            <a:fld id="{DC7D04BE-4701-4F37-909D-1AA314B163AA}" type="datetime1">
              <a:rPr lang="el-GR" smtClean="0"/>
              <a:pPr/>
              <a:t>6/5/2025</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DF28FB93-0A08-4E7D-8E63-9EFA29F1E093}" type="slidenum">
              <a:rPr lang="el-GR"/>
              <a:pPr rtl="0"/>
              <a:t>‹#›</a:t>
            </a:fld>
            <a:endParaRPr lang="el-GR" dirty="0"/>
          </a:p>
        </p:txBody>
      </p:sp>
    </p:spTree>
    <p:extLst>
      <p:ext uri="{BB962C8B-B14F-4D97-AF65-F5344CB8AC3E}">
        <p14:creationId xmlns:p14="http://schemas.microsoft.com/office/powerpoint/2010/main" xmlns="" val="38607757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lgn="l"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κειμένου 2"/>
          <p:cNvSpPr>
            <a:spLocks noGrp="1"/>
          </p:cNvSpPr>
          <p:nvPr>
            <p:ph type="body" idx="1"/>
          </p:nvPr>
        </p:nvSpPr>
        <p:spPr>
          <a:xfrm>
            <a:off x="1222945"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l-GR"/>
              <a:t>Στυλ κειμένου υποδείγματος</a:t>
            </a:r>
          </a:p>
        </p:txBody>
      </p:sp>
      <p:sp>
        <p:nvSpPr>
          <p:cNvPr id="4" name="Σύμβολο κράτησης θέσης περιεχομένου 3"/>
          <p:cNvSpPr>
            <a:spLocks noGrp="1"/>
          </p:cNvSpPr>
          <p:nvPr>
            <p:ph sz="half" idx="2"/>
          </p:nvPr>
        </p:nvSpPr>
        <p:spPr>
          <a:xfrm>
            <a:off x="1218883"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Σύμβολο κράτησης θέσης κειμένου 4"/>
          <p:cNvSpPr>
            <a:spLocks noGrp="1"/>
          </p:cNvSpPr>
          <p:nvPr>
            <p:ph type="body" sz="quarter" idx="3"/>
          </p:nvPr>
        </p:nvSpPr>
        <p:spPr>
          <a:xfrm>
            <a:off x="6200049"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l-GR"/>
              <a:t>Στυλ κειμένου υποδείγματος</a:t>
            </a:r>
          </a:p>
        </p:txBody>
      </p:sp>
      <p:sp>
        <p:nvSpPr>
          <p:cNvPr id="6" name="Σύμβολο κράτησης θέσης περιεχομένου 5"/>
          <p:cNvSpPr>
            <a:spLocks noGrp="1"/>
          </p:cNvSpPr>
          <p:nvPr>
            <p:ph sz="quarter" idx="4"/>
          </p:nvPr>
        </p:nvSpPr>
        <p:spPr>
          <a:xfrm>
            <a:off x="6195986"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8" name="Σύμβολο κράτησης θέσης υποσέλιδου 7"/>
          <p:cNvSpPr>
            <a:spLocks noGrp="1"/>
          </p:cNvSpPr>
          <p:nvPr>
            <p:ph type="ftr" sz="quarter" idx="11"/>
          </p:nvPr>
        </p:nvSpPr>
        <p:spPr/>
        <p:txBody>
          <a:bodyPr rtlCol="0"/>
          <a:lstStyle/>
          <a:p>
            <a:pPr rtl="0"/>
            <a:endParaRPr lang="el-GR" dirty="0"/>
          </a:p>
        </p:txBody>
      </p:sp>
      <p:sp>
        <p:nvSpPr>
          <p:cNvPr id="7" name="Σύμβολο κράτησης θέσης ημερομηνίας 6"/>
          <p:cNvSpPr>
            <a:spLocks noGrp="1"/>
          </p:cNvSpPr>
          <p:nvPr>
            <p:ph type="dt" sz="half" idx="10"/>
          </p:nvPr>
        </p:nvSpPr>
        <p:spPr/>
        <p:txBody>
          <a:bodyPr rtlCol="0"/>
          <a:lstStyle>
            <a:lvl1pPr>
              <a:defRPr/>
            </a:lvl1pPr>
          </a:lstStyle>
          <a:p>
            <a:fld id="{AD7B6C39-0BDE-47A4-88C6-772962123580}" type="datetime1">
              <a:rPr lang="el-GR" smtClean="0"/>
              <a:pPr/>
              <a:t>6/5/2025</a:t>
            </a:fld>
            <a:endParaRPr lang="el-GR" dirty="0"/>
          </a:p>
        </p:txBody>
      </p:sp>
      <p:sp>
        <p:nvSpPr>
          <p:cNvPr id="9" name="Σύμβολο κράτησης θέσης αριθμού διαφάνειας 8"/>
          <p:cNvSpPr>
            <a:spLocks noGrp="1"/>
          </p:cNvSpPr>
          <p:nvPr>
            <p:ph type="sldNum" sz="quarter" idx="12"/>
          </p:nvPr>
        </p:nvSpPr>
        <p:spPr/>
        <p:txBody>
          <a:bodyPr rtlCol="0"/>
          <a:lstStyle/>
          <a:p>
            <a:pPr rtl="0"/>
            <a:fld id="{DF28FB93-0A08-4E7D-8E63-9EFA29F1E093}" type="slidenum">
              <a:rPr lang="el-GR"/>
              <a:pPr rtl="0"/>
              <a:t>‹#›</a:t>
            </a:fld>
            <a:endParaRPr lang="el-GR" dirty="0"/>
          </a:p>
        </p:txBody>
      </p:sp>
    </p:spTree>
    <p:extLst>
      <p:ext uri="{BB962C8B-B14F-4D97-AF65-F5344CB8AC3E}">
        <p14:creationId xmlns:p14="http://schemas.microsoft.com/office/powerpoint/2010/main" xmlns="" val="37425832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4" name="Σύμβολο κράτησης θέσης υποσέλιδου 3"/>
          <p:cNvSpPr>
            <a:spLocks noGrp="1"/>
          </p:cNvSpPr>
          <p:nvPr>
            <p:ph type="ftr" sz="quarter" idx="11"/>
          </p:nvPr>
        </p:nvSpPr>
        <p:spPr/>
        <p:txBody>
          <a:bodyPr rtlCol="0"/>
          <a:lstStyle/>
          <a:p>
            <a:pPr rtl="0"/>
            <a:endParaRPr lang="el-GR" dirty="0"/>
          </a:p>
        </p:txBody>
      </p:sp>
      <p:sp>
        <p:nvSpPr>
          <p:cNvPr id="3" name="Σύμβολο κράτησης θέσης ημερομηνίας 2"/>
          <p:cNvSpPr>
            <a:spLocks noGrp="1"/>
          </p:cNvSpPr>
          <p:nvPr>
            <p:ph type="dt" sz="half" idx="10"/>
          </p:nvPr>
        </p:nvSpPr>
        <p:spPr/>
        <p:txBody>
          <a:bodyPr rtlCol="0"/>
          <a:lstStyle>
            <a:lvl1pPr>
              <a:defRPr/>
            </a:lvl1pPr>
          </a:lstStyle>
          <a:p>
            <a:fld id="{AE388DFB-36CE-4FC7-A023-E286A10CB636}" type="datetime1">
              <a:rPr lang="el-GR" smtClean="0"/>
              <a:pPr/>
              <a:t>6/5/2025</a:t>
            </a:fld>
            <a:endParaRPr lang="el-GR" dirty="0"/>
          </a:p>
        </p:txBody>
      </p:sp>
      <p:sp>
        <p:nvSpPr>
          <p:cNvPr id="5" name="Σύμβολο κράτησης θέσης αριθμού διαφάνειας 4"/>
          <p:cNvSpPr>
            <a:spLocks noGrp="1"/>
          </p:cNvSpPr>
          <p:nvPr>
            <p:ph type="sldNum" sz="quarter" idx="12"/>
          </p:nvPr>
        </p:nvSpPr>
        <p:spPr/>
        <p:txBody>
          <a:bodyPr rtlCol="0"/>
          <a:lstStyle/>
          <a:p>
            <a:pPr rtl="0"/>
            <a:fld id="{DF28FB93-0A08-4E7D-8E63-9EFA29F1E093}" type="slidenum">
              <a:rPr lang="el-GR"/>
              <a:pPr rtl="0"/>
              <a:t>‹#›</a:t>
            </a:fld>
            <a:endParaRPr lang="el-GR" dirty="0"/>
          </a:p>
        </p:txBody>
      </p:sp>
    </p:spTree>
    <p:extLst>
      <p:ext uri="{BB962C8B-B14F-4D97-AF65-F5344CB8AC3E}">
        <p14:creationId xmlns:p14="http://schemas.microsoft.com/office/powerpoint/2010/main" xmlns="" val="15659345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3" name="Σύμβολο κράτησης θέσης υποσέλιδου 2"/>
          <p:cNvSpPr>
            <a:spLocks noGrp="1"/>
          </p:cNvSpPr>
          <p:nvPr>
            <p:ph type="ftr" sz="quarter" idx="11"/>
          </p:nvPr>
        </p:nvSpPr>
        <p:spPr/>
        <p:txBody>
          <a:bodyPr rtlCol="0"/>
          <a:lstStyle/>
          <a:p>
            <a:pPr rtl="0"/>
            <a:endParaRPr lang="el-GR" dirty="0"/>
          </a:p>
        </p:txBody>
      </p:sp>
      <p:sp>
        <p:nvSpPr>
          <p:cNvPr id="2" name="Σύμβολο κράτησης θέσης ημερομηνίας 1"/>
          <p:cNvSpPr>
            <a:spLocks noGrp="1"/>
          </p:cNvSpPr>
          <p:nvPr>
            <p:ph type="dt" sz="half" idx="10"/>
          </p:nvPr>
        </p:nvSpPr>
        <p:spPr/>
        <p:txBody>
          <a:bodyPr rtlCol="0"/>
          <a:lstStyle>
            <a:lvl1pPr>
              <a:defRPr/>
            </a:lvl1pPr>
          </a:lstStyle>
          <a:p>
            <a:fld id="{01A5037D-A933-4F78-B53C-3041954DC65F}" type="datetime1">
              <a:rPr lang="el-GR" smtClean="0"/>
              <a:pPr/>
              <a:t>6/5/2025</a:t>
            </a:fld>
            <a:endParaRPr lang="el-GR" dirty="0"/>
          </a:p>
        </p:txBody>
      </p:sp>
      <p:sp>
        <p:nvSpPr>
          <p:cNvPr id="4" name="Σύμβολο κράτησης θέσης αριθμού διαφάνειας 3"/>
          <p:cNvSpPr>
            <a:spLocks noGrp="1"/>
          </p:cNvSpPr>
          <p:nvPr>
            <p:ph type="sldNum" sz="quarter" idx="12"/>
          </p:nvPr>
        </p:nvSpPr>
        <p:spPr/>
        <p:txBody>
          <a:bodyPr rtlCol="0"/>
          <a:lstStyle/>
          <a:p>
            <a:pPr rtl="0"/>
            <a:fld id="{DF28FB93-0A08-4E7D-8E63-9EFA29F1E093}" type="slidenum">
              <a:rPr lang="el-GR"/>
              <a:pPr rtl="0"/>
              <a:t>‹#›</a:t>
            </a:fld>
            <a:endParaRPr lang="el-GR" dirty="0"/>
          </a:p>
        </p:txBody>
      </p:sp>
    </p:spTree>
    <p:extLst>
      <p:ext uri="{BB962C8B-B14F-4D97-AF65-F5344CB8AC3E}">
        <p14:creationId xmlns:p14="http://schemas.microsoft.com/office/powerpoint/2010/main" xmlns="" val="1212877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chor="b">
            <a:normAutofit/>
          </a:bodyPr>
          <a:lstStyle>
            <a:lvl1pPr algn="l" rtl="0">
              <a:defRPr sz="3200" b="0"/>
            </a:lvl1pPr>
          </a:lstStyle>
          <a:p>
            <a:pPr rtl="0"/>
            <a:r>
              <a:rPr lang="el-GR"/>
              <a:t>Κάντε κλικ για να επεξεργαστείτε τον τίτλο υποδείγματος</a:t>
            </a:r>
            <a:endParaRPr lang="el-GR" dirty="0"/>
          </a:p>
        </p:txBody>
      </p:sp>
      <p:sp>
        <p:nvSpPr>
          <p:cNvPr id="3" name="Σύμβολο κράτησης θέσης περιεχομένου 2"/>
          <p:cNvSpPr>
            <a:spLocks noGrp="1"/>
          </p:cNvSpPr>
          <p:nvPr>
            <p:ph idx="1"/>
          </p:nvPr>
        </p:nvSpPr>
        <p:spPr>
          <a:xfrm>
            <a:off x="1218883" y="1803400"/>
            <a:ext cx="6602281" cy="4267201"/>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baseline="0"/>
            </a:lvl8pPr>
            <a:lvl9pPr algn="l" rtl="0">
              <a:defRPr sz="1600" baseline="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4" name="Σύμβολο κράτησης θέσης κειμένου 3"/>
          <p:cNvSpPr>
            <a:spLocks noGrp="1"/>
          </p:cNvSpPr>
          <p:nvPr>
            <p:ph type="body" sz="half" idx="2"/>
          </p:nvPr>
        </p:nvSpPr>
        <p:spPr>
          <a:xfrm>
            <a:off x="8125883" y="1803400"/>
            <a:ext cx="2844060" cy="4267201"/>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l-GR"/>
              <a:t>Στυλ κειμένου υποδείγματος</a:t>
            </a:r>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lvl1pPr>
              <a:defRPr/>
            </a:lvl1pPr>
          </a:lstStyle>
          <a:p>
            <a:fld id="{33F130DB-8FB3-493A-80AD-764818D4813C}" type="datetime1">
              <a:rPr lang="el-GR" smtClean="0"/>
              <a:pPr/>
              <a:t>6/5/2025</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DF28FB93-0A08-4E7D-8E63-9EFA29F1E093}" type="slidenum">
              <a:rPr lang="el-GR"/>
              <a:pPr rtl="0"/>
              <a:t>‹#›</a:t>
            </a:fld>
            <a:endParaRPr lang="el-GR" dirty="0"/>
          </a:p>
        </p:txBody>
      </p:sp>
    </p:spTree>
    <p:extLst>
      <p:ext uri="{BB962C8B-B14F-4D97-AF65-F5344CB8AC3E}">
        <p14:creationId xmlns:p14="http://schemas.microsoft.com/office/powerpoint/2010/main" xmlns="" val="18586462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chor="b">
            <a:normAutofit/>
          </a:bodyPr>
          <a:lstStyle>
            <a:lvl1pPr algn="l" rtl="0">
              <a:defRPr sz="3200" b="0"/>
            </a:lvl1pPr>
          </a:lstStyle>
          <a:p>
            <a:pPr rtl="0"/>
            <a:r>
              <a:rPr lang="el-GR"/>
              <a:t>Κάντε κλικ για να επεξεργαστείτε τον τίτλο υποδείγματος</a:t>
            </a:r>
            <a:endParaRPr lang="el-GR" dirty="0"/>
          </a:p>
        </p:txBody>
      </p:sp>
      <p:sp>
        <p:nvSpPr>
          <p:cNvPr id="8" name="Ορθογώνιο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3" name="Σύμβολο κράτησης θέσης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a:xfrm>
            <a:off x="1338739" y="1925320"/>
            <a:ext cx="6362567" cy="4023360"/>
          </a:xfrm>
          <a:solidFill>
            <a:schemeClr val="bg2"/>
          </a:solidFill>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l-GR"/>
              <a:t>Κάντε κλικ στο εικονίδιο για να προσθέσετε εικόνα</a:t>
            </a:r>
            <a:endParaRPr lang="el-GR" dirty="0"/>
          </a:p>
        </p:txBody>
      </p:sp>
      <p:sp>
        <p:nvSpPr>
          <p:cNvPr id="4" name="Σύμβολο κράτησης θέσης κειμένου 3"/>
          <p:cNvSpPr>
            <a:spLocks noGrp="1"/>
          </p:cNvSpPr>
          <p:nvPr>
            <p:ph type="body" sz="half" idx="2" hasCustomPrompt="1"/>
          </p:nvPr>
        </p:nvSpPr>
        <p:spPr>
          <a:xfrm>
            <a:off x="8125883" y="1803401"/>
            <a:ext cx="2844060" cy="4165600"/>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l-GR" dirty="0"/>
              <a:t>Στυλ υποδείγματος κειμένου</a:t>
            </a:r>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lvl1pPr>
              <a:defRPr/>
            </a:lvl1pPr>
          </a:lstStyle>
          <a:p>
            <a:fld id="{0CE87B43-326D-421A-91D8-C9F2F54DBF19}" type="datetime1">
              <a:rPr lang="el-GR" smtClean="0"/>
              <a:pPr/>
              <a:t>6/5/2025</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DF28FB93-0A08-4E7D-8E63-9EFA29F1E093}" type="slidenum">
              <a:rPr lang="el-GR"/>
              <a:pPr rtl="0"/>
              <a:t>‹#›</a:t>
            </a:fld>
            <a:endParaRPr lang="el-GR" dirty="0"/>
          </a:p>
        </p:txBody>
      </p:sp>
    </p:spTree>
    <p:extLst>
      <p:ext uri="{BB962C8B-B14F-4D97-AF65-F5344CB8AC3E}">
        <p14:creationId xmlns:p14="http://schemas.microsoft.com/office/powerpoint/2010/main" xmlns="" val="24050573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Ορθογώνιο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rtl="0"/>
            <a:endParaRPr lang="el-GR" sz="2400" dirty="0"/>
          </a:p>
        </p:txBody>
      </p:sp>
      <p:sp>
        <p:nvSpPr>
          <p:cNvPr id="8" name="Στρογγυλεμένο ορθογώνιο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2" name="Σύμβολο κράτησης θέσης τίτλου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pPr rtl="0"/>
            <a:r>
              <a:rPr lang="el-GR" dirty="0"/>
              <a:t>Στυλ κύριου τίτλου</a:t>
            </a:r>
          </a:p>
        </p:txBody>
      </p:sp>
      <p:sp>
        <p:nvSpPr>
          <p:cNvPr id="3" name="Σύμβολο κράτησης θέσης κειμένου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rtl="0"/>
            <a:r>
              <a:rPr lang="el-GR" dirty="0"/>
              <a:t>Στυλ υποδείγματος κειμένου</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5" name="Σύμβολο κράτησης θέσης υποσέλιδου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rtl="0">
              <a:defRPr sz="1100">
                <a:solidFill>
                  <a:schemeClr val="tx1"/>
                </a:solidFill>
              </a:defRPr>
            </a:lvl1pPr>
          </a:lstStyle>
          <a:p>
            <a:pPr rtl="0"/>
            <a:endParaRPr lang="el-GR" dirty="0"/>
          </a:p>
        </p:txBody>
      </p:sp>
      <p:sp>
        <p:nvSpPr>
          <p:cNvPr id="4" name="Σύμβολο κράτησης θέσης ημερομηνίας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rtl="0">
              <a:defRPr sz="1100">
                <a:solidFill>
                  <a:schemeClr val="tx1"/>
                </a:solidFill>
              </a:defRPr>
            </a:lvl1pPr>
          </a:lstStyle>
          <a:p>
            <a:fld id="{87A4DE5E-E1E8-4EE6-9048-C408D0FC48F8}" type="datetime1">
              <a:rPr lang="el-GR" smtClean="0"/>
              <a:pPr/>
              <a:t>6/5/2025</a:t>
            </a:fld>
            <a:endParaRPr lang="el-GR" dirty="0"/>
          </a:p>
        </p:txBody>
      </p:sp>
      <p:sp>
        <p:nvSpPr>
          <p:cNvPr id="6" name="Σύμβολο κράτησης θέσης αριθμού διαφάνειας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r" rtl="0">
              <a:defRPr sz="1100">
                <a:solidFill>
                  <a:schemeClr val="tx1"/>
                </a:solidFill>
              </a:defRPr>
            </a:lvl1pPr>
          </a:lstStyle>
          <a:p>
            <a:fld id="{DF28FB93-0A08-4E7D-8E63-9EFA29F1E093}" type="slidenum">
              <a:rPr lang="el-GR" smtClean="0"/>
              <a:pPr/>
              <a:t>‹#›</a:t>
            </a:fld>
            <a:endParaRPr lang="el-GR" dirty="0"/>
          </a:p>
        </p:txBody>
      </p:sp>
    </p:spTree>
    <p:extLst>
      <p:ext uri="{BB962C8B-B14F-4D97-AF65-F5344CB8AC3E}">
        <p14:creationId xmlns:p14="http://schemas.microsoft.com/office/powerpoint/2010/main" xmlns=""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ustomXml" Target="../ink/ink2.xm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customXml" Target="../ink/ink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rtlCol="0"/>
          <a:lstStyle/>
          <a:p>
            <a:pPr rtl="0"/>
            <a:r>
              <a:rPr lang="el-GR" dirty="0">
                <a:latin typeface="Gabriola" panose="04040605051002020D02" pitchFamily="82" charset="0"/>
              </a:rPr>
              <a:t>Η ΤΕΧΝΗ ΤΗΣ ΑΓΙΟΓΡΑΦΙΑΣ ΣΤΟ ΒΥΖΑΝΤΙΟ</a:t>
            </a:r>
          </a:p>
        </p:txBody>
      </p:sp>
      <p:sp>
        <p:nvSpPr>
          <p:cNvPr id="3" name="Υπότιτλος 2"/>
          <p:cNvSpPr>
            <a:spLocks noGrp="1"/>
          </p:cNvSpPr>
          <p:nvPr>
            <p:ph type="subTitle" idx="1"/>
          </p:nvPr>
        </p:nvSpPr>
        <p:spPr/>
        <p:txBody>
          <a:bodyPr rtlCol="0">
            <a:noAutofit/>
          </a:bodyPr>
          <a:lstStyle/>
          <a:p>
            <a:pPr rtl="0"/>
            <a:r>
              <a:rPr lang="el-GR" sz="2400" dirty="0">
                <a:latin typeface="Gabriola" panose="04040605051002020D02" pitchFamily="82" charset="0"/>
              </a:rPr>
              <a:t>ΧΡΑ ΣΤΕΦΑΝΙΑ</a:t>
            </a:r>
          </a:p>
          <a:p>
            <a:pPr rtl="0"/>
            <a:r>
              <a:rPr lang="el-GR" sz="2400" dirty="0">
                <a:latin typeface="Gabriola" panose="04040605051002020D02" pitchFamily="82" charset="0"/>
              </a:rPr>
              <a:t>ΦΙΛΙΠΠΟΥΣΗ ΗΛΙΑΝΑ</a:t>
            </a:r>
          </a:p>
          <a:p>
            <a:pPr rtl="0"/>
            <a:r>
              <a:rPr lang="el-GR" sz="2400" dirty="0">
                <a:latin typeface="Gabriola" panose="04040605051002020D02" pitchFamily="82" charset="0"/>
              </a:rPr>
              <a:t>ΤΣΩΛΗ ΕΛΕΥΘΕΡΙΑ</a:t>
            </a:r>
          </a:p>
        </p:txBody>
      </p:sp>
    </p:spTree>
    <p:extLst>
      <p:ext uri="{BB962C8B-B14F-4D97-AF65-F5344CB8AC3E}">
        <p14:creationId xmlns:p14="http://schemas.microsoft.com/office/powerpoint/2010/main" xmlns="" val="27075430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xmlns="" id="{AADC393F-286B-956D-FD9F-A2FE2571F027}"/>
              </a:ext>
            </a:extLst>
          </p:cNvPr>
          <p:cNvSpPr>
            <a:spLocks noGrp="1"/>
          </p:cNvSpPr>
          <p:nvPr>
            <p:ph idx="1"/>
          </p:nvPr>
        </p:nvSpPr>
        <p:spPr>
          <a:xfrm>
            <a:off x="909836" y="260648"/>
            <a:ext cx="9751060" cy="5521920"/>
          </a:xfrm>
        </p:spPr>
        <p:txBody>
          <a:bodyPr>
            <a:noAutofit/>
          </a:bodyPr>
          <a:lstStyle/>
          <a:p>
            <a:pPr marL="0" indent="0">
              <a:buNone/>
            </a:pPr>
            <a:r>
              <a:rPr lang="el-GR" sz="3200" dirty="0">
                <a:latin typeface="Gabriola" panose="04040605051002020D02" pitchFamily="82" charset="0"/>
              </a:rPr>
              <a:t>Η Βυζαντινή αγιογραφία είναι ένα από τα πιο χαρακτηριστικά και αναγνωρίσιμα είδη θρησκευτικής τέχνης, με βαθιά θεολογική και πνευματική σημασία. Αναπτύχθηκε κυρίως στην Ανατολική Ρωμαϊκή Αυτοκρατορία (Βυζάντιο) από τον 4ο αιώνα και έπειτα, και παραμένει ζωντανή μέχρι σήμερα, ιδιαίτερα στην Ορθόδοξη Χριστιανική παράδοση.</a:t>
            </a:r>
          </a:p>
          <a:p>
            <a:pPr marL="0" indent="0">
              <a:buNone/>
            </a:pPr>
            <a:r>
              <a:rPr lang="el-GR" sz="3200" dirty="0">
                <a:latin typeface="Gabriola" panose="04040605051002020D02" pitchFamily="82" charset="0"/>
              </a:rPr>
              <a:t>Μερικά βασικά χαρακτηριστικά και στοιχεία της είναι:</a:t>
            </a:r>
          </a:p>
          <a:p>
            <a:pPr>
              <a:buFont typeface="Wingdings" panose="05000000000000000000" pitchFamily="2" charset="2"/>
              <a:buChar char="q"/>
            </a:pPr>
            <a:r>
              <a:rPr lang="el-GR" sz="3200" dirty="0">
                <a:latin typeface="Gabriola" panose="04040605051002020D02" pitchFamily="82" charset="0"/>
              </a:rPr>
              <a:t>Πνευματικός σκοπός</a:t>
            </a:r>
          </a:p>
          <a:p>
            <a:pPr>
              <a:buFont typeface="Wingdings" panose="05000000000000000000" pitchFamily="2" charset="2"/>
              <a:buChar char="q"/>
            </a:pPr>
            <a:r>
              <a:rPr lang="el-GR" sz="3200" dirty="0">
                <a:latin typeface="Gabriola" panose="04040605051002020D02" pitchFamily="82" charset="0"/>
              </a:rPr>
              <a:t>Συμβολισμός και όχι ρεαλισμός</a:t>
            </a:r>
          </a:p>
          <a:p>
            <a:pPr>
              <a:buFont typeface="Wingdings" panose="05000000000000000000" pitchFamily="2" charset="2"/>
              <a:buChar char="q"/>
            </a:pPr>
            <a:r>
              <a:rPr lang="el-GR" sz="3200" dirty="0">
                <a:latin typeface="Gabriola" panose="04040605051002020D02" pitchFamily="82" charset="0"/>
              </a:rPr>
              <a:t>Θεολογία της εικόνας</a:t>
            </a:r>
          </a:p>
          <a:p>
            <a:pPr>
              <a:buFont typeface="Wingdings" panose="05000000000000000000" pitchFamily="2" charset="2"/>
              <a:buChar char="q"/>
            </a:pPr>
            <a:r>
              <a:rPr lang="el-GR" sz="3200" dirty="0">
                <a:latin typeface="Gabriola" panose="04040605051002020D02" pitchFamily="82" charset="0"/>
              </a:rPr>
              <a:t>Τεχνική</a:t>
            </a:r>
          </a:p>
          <a:p>
            <a:pPr>
              <a:buFont typeface="Wingdings" panose="05000000000000000000" pitchFamily="2" charset="2"/>
              <a:buChar char="q"/>
            </a:pPr>
            <a:r>
              <a:rPr lang="el-GR" sz="3200" dirty="0">
                <a:latin typeface="Gabriola" panose="04040605051002020D02" pitchFamily="82" charset="0"/>
              </a:rPr>
              <a:t>Εξέλιξη</a:t>
            </a:r>
          </a:p>
        </p:txBody>
      </p:sp>
      <p:pic>
        <p:nvPicPr>
          <p:cNvPr id="8" name="Εικόνα 7">
            <a:extLst>
              <a:ext uri="{FF2B5EF4-FFF2-40B4-BE49-F238E27FC236}">
                <a16:creationId xmlns:a16="http://schemas.microsoft.com/office/drawing/2014/main" xmlns="" id="{D06F6E2D-0EB9-AE4D-CB73-DE66A02D770F}"/>
              </a:ext>
            </a:extLst>
          </p:cNvPr>
          <p:cNvPicPr>
            <a:picLocks noChangeAspect="1"/>
          </p:cNvPicPr>
          <p:nvPr/>
        </p:nvPicPr>
        <p:blipFill>
          <a:blip r:embed="rId3"/>
          <a:stretch>
            <a:fillRect/>
          </a:stretch>
        </p:blipFill>
        <p:spPr>
          <a:xfrm>
            <a:off x="7894611" y="2060848"/>
            <a:ext cx="3058011" cy="4335580"/>
          </a:xfrm>
          <a:prstGeom prst="rect">
            <a:avLst/>
          </a:prstGeom>
          <a:ln>
            <a:noFill/>
          </a:ln>
          <a:effectLst>
            <a:softEdge rad="112500"/>
          </a:effectLst>
        </p:spPr>
      </p:pic>
    </p:spTree>
    <p:extLst>
      <p:ext uri="{BB962C8B-B14F-4D97-AF65-F5344CB8AC3E}">
        <p14:creationId xmlns:p14="http://schemas.microsoft.com/office/powerpoint/2010/main" xmlns="" val="17118464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6F11200F-F9A2-D8CA-3ED6-93ACB9FE38F2}"/>
              </a:ext>
            </a:extLst>
          </p:cNvPr>
          <p:cNvSpPr>
            <a:spLocks noGrp="1"/>
          </p:cNvSpPr>
          <p:nvPr>
            <p:ph idx="1"/>
          </p:nvPr>
        </p:nvSpPr>
        <p:spPr>
          <a:xfrm>
            <a:off x="1218883" y="692696"/>
            <a:ext cx="9751060" cy="5377904"/>
          </a:xfrm>
        </p:spPr>
        <p:txBody>
          <a:bodyPr>
            <a:normAutofit/>
          </a:bodyPr>
          <a:lstStyle/>
          <a:p>
            <a:pPr marL="0" indent="0" algn="ctr">
              <a:buNone/>
            </a:pPr>
            <a:r>
              <a:rPr lang="el-GR" sz="4400" b="1" dirty="0">
                <a:latin typeface="Gabriola" panose="04040605051002020D02" pitchFamily="82" charset="0"/>
              </a:rPr>
              <a:t>ΠΝΕΥΜΑΤΙΚΟΣ ΣΚΟΠΟΣ</a:t>
            </a:r>
          </a:p>
          <a:p>
            <a:pPr marL="0" indent="0" algn="ctr">
              <a:buNone/>
            </a:pPr>
            <a:r>
              <a:rPr lang="el-GR" sz="3600" dirty="0">
                <a:latin typeface="Gabriola" panose="04040605051002020D02" pitchFamily="82" charset="0"/>
              </a:rPr>
              <a:t>Η αγιογραφία δεν είναι “τέχνη για την τέχνη”.</a:t>
            </a:r>
          </a:p>
          <a:p>
            <a:pPr marL="0" indent="0" algn="ctr">
              <a:buNone/>
            </a:pPr>
            <a:r>
              <a:rPr lang="el-GR" sz="3600" dirty="0">
                <a:latin typeface="Gabriola" panose="04040605051002020D02" pitchFamily="82" charset="0"/>
              </a:rPr>
              <a:t> Ο σκοπός της είναι να οδηγήσει τον θεατή σε πνευματική ανάταση, να τον φέρει σε επαφή με το Θείο.</a:t>
            </a:r>
          </a:p>
          <a:p>
            <a:pPr marL="0" indent="0" algn="ctr">
              <a:buNone/>
            </a:pPr>
            <a:r>
              <a:rPr lang="el-GR" sz="3600" dirty="0">
                <a:latin typeface="Gabriola" panose="04040605051002020D02" pitchFamily="82" charset="0"/>
              </a:rPr>
              <a:t> Οι εικόνες θεωρούνται «παράθυρα στον ουρανό».</a:t>
            </a:r>
          </a:p>
        </p:txBody>
      </p:sp>
      <p:pic>
        <p:nvPicPr>
          <p:cNvPr id="2" name="Εικόνα 1">
            <a:extLst>
              <a:ext uri="{FF2B5EF4-FFF2-40B4-BE49-F238E27FC236}">
                <a16:creationId xmlns:a16="http://schemas.microsoft.com/office/drawing/2014/main" xmlns="" id="{DF9C70A9-0D4C-20C7-CFEA-12AF668B60F1}"/>
              </a:ext>
            </a:extLst>
          </p:cNvPr>
          <p:cNvPicPr>
            <a:picLocks noChangeAspect="1"/>
          </p:cNvPicPr>
          <p:nvPr/>
        </p:nvPicPr>
        <p:blipFill>
          <a:blip r:embed="rId2"/>
          <a:stretch>
            <a:fillRect/>
          </a:stretch>
        </p:blipFill>
        <p:spPr>
          <a:xfrm>
            <a:off x="1053852" y="4077072"/>
            <a:ext cx="3359273" cy="2239515"/>
          </a:xfrm>
          <a:prstGeom prst="rect">
            <a:avLst/>
          </a:prstGeom>
          <a:ln>
            <a:noFill/>
          </a:ln>
          <a:effectLst>
            <a:outerShdw blurRad="190500" algn="tl" rotWithShape="0">
              <a:srgbClr val="000000">
                <a:alpha val="70000"/>
              </a:srgbClr>
            </a:outerShdw>
          </a:effectLst>
        </p:spPr>
      </p:pic>
      <p:pic>
        <p:nvPicPr>
          <p:cNvPr id="4" name="Εικόνα 3">
            <a:extLst>
              <a:ext uri="{FF2B5EF4-FFF2-40B4-BE49-F238E27FC236}">
                <a16:creationId xmlns:a16="http://schemas.microsoft.com/office/drawing/2014/main" xmlns="" id="{4F4135BA-04D2-881F-0D32-EFC040E9E3C2}"/>
              </a:ext>
            </a:extLst>
          </p:cNvPr>
          <p:cNvPicPr>
            <a:picLocks noChangeAspect="1"/>
          </p:cNvPicPr>
          <p:nvPr/>
        </p:nvPicPr>
        <p:blipFill>
          <a:blip r:embed="rId3"/>
          <a:stretch>
            <a:fillRect/>
          </a:stretch>
        </p:blipFill>
        <p:spPr>
          <a:xfrm>
            <a:off x="6094412" y="4077072"/>
            <a:ext cx="4305314" cy="22637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8703251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5F1D874C-1B56-2775-5CA3-4363FA4DCB4A}"/>
              </a:ext>
            </a:extLst>
          </p:cNvPr>
          <p:cNvPicPr>
            <a:picLocks noChangeAspect="1"/>
          </p:cNvPicPr>
          <p:nvPr/>
        </p:nvPicPr>
        <p:blipFill>
          <a:blip r:embed="rId2" cstate="print"/>
          <a:stretch>
            <a:fillRect/>
          </a:stretch>
        </p:blipFill>
        <p:spPr>
          <a:xfrm>
            <a:off x="9406780" y="1124744"/>
            <a:ext cx="2160240" cy="3081590"/>
          </a:xfrm>
          <a:prstGeom prst="ellipse">
            <a:avLst/>
          </a:prstGeom>
          <a:ln>
            <a:noFill/>
          </a:ln>
          <a:effectLst>
            <a:softEdge rad="112500"/>
          </a:effectLst>
        </p:spPr>
      </p:pic>
      <p:sp>
        <p:nvSpPr>
          <p:cNvPr id="3" name="Θέση περιεχομένου 2">
            <a:extLst>
              <a:ext uri="{FF2B5EF4-FFF2-40B4-BE49-F238E27FC236}">
                <a16:creationId xmlns:a16="http://schemas.microsoft.com/office/drawing/2014/main" xmlns="" id="{3FBED726-B376-32A3-1A17-768E98F14CA8}"/>
              </a:ext>
            </a:extLst>
          </p:cNvPr>
          <p:cNvSpPr>
            <a:spLocks noGrp="1"/>
          </p:cNvSpPr>
          <p:nvPr>
            <p:ph idx="1"/>
          </p:nvPr>
        </p:nvSpPr>
        <p:spPr>
          <a:xfrm>
            <a:off x="1218883" y="548680"/>
            <a:ext cx="9751060" cy="5521920"/>
          </a:xfrm>
        </p:spPr>
        <p:txBody>
          <a:bodyPr>
            <a:normAutofit/>
          </a:bodyPr>
          <a:lstStyle/>
          <a:p>
            <a:pPr marL="0" indent="0" algn="ctr">
              <a:buNone/>
            </a:pPr>
            <a:r>
              <a:rPr lang="el-GR" sz="4400" b="1" dirty="0">
                <a:latin typeface="Gabriola" panose="04040605051002020D02" pitchFamily="82" charset="0"/>
              </a:rPr>
              <a:t>ΣΥΜΒΟΛΙΣΜΟΣ ΚΑΙ ΌΧΙ ΡΕΑΛΙΣΜΟΣ</a:t>
            </a:r>
          </a:p>
          <a:p>
            <a:pPr marL="0" indent="0">
              <a:buNone/>
            </a:pPr>
            <a:r>
              <a:rPr lang="el-GR" sz="3600" dirty="0">
                <a:latin typeface="Gabriola" panose="04040605051002020D02" pitchFamily="82" charset="0"/>
              </a:rPr>
              <a:t>Οι μορφές στην αγιογραφία δεν είναι ρεαλιστικές. Τα σώματα, τα πρόσωπα, τα τοπία και τα χρώματα είναι συμβολικά:</a:t>
            </a:r>
          </a:p>
          <a:p>
            <a:pPr>
              <a:buFont typeface="Wingdings" panose="05000000000000000000" pitchFamily="2" charset="2"/>
              <a:buChar char="§"/>
            </a:pPr>
            <a:r>
              <a:rPr lang="el-GR" sz="3600" dirty="0">
                <a:latin typeface="Gabriola" panose="04040605051002020D02" pitchFamily="82" charset="0"/>
              </a:rPr>
              <a:t>Τα μεγάλα μάτια δείχνουν πνευματική διαύγεια.</a:t>
            </a:r>
          </a:p>
          <a:p>
            <a:pPr>
              <a:buFont typeface="Wingdings" panose="05000000000000000000" pitchFamily="2" charset="2"/>
              <a:buChar char="§"/>
            </a:pPr>
            <a:r>
              <a:rPr lang="el-GR" sz="3600" dirty="0">
                <a:latin typeface="Gabriola" panose="04040605051002020D02" pitchFamily="82" charset="0"/>
              </a:rPr>
              <a:t>Τα μικρά στόματα συμβολίζουν την εγκράτεια.</a:t>
            </a:r>
          </a:p>
          <a:p>
            <a:pPr>
              <a:buFont typeface="Wingdings" panose="05000000000000000000" pitchFamily="2" charset="2"/>
              <a:buChar char="§"/>
            </a:pPr>
            <a:r>
              <a:rPr lang="el-GR" sz="3600" dirty="0">
                <a:latin typeface="Gabriola" panose="04040605051002020D02" pitchFamily="82" charset="0"/>
              </a:rPr>
              <a:t>Οι λεπτές μύτες αναδεικνύουν την απόσπαση από τις γήινες επιθυμίες.</a:t>
            </a:r>
          </a:p>
          <a:p>
            <a:pPr>
              <a:buFont typeface="Wingdings" panose="05000000000000000000" pitchFamily="2" charset="2"/>
              <a:buChar char="§"/>
            </a:pPr>
            <a:r>
              <a:rPr lang="el-GR" sz="3600" dirty="0">
                <a:latin typeface="Gabriola" panose="04040605051002020D02" pitchFamily="82" charset="0"/>
              </a:rPr>
              <a:t>Το χρυσό φόντο αναφέρεται στο άχρονο και αιώνιο φως του Θεού.</a:t>
            </a:r>
          </a:p>
        </p:txBody>
      </p:sp>
    </p:spTree>
    <p:extLst>
      <p:ext uri="{BB962C8B-B14F-4D97-AF65-F5344CB8AC3E}">
        <p14:creationId xmlns:p14="http://schemas.microsoft.com/office/powerpoint/2010/main" xmlns="" val="8211364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820DAA13-A3AF-353D-2B48-1EB1048BA61D}"/>
              </a:ext>
            </a:extLst>
          </p:cNvPr>
          <p:cNvSpPr>
            <a:spLocks noGrp="1"/>
          </p:cNvSpPr>
          <p:nvPr>
            <p:ph idx="1"/>
          </p:nvPr>
        </p:nvSpPr>
        <p:spPr>
          <a:xfrm>
            <a:off x="1218883" y="548680"/>
            <a:ext cx="9751060" cy="5521920"/>
          </a:xfrm>
        </p:spPr>
        <p:txBody>
          <a:bodyPr>
            <a:normAutofit/>
          </a:bodyPr>
          <a:lstStyle/>
          <a:p>
            <a:pPr marL="0" indent="0" algn="ctr">
              <a:buNone/>
            </a:pPr>
            <a:r>
              <a:rPr lang="el-GR" sz="4400" b="1" dirty="0">
                <a:latin typeface="Gabriola" panose="04040605051002020D02" pitchFamily="82" charset="0"/>
              </a:rPr>
              <a:t>ΘΕΟΛΟΓΙΑ ΤΗΣ ΕΙΚΟΝΑΣ</a:t>
            </a:r>
          </a:p>
          <a:p>
            <a:pPr marL="0" indent="0" algn="ctr">
              <a:buNone/>
            </a:pPr>
            <a:r>
              <a:rPr lang="el-GR" sz="3600" dirty="0">
                <a:latin typeface="Gabriola" panose="04040605051002020D02" pitchFamily="82" charset="0"/>
              </a:rPr>
              <a:t>Οι εικόνες δεν λατρεύονται, αλλά τιμώνται. Η τιμή περνά στο πρωτότυπο (το εικονιζόμενο πρόσωπο).</a:t>
            </a:r>
          </a:p>
          <a:p>
            <a:pPr marL="0" indent="0" algn="ctr">
              <a:buNone/>
            </a:pPr>
            <a:r>
              <a:rPr lang="el-GR" sz="3600" dirty="0">
                <a:latin typeface="Gabriola" panose="04040605051002020D02" pitchFamily="82" charset="0"/>
              </a:rPr>
              <a:t>Στην Ζ’ Οικουμενική Σύνοδο (787 μ.Χ.) καθορίστηκε θεολογικά η ορθότητα και η ανάγκη των εικόνων.</a:t>
            </a:r>
          </a:p>
        </p:txBody>
      </p:sp>
      <p:pic>
        <p:nvPicPr>
          <p:cNvPr id="2" name="Εικόνα 1">
            <a:extLst>
              <a:ext uri="{FF2B5EF4-FFF2-40B4-BE49-F238E27FC236}">
                <a16:creationId xmlns:a16="http://schemas.microsoft.com/office/drawing/2014/main" xmlns="" id="{6A93C90C-78B2-5D50-15BA-B2B6980E6B9C}"/>
              </a:ext>
            </a:extLst>
          </p:cNvPr>
          <p:cNvPicPr>
            <a:picLocks noChangeAspect="1"/>
          </p:cNvPicPr>
          <p:nvPr/>
        </p:nvPicPr>
        <p:blipFill>
          <a:blip r:embed="rId2"/>
          <a:srcRect t="8277" r="681" b="11716"/>
          <a:stretch/>
        </p:blipFill>
        <p:spPr>
          <a:xfrm>
            <a:off x="3430116" y="3933056"/>
            <a:ext cx="5184576" cy="2232248"/>
          </a:xfrm>
          <a:prstGeom prst="rect">
            <a:avLst/>
          </a:prstGeom>
          <a:ln>
            <a:noFill/>
          </a:ln>
          <a:effectLst>
            <a:softEdge rad="112500"/>
          </a:effectLst>
        </p:spPr>
      </p:pic>
    </p:spTree>
    <p:extLst>
      <p:ext uri="{BB962C8B-B14F-4D97-AF65-F5344CB8AC3E}">
        <p14:creationId xmlns:p14="http://schemas.microsoft.com/office/powerpoint/2010/main" xmlns="" val="11325918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E6625E87-C02D-1868-E6C7-ABCB3FDA9CA2}"/>
              </a:ext>
            </a:extLst>
          </p:cNvPr>
          <p:cNvPicPr>
            <a:picLocks noChangeAspect="1"/>
          </p:cNvPicPr>
          <p:nvPr/>
        </p:nvPicPr>
        <p:blipFill>
          <a:blip r:embed="rId2"/>
          <a:stretch>
            <a:fillRect/>
          </a:stretch>
        </p:blipFill>
        <p:spPr>
          <a:xfrm>
            <a:off x="9622804" y="3866068"/>
            <a:ext cx="2376264" cy="2991932"/>
          </a:xfrm>
          <a:prstGeom prst="ellipse">
            <a:avLst/>
          </a:prstGeom>
          <a:ln>
            <a:noFill/>
          </a:ln>
          <a:effectLst>
            <a:softEdge rad="112500"/>
          </a:effectLst>
        </p:spPr>
      </p:pic>
      <p:pic>
        <p:nvPicPr>
          <p:cNvPr id="4" name="Εικόνα 3">
            <a:extLst>
              <a:ext uri="{FF2B5EF4-FFF2-40B4-BE49-F238E27FC236}">
                <a16:creationId xmlns:a16="http://schemas.microsoft.com/office/drawing/2014/main" xmlns="" id="{CE178692-F532-66B5-7820-E5B9D7BD1382}"/>
              </a:ext>
            </a:extLst>
          </p:cNvPr>
          <p:cNvPicPr>
            <a:picLocks noChangeAspect="1"/>
          </p:cNvPicPr>
          <p:nvPr/>
        </p:nvPicPr>
        <p:blipFill>
          <a:blip r:embed="rId3" cstate="print"/>
          <a:stretch>
            <a:fillRect/>
          </a:stretch>
        </p:blipFill>
        <p:spPr>
          <a:xfrm>
            <a:off x="333772" y="182707"/>
            <a:ext cx="2236231" cy="3126933"/>
          </a:xfrm>
          <a:prstGeom prst="ellipse">
            <a:avLst/>
          </a:prstGeom>
          <a:ln>
            <a:noFill/>
          </a:ln>
          <a:effectLst>
            <a:softEdge rad="112500"/>
          </a:effectLst>
        </p:spPr>
      </p:pic>
      <p:sp>
        <p:nvSpPr>
          <p:cNvPr id="3" name="Θέση περιεχομένου 2">
            <a:extLst>
              <a:ext uri="{FF2B5EF4-FFF2-40B4-BE49-F238E27FC236}">
                <a16:creationId xmlns:a16="http://schemas.microsoft.com/office/drawing/2014/main" xmlns="" id="{5F8ED1EB-ABFD-7297-010A-FE4667995396}"/>
              </a:ext>
            </a:extLst>
          </p:cNvPr>
          <p:cNvSpPr>
            <a:spLocks noGrp="1"/>
          </p:cNvSpPr>
          <p:nvPr>
            <p:ph idx="1"/>
          </p:nvPr>
        </p:nvSpPr>
        <p:spPr>
          <a:xfrm>
            <a:off x="1218883" y="548680"/>
            <a:ext cx="9751060" cy="5521920"/>
          </a:xfrm>
        </p:spPr>
        <p:txBody>
          <a:bodyPr/>
          <a:lstStyle/>
          <a:p>
            <a:pPr marL="0" indent="0" algn="ctr">
              <a:buNone/>
            </a:pPr>
            <a:r>
              <a:rPr lang="el-GR" sz="4400" b="1" dirty="0">
                <a:latin typeface="Gabriola" panose="04040605051002020D02" pitchFamily="82" charset="0"/>
              </a:rPr>
              <a:t>ΤΕΧΝΙΚΗ</a:t>
            </a:r>
          </a:p>
          <a:p>
            <a:pPr marL="0" indent="0" algn="ctr">
              <a:buNone/>
            </a:pPr>
            <a:r>
              <a:rPr lang="el-GR" sz="3600" dirty="0">
                <a:latin typeface="Gabriola" panose="04040605051002020D02" pitchFamily="82" charset="0"/>
              </a:rPr>
              <a:t>Οι εικόνες ζωγραφίζονται συνήθως με αυγοτέμπερα σε ξύλο.</a:t>
            </a:r>
          </a:p>
          <a:p>
            <a:pPr marL="0" indent="0" algn="ctr">
              <a:buNone/>
            </a:pPr>
            <a:r>
              <a:rPr lang="el-GR" sz="3600" dirty="0">
                <a:latin typeface="Gabriola" panose="04040605051002020D02" pitchFamily="82" charset="0"/>
              </a:rPr>
              <a:t>Χρησιμοποιείται συχνά χρυσό φύλλο.</a:t>
            </a:r>
          </a:p>
          <a:p>
            <a:pPr marL="0" indent="0" algn="ctr">
              <a:buNone/>
            </a:pPr>
            <a:r>
              <a:rPr lang="el-GR" sz="3600" dirty="0">
                <a:latin typeface="Gabriola" panose="04040605051002020D02" pitchFamily="82" charset="0"/>
              </a:rPr>
              <a:t>	Υπάρχει αυστηρή ιεραρχία στη σύνθεση: Χριστός ή Παναγία στο κέντρο, άγιοι γύρω τους.</a:t>
            </a:r>
          </a:p>
          <a:p>
            <a:pPr marL="0" indent="0" algn="ctr">
              <a:buNone/>
            </a:pPr>
            <a:r>
              <a:rPr lang="el-GR" sz="3600" dirty="0">
                <a:latin typeface="Gabriola" panose="04040605051002020D02" pitchFamily="82" charset="0"/>
              </a:rPr>
              <a:t>	Υπάρχουν κανονιστικά πρότυπα, δηλαδή κάθε άγιος έχει συγκεκριμένα χαρακτηριστικά (ρούχα, αντικείμενα, στάσεις). </a:t>
            </a:r>
          </a:p>
          <a:p>
            <a:pPr marL="0" indent="0" algn="ctr">
              <a:buNone/>
            </a:pPr>
            <a:endParaRPr lang="el-GR" dirty="0"/>
          </a:p>
        </p:txBody>
      </p:sp>
    </p:spTree>
    <p:extLst>
      <p:ext uri="{BB962C8B-B14F-4D97-AF65-F5344CB8AC3E}">
        <p14:creationId xmlns:p14="http://schemas.microsoft.com/office/powerpoint/2010/main" xmlns="" val="33982786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2B6EB30B-6F5D-E843-4DA9-924362B8C61E}"/>
              </a:ext>
            </a:extLst>
          </p:cNvPr>
          <p:cNvPicPr>
            <a:picLocks noChangeAspect="1"/>
          </p:cNvPicPr>
          <p:nvPr/>
        </p:nvPicPr>
        <p:blipFill>
          <a:blip r:embed="rId2"/>
          <a:stretch>
            <a:fillRect/>
          </a:stretch>
        </p:blipFill>
        <p:spPr>
          <a:xfrm>
            <a:off x="9478788" y="3284984"/>
            <a:ext cx="2353871" cy="3224312"/>
          </a:xfrm>
          <a:prstGeom prst="rect">
            <a:avLst/>
          </a:prstGeom>
          <a:ln>
            <a:noFill/>
          </a:ln>
          <a:effectLst>
            <a:softEdge rad="112500"/>
          </a:effectLst>
        </p:spPr>
      </p:pic>
      <p:sp>
        <p:nvSpPr>
          <p:cNvPr id="3" name="Θέση περιεχομένου 2">
            <a:extLst>
              <a:ext uri="{FF2B5EF4-FFF2-40B4-BE49-F238E27FC236}">
                <a16:creationId xmlns:a16="http://schemas.microsoft.com/office/drawing/2014/main" xmlns="" id="{A55B8B04-0691-B133-D5B7-ABB13FA98D27}"/>
              </a:ext>
            </a:extLst>
          </p:cNvPr>
          <p:cNvSpPr>
            <a:spLocks noGrp="1"/>
          </p:cNvSpPr>
          <p:nvPr>
            <p:ph idx="1"/>
          </p:nvPr>
        </p:nvSpPr>
        <p:spPr>
          <a:xfrm>
            <a:off x="1218883" y="548680"/>
            <a:ext cx="9751060" cy="5521920"/>
          </a:xfrm>
        </p:spPr>
        <p:txBody>
          <a:bodyPr>
            <a:normAutofit/>
          </a:bodyPr>
          <a:lstStyle/>
          <a:p>
            <a:pPr marL="0" indent="0" algn="ctr">
              <a:buNone/>
            </a:pPr>
            <a:r>
              <a:rPr lang="el-GR" sz="4400" b="1" dirty="0">
                <a:latin typeface="Gabriola" panose="04040605051002020D02" pitchFamily="82" charset="0"/>
              </a:rPr>
              <a:t>ΕΞΕΛΙΞΗ</a:t>
            </a:r>
          </a:p>
          <a:p>
            <a:pPr>
              <a:buFont typeface="Wingdings" panose="05000000000000000000" pitchFamily="2" charset="2"/>
              <a:buChar char="ü"/>
            </a:pPr>
            <a:r>
              <a:rPr lang="el-GR" sz="3600" dirty="0">
                <a:latin typeface="Gabriola" panose="04040605051002020D02" pitchFamily="82" charset="0"/>
              </a:rPr>
              <a:t>Πρώιμη Βυζαντινή (4ος–8ος αι.): Πιο απλή, επιρροές από ρωμαϊκή τέχνη.</a:t>
            </a:r>
          </a:p>
          <a:p>
            <a:pPr>
              <a:buFont typeface="Wingdings" panose="05000000000000000000" pitchFamily="2" charset="2"/>
              <a:buChar char="ü"/>
            </a:pPr>
            <a:r>
              <a:rPr lang="el-GR" sz="3600" dirty="0" err="1">
                <a:latin typeface="Gabriola" panose="04040605051002020D02" pitchFamily="82" charset="0"/>
              </a:rPr>
              <a:t>Μεσοβυζαντινή</a:t>
            </a:r>
            <a:r>
              <a:rPr lang="el-GR" sz="3600" dirty="0">
                <a:latin typeface="Gabriola" panose="04040605051002020D02" pitchFamily="82" charset="0"/>
              </a:rPr>
              <a:t> (9ος–12ος αι.): Ανάπτυξη τεχνικής και εικαστικής γλώσσας.</a:t>
            </a:r>
          </a:p>
          <a:p>
            <a:pPr>
              <a:buFont typeface="Wingdings" panose="05000000000000000000" pitchFamily="2" charset="2"/>
              <a:buChar char="ü"/>
            </a:pPr>
            <a:r>
              <a:rPr lang="el-GR" sz="3600" dirty="0">
                <a:latin typeface="Gabriola" panose="04040605051002020D02" pitchFamily="82" charset="0"/>
              </a:rPr>
              <a:t>Υστεροβυζαντινή (13ος–15ος αι.): Πιο εκφραστική, επιρροές από Κρήτη, Μακεδονία, και αργότερα την Ιταλία.</a:t>
            </a:r>
          </a:p>
        </p:txBody>
      </p:sp>
    </p:spTree>
    <p:extLst>
      <p:ext uri="{BB962C8B-B14F-4D97-AF65-F5344CB8AC3E}">
        <p14:creationId xmlns:p14="http://schemas.microsoft.com/office/powerpoint/2010/main" xmlns="" val="11877121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6997D59-F812-E2C5-2528-C68305A10625}"/>
              </a:ext>
            </a:extLst>
          </p:cNvPr>
          <p:cNvSpPr>
            <a:spLocks noGrp="1"/>
          </p:cNvSpPr>
          <p:nvPr>
            <p:ph type="title"/>
          </p:nvPr>
        </p:nvSpPr>
        <p:spPr>
          <a:xfrm>
            <a:off x="1218882" y="836712"/>
            <a:ext cx="9751060" cy="620936"/>
          </a:xfrm>
        </p:spPr>
        <p:txBody>
          <a:bodyPr>
            <a:normAutofit fontScale="90000"/>
          </a:bodyPr>
          <a:lstStyle/>
          <a:p>
            <a:r>
              <a:rPr lang="el-GR" i="1" dirty="0">
                <a:effectLst>
                  <a:outerShdw blurRad="38100" dist="38100" dir="2700000" algn="tl">
                    <a:srgbClr val="000000">
                      <a:alpha val="43137"/>
                    </a:srgbClr>
                  </a:outerShdw>
                </a:effectLst>
              </a:rPr>
              <a:t/>
            </a:r>
            <a:br>
              <a:rPr lang="el-GR" i="1" dirty="0">
                <a:effectLst>
                  <a:outerShdw blurRad="38100" dist="38100" dir="2700000" algn="tl">
                    <a:srgbClr val="000000">
                      <a:alpha val="43137"/>
                    </a:srgbClr>
                  </a:outerShdw>
                </a:effectLst>
              </a:rPr>
            </a:br>
            <a:r>
              <a:rPr lang="el-GR" i="1" dirty="0">
                <a:effectLst>
                  <a:outerShdw blurRad="38100" dist="38100" dir="2700000" algn="tl">
                    <a:srgbClr val="000000">
                      <a:alpha val="43137"/>
                    </a:srgbClr>
                  </a:outerShdw>
                </a:effectLst>
              </a:rPr>
              <a:t/>
            </a:r>
            <a:br>
              <a:rPr lang="el-GR" i="1" dirty="0">
                <a:effectLst>
                  <a:outerShdw blurRad="38100" dist="38100" dir="2700000" algn="tl">
                    <a:srgbClr val="000000">
                      <a:alpha val="43137"/>
                    </a:srgbClr>
                  </a:outerShdw>
                </a:effectLst>
              </a:rPr>
            </a:br>
            <a:r>
              <a:rPr lang="el-GR" sz="4900" b="1" dirty="0">
                <a:latin typeface="Gabriola" panose="04040605051002020D02" pitchFamily="82" charset="0"/>
              </a:rPr>
              <a:t>Κρητική Σχολή (15ος–17ος αιώνας)</a:t>
            </a:r>
            <a:br>
              <a:rPr lang="el-GR" sz="4900" b="1" dirty="0">
                <a:latin typeface="Gabriola" panose="04040605051002020D02" pitchFamily="82" charset="0"/>
              </a:rPr>
            </a:br>
            <a:endParaRPr lang="el-GR" sz="3600" b="1" dirty="0">
              <a:latin typeface="Gabriola" panose="04040605051002020D02" pitchFamily="82" charset="0"/>
            </a:endParaRPr>
          </a:p>
        </p:txBody>
      </p:sp>
      <p:sp>
        <p:nvSpPr>
          <p:cNvPr id="3" name="Θέση περιεχομένου 2">
            <a:extLst>
              <a:ext uri="{FF2B5EF4-FFF2-40B4-BE49-F238E27FC236}">
                <a16:creationId xmlns:a16="http://schemas.microsoft.com/office/drawing/2014/main" xmlns="" id="{56ACC1CE-E541-AFA4-578A-EA9E9630623D}"/>
              </a:ext>
            </a:extLst>
          </p:cNvPr>
          <p:cNvSpPr>
            <a:spLocks noGrp="1"/>
          </p:cNvSpPr>
          <p:nvPr>
            <p:ph idx="1"/>
          </p:nvPr>
        </p:nvSpPr>
        <p:spPr>
          <a:xfrm>
            <a:off x="333772" y="764704"/>
            <a:ext cx="11521279" cy="4608512"/>
          </a:xfrm>
        </p:spPr>
        <p:txBody>
          <a:bodyPr>
            <a:noAutofit/>
          </a:bodyPr>
          <a:lstStyle/>
          <a:p>
            <a:pPr marL="0" indent="0">
              <a:buNone/>
            </a:pPr>
            <a:r>
              <a:rPr lang="el-GR" sz="3200" dirty="0">
                <a:latin typeface="Gabriola" panose="04040605051002020D02" pitchFamily="82" charset="0"/>
              </a:rPr>
              <a:t>Μετά την Άλωση της Κωνσταντινούπολης (1453), η Κρήτη εξελίχθηκε σε σημαντικό κέντρο αγιογραφίας. Εδώ συναντιούνται οι παραδόσεις της βυζαντινής αγιογραφίας με στοιχεία της δυτικής (αναγεννησιακής) τέχνης, με αποτέλεσμα ένα μοναδικό υβρίδιο.</a:t>
            </a:r>
          </a:p>
          <a:p>
            <a:pPr marL="0" indent="0">
              <a:buNone/>
            </a:pPr>
            <a:r>
              <a:rPr lang="el-GR" sz="3200" dirty="0">
                <a:latin typeface="Gabriola" panose="04040605051002020D02" pitchFamily="82" charset="0"/>
              </a:rPr>
              <a:t>Κύρια χαρακτηριστικά:</a:t>
            </a:r>
          </a:p>
          <a:p>
            <a:pPr>
              <a:buFont typeface="Wingdings" panose="05000000000000000000" pitchFamily="2" charset="2"/>
              <a:buChar char="§"/>
            </a:pPr>
            <a:r>
              <a:rPr lang="el-GR" sz="3200" dirty="0">
                <a:latin typeface="Gabriola" panose="04040605051002020D02" pitchFamily="82" charset="0"/>
              </a:rPr>
              <a:t>Συνδυασμός ρεαλισμού και πνευματικότητας: Διατηρείται η βυζαντινή πνευματικότητα, αλλά με λεπτότερες γραμμές, περισσότερη φυσικότητα στα πρόσωπα.</a:t>
            </a:r>
          </a:p>
          <a:p>
            <a:pPr>
              <a:buFont typeface="Wingdings" panose="05000000000000000000" pitchFamily="2" charset="2"/>
              <a:buChar char="§"/>
            </a:pPr>
            <a:r>
              <a:rPr lang="el-GR" sz="3200" dirty="0">
                <a:latin typeface="Gabriola" panose="04040605051002020D02" pitchFamily="82" charset="0"/>
              </a:rPr>
              <a:t>Αυστηρή συμμετρία και ισορροπία στη σύνθεση.</a:t>
            </a:r>
          </a:p>
          <a:p>
            <a:pPr>
              <a:buFont typeface="Wingdings" panose="05000000000000000000" pitchFamily="2" charset="2"/>
              <a:buChar char="§"/>
            </a:pPr>
            <a:r>
              <a:rPr lang="el-GR" sz="3200" dirty="0">
                <a:latin typeface="Gabriola" panose="04040605051002020D02" pitchFamily="82" charset="0"/>
              </a:rPr>
              <a:t>Φωτισμός και σκίαση (σκιοφωτισμός), επηρεασμένος από τη δυτική τέχνη.</a:t>
            </a:r>
          </a:p>
          <a:p>
            <a:pPr>
              <a:buFont typeface="Wingdings" panose="05000000000000000000" pitchFamily="2" charset="2"/>
              <a:buChar char="§"/>
            </a:pPr>
            <a:r>
              <a:rPr lang="el-GR" sz="3200" dirty="0">
                <a:latin typeface="Gabriola" panose="04040605051002020D02" pitchFamily="82" charset="0"/>
              </a:rPr>
              <a:t>Χρησιμοποιούνται αρχιτεκτονικά και φυσικά στοιχεία (βουνά, πόλεις, ουρανός) με μεγαλύτερη λεπτομέρεια</a:t>
            </a:r>
            <a:r>
              <a:rPr lang="el-GR" sz="3200" dirty="0"/>
              <a:t>.</a:t>
            </a:r>
          </a:p>
        </p:txBody>
      </p:sp>
    </p:spTree>
    <p:extLst>
      <p:ext uri="{BB962C8B-B14F-4D97-AF65-F5344CB8AC3E}">
        <p14:creationId xmlns:p14="http://schemas.microsoft.com/office/powerpoint/2010/main" xmlns="" val="2509195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74FB3BB-94CB-0E03-958A-F8E50EDAFEED}"/>
              </a:ext>
            </a:extLst>
          </p:cNvPr>
          <p:cNvSpPr>
            <a:spLocks noGrp="1"/>
          </p:cNvSpPr>
          <p:nvPr>
            <p:ph type="title"/>
          </p:nvPr>
        </p:nvSpPr>
        <p:spPr>
          <a:xfrm>
            <a:off x="1117309" y="0"/>
            <a:ext cx="9751060" cy="1016000"/>
          </a:xfrm>
        </p:spPr>
        <p:txBody>
          <a:bodyPr anchor="b">
            <a:normAutofit/>
          </a:bodyPr>
          <a:lstStyle/>
          <a:p>
            <a:r>
              <a:rPr lang="el-GR" sz="4400" b="1" dirty="0">
                <a:latin typeface="Gabriola" panose="04040605051002020D02" pitchFamily="82" charset="0"/>
              </a:rPr>
              <a:t>Διάσημοι αγιογράφοι της Κρητικής σχολής</a:t>
            </a:r>
          </a:p>
        </p:txBody>
      </p:sp>
      <p:sp>
        <p:nvSpPr>
          <p:cNvPr id="3" name="Θέση περιεχομένου 2">
            <a:extLst>
              <a:ext uri="{FF2B5EF4-FFF2-40B4-BE49-F238E27FC236}">
                <a16:creationId xmlns:a16="http://schemas.microsoft.com/office/drawing/2014/main" xmlns="" id="{C07070D6-348C-C90C-B91C-995AFA3039FF}"/>
              </a:ext>
            </a:extLst>
          </p:cNvPr>
          <p:cNvSpPr>
            <a:spLocks noGrp="1"/>
          </p:cNvSpPr>
          <p:nvPr>
            <p:ph sz="half" idx="1"/>
          </p:nvPr>
        </p:nvSpPr>
        <p:spPr>
          <a:xfrm>
            <a:off x="1053852" y="1124744"/>
            <a:ext cx="4773956" cy="4267200"/>
          </a:xfrm>
        </p:spPr>
        <p:txBody>
          <a:bodyPr>
            <a:normAutofit/>
          </a:bodyPr>
          <a:lstStyle/>
          <a:p>
            <a:pPr>
              <a:buFont typeface="Wingdings" panose="05000000000000000000" pitchFamily="2" charset="2"/>
              <a:buChar char="ü"/>
            </a:pPr>
            <a:r>
              <a:rPr lang="el-GR" sz="3600" dirty="0">
                <a:latin typeface="Gabriola" panose="04040605051002020D02" pitchFamily="82" charset="0"/>
              </a:rPr>
              <a:t>Άγγελος </a:t>
            </a:r>
            <a:r>
              <a:rPr lang="el-GR" sz="3600" dirty="0" err="1">
                <a:latin typeface="Gabriola" panose="04040605051002020D02" pitchFamily="82" charset="0"/>
              </a:rPr>
              <a:t>Ακοτάντος</a:t>
            </a:r>
            <a:endParaRPr lang="el-GR" sz="3600" dirty="0">
              <a:latin typeface="Gabriola" panose="04040605051002020D02" pitchFamily="82" charset="0"/>
            </a:endParaRPr>
          </a:p>
          <a:p>
            <a:pPr>
              <a:buFont typeface="Wingdings" panose="05000000000000000000" pitchFamily="2" charset="2"/>
              <a:buChar char="ü"/>
            </a:pPr>
            <a:r>
              <a:rPr lang="el-GR" sz="3600" dirty="0">
                <a:latin typeface="Gabriola" panose="04040605051002020D02" pitchFamily="82" charset="0"/>
              </a:rPr>
              <a:t>Ανδρέας </a:t>
            </a:r>
            <a:r>
              <a:rPr lang="el-GR" sz="3600" dirty="0" err="1">
                <a:latin typeface="Gabriola" panose="04040605051002020D02" pitchFamily="82" charset="0"/>
              </a:rPr>
              <a:t>Ρίτζος</a:t>
            </a:r>
            <a:endParaRPr lang="el-GR" sz="3600" dirty="0">
              <a:latin typeface="Gabriola" panose="04040605051002020D02" pitchFamily="82" charset="0"/>
            </a:endParaRPr>
          </a:p>
          <a:p>
            <a:pPr>
              <a:buFont typeface="Wingdings" panose="05000000000000000000" pitchFamily="2" charset="2"/>
              <a:buChar char="ü"/>
            </a:pPr>
            <a:r>
              <a:rPr lang="el-GR" sz="3600" dirty="0">
                <a:latin typeface="Gabriola" panose="04040605051002020D02" pitchFamily="82" charset="0"/>
              </a:rPr>
              <a:t>Θεοφάνης ο </a:t>
            </a:r>
            <a:r>
              <a:rPr lang="el-GR" sz="3600" dirty="0" err="1">
                <a:latin typeface="Gabriola" panose="04040605051002020D02" pitchFamily="82" charset="0"/>
              </a:rPr>
              <a:t>Κρης</a:t>
            </a:r>
            <a:endParaRPr lang="el-GR" sz="3600" dirty="0">
              <a:latin typeface="Gabriola" panose="04040605051002020D02" pitchFamily="82" charset="0"/>
            </a:endParaRPr>
          </a:p>
          <a:p>
            <a:pPr>
              <a:buFont typeface="Wingdings" panose="05000000000000000000" pitchFamily="2" charset="2"/>
              <a:buChar char="ü"/>
            </a:pPr>
            <a:r>
              <a:rPr lang="el-GR" sz="3600" dirty="0">
                <a:latin typeface="Gabriola" panose="04040605051002020D02" pitchFamily="82" charset="0"/>
              </a:rPr>
              <a:t>Δομίνικος Θεοτοκόπουλος (</a:t>
            </a:r>
            <a:r>
              <a:rPr lang="en-US" sz="3600" dirty="0">
                <a:latin typeface="Gabriola" panose="04040605051002020D02" pitchFamily="82" charset="0"/>
              </a:rPr>
              <a:t>El Greco )</a:t>
            </a:r>
            <a:endParaRPr lang="el-GR" sz="3600" dirty="0">
              <a:latin typeface="Gabriola" panose="04040605051002020D02" pitchFamily="82" charset="0"/>
            </a:endParaRPr>
          </a:p>
        </p:txBody>
      </p:sp>
      <p:pic>
        <p:nvPicPr>
          <p:cNvPr id="5" name="Θέση περιεχομένου 4">
            <a:extLst>
              <a:ext uri="{FF2B5EF4-FFF2-40B4-BE49-F238E27FC236}">
                <a16:creationId xmlns:a16="http://schemas.microsoft.com/office/drawing/2014/main" xmlns="" id="{E42B82AC-1D32-1C25-BC69-BD437FFB5AD5}"/>
              </a:ext>
            </a:extLst>
          </p:cNvPr>
          <p:cNvPicPr>
            <a:picLocks noGrp="1" noChangeAspect="1"/>
          </p:cNvPicPr>
          <p:nvPr>
            <p:ph sz="half" idx="2"/>
          </p:nvPr>
        </p:nvPicPr>
        <p:blipFill>
          <a:blip r:embed="rId2"/>
          <a:stretch>
            <a:fillRect/>
          </a:stretch>
        </p:blipFill>
        <p:spPr>
          <a:xfrm>
            <a:off x="6526460" y="1148315"/>
            <a:ext cx="2880320" cy="3595900"/>
          </a:xfrm>
          <a:prstGeom prst="rect">
            <a:avLst/>
          </a:prstGeom>
          <a:ln>
            <a:noFill/>
          </a:ln>
          <a:effectLst>
            <a:softEdge rad="112500"/>
          </a:effectLst>
        </p:spPr>
      </p:pic>
      <p:sp>
        <p:nvSpPr>
          <p:cNvPr id="7" name="TextBox 6">
            <a:extLst>
              <a:ext uri="{FF2B5EF4-FFF2-40B4-BE49-F238E27FC236}">
                <a16:creationId xmlns:a16="http://schemas.microsoft.com/office/drawing/2014/main" xmlns="" id="{A229917D-5D31-A4C5-5E6B-AF4EB28F545D}"/>
              </a:ext>
            </a:extLst>
          </p:cNvPr>
          <p:cNvSpPr txBox="1"/>
          <p:nvPr/>
        </p:nvSpPr>
        <p:spPr>
          <a:xfrm>
            <a:off x="4366220" y="4720093"/>
            <a:ext cx="7583579" cy="1815882"/>
          </a:xfrm>
          <a:prstGeom prst="rect">
            <a:avLst/>
          </a:prstGeom>
          <a:noFill/>
        </p:spPr>
        <p:txBody>
          <a:bodyPr wrap="square">
            <a:spAutoFit/>
          </a:bodyPr>
          <a:lstStyle/>
          <a:p>
            <a:r>
              <a:rPr lang="el-GR" sz="2800" b="1" i="1" dirty="0">
                <a:latin typeface="Gabriola" panose="04040605051002020D02" pitchFamily="82" charset="0"/>
              </a:rPr>
              <a:t>Η εικόνα αυτή αποτελεί αντιπροσωπευτικό δείγμα της τεχνοτροπίας της Κρητικής Σχολής, συνδυάζοντας τη βυζαντινή παράδοση με στοιχεία της δυτικής τέχνης, όπως η φυσικότητα στις μορφές και η λεπτομερής απόδοση των ενδυμάτων.</a:t>
            </a:r>
          </a:p>
        </p:txBody>
      </p:sp>
    </p:spTree>
    <p:extLst>
      <p:ext uri="{BB962C8B-B14F-4D97-AF65-F5344CB8AC3E}">
        <p14:creationId xmlns:p14="http://schemas.microsoft.com/office/powerpoint/2010/main" xmlns="" val="30559647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DE08B5C-08EA-9671-870C-0E2873907D5E}"/>
              </a:ext>
            </a:extLst>
          </p:cNvPr>
          <p:cNvSpPr>
            <a:spLocks noGrp="1"/>
          </p:cNvSpPr>
          <p:nvPr>
            <p:ph type="title"/>
          </p:nvPr>
        </p:nvSpPr>
        <p:spPr>
          <a:xfrm>
            <a:off x="1218883" y="431800"/>
            <a:ext cx="9751060" cy="764952"/>
          </a:xfrm>
        </p:spPr>
        <p:txBody>
          <a:bodyPr>
            <a:normAutofit/>
          </a:bodyPr>
          <a:lstStyle/>
          <a:p>
            <a:r>
              <a:rPr lang="el-GR" sz="4400" b="1" dirty="0">
                <a:latin typeface="Gabriola" panose="04040605051002020D02" pitchFamily="82" charset="0"/>
              </a:rPr>
              <a:t>Μακεδονική Σχολή</a:t>
            </a:r>
          </a:p>
        </p:txBody>
      </p:sp>
      <p:sp>
        <p:nvSpPr>
          <p:cNvPr id="3" name="Θέση περιεχομένου 2">
            <a:extLst>
              <a:ext uri="{FF2B5EF4-FFF2-40B4-BE49-F238E27FC236}">
                <a16:creationId xmlns:a16="http://schemas.microsoft.com/office/drawing/2014/main" xmlns="" id="{4E62B401-D209-908E-79AC-EB9E22C125B7}"/>
              </a:ext>
            </a:extLst>
          </p:cNvPr>
          <p:cNvSpPr>
            <a:spLocks noGrp="1"/>
          </p:cNvSpPr>
          <p:nvPr>
            <p:ph idx="1"/>
          </p:nvPr>
        </p:nvSpPr>
        <p:spPr>
          <a:xfrm>
            <a:off x="261764" y="1772816"/>
            <a:ext cx="11449272" cy="4653384"/>
          </a:xfrm>
        </p:spPr>
        <p:txBody>
          <a:bodyPr>
            <a:noAutofit/>
          </a:bodyPr>
          <a:lstStyle/>
          <a:p>
            <a:pPr marL="0" indent="0" algn="ctr">
              <a:buNone/>
            </a:pPr>
            <a:r>
              <a:rPr lang="el-GR" sz="3600" dirty="0">
                <a:latin typeface="Gabriola" panose="04040605051002020D02" pitchFamily="82" charset="0"/>
              </a:rPr>
              <a:t>Η Μακεδονική Σχολή είναι μια σημαντική περίοδος στην ιστορία της Βυζαντινής αγιογραφίας, που άνθισε κυρίως κατά τη Μακεδονική Δυναστεία (867–1056 μ.Χ.).</a:t>
            </a:r>
          </a:p>
          <a:p>
            <a:pPr marL="0" indent="0" algn="ctr">
              <a:buNone/>
            </a:pPr>
            <a:r>
              <a:rPr lang="el-GR" sz="3600" dirty="0">
                <a:latin typeface="Gabriola" panose="04040605051002020D02" pitchFamily="82" charset="0"/>
              </a:rPr>
              <a:t> Πρόκειται για ένα καλλιτεχνικό και πνευματικό αναγεννησιακό ρεύμα μέσα στο Βυζάντιο, και γι’ αυτό μερικές φορές αναφέρεται και ως «Μακεδονική Αναγέννηση». </a:t>
            </a:r>
          </a:p>
          <a:p>
            <a:pPr marL="0" indent="0" algn="ctr">
              <a:buNone/>
            </a:pPr>
            <a:r>
              <a:rPr lang="el-GR" sz="3600" dirty="0">
                <a:latin typeface="Gabriola" panose="04040605051002020D02" pitchFamily="82" charset="0"/>
              </a:rPr>
              <a:t>Η Μακεδονική Σχολή, ουσιαστικά, γεφύρωσε το αυστηρό βυζαντινό ύφος με την ανθρώπινη έκφραση και επηρέασε τις επόμενες φάσεις της βυζαντινής τέχνης, όπως την </a:t>
            </a:r>
            <a:r>
              <a:rPr lang="el-GR" sz="3600" dirty="0" err="1">
                <a:latin typeface="Gabriola" panose="04040605051002020D02" pitchFamily="82" charset="0"/>
              </a:rPr>
              <a:t>Κομνηνή</a:t>
            </a:r>
            <a:r>
              <a:rPr lang="el-GR" sz="3600" dirty="0">
                <a:latin typeface="Gabriola" panose="04040605051002020D02" pitchFamily="82" charset="0"/>
              </a:rPr>
              <a:t> και </a:t>
            </a:r>
            <a:r>
              <a:rPr lang="el-GR" sz="3600" dirty="0" err="1">
                <a:latin typeface="Gabriola" panose="04040605051002020D02" pitchFamily="82" charset="0"/>
              </a:rPr>
              <a:t>Παλαιολόγεια</a:t>
            </a:r>
            <a:r>
              <a:rPr lang="el-GR" sz="3600" dirty="0">
                <a:latin typeface="Gabriola" panose="04040605051002020D02" pitchFamily="82" charset="0"/>
              </a:rPr>
              <a:t> Σχολή.</a:t>
            </a:r>
          </a:p>
        </p:txBody>
      </p:sp>
    </p:spTree>
    <p:extLst>
      <p:ext uri="{BB962C8B-B14F-4D97-AF65-F5344CB8AC3E}">
        <p14:creationId xmlns:p14="http://schemas.microsoft.com/office/powerpoint/2010/main" xmlns="" val="14823768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C414D41-5EE5-91D0-5120-4ED576BE8B62}"/>
              </a:ext>
            </a:extLst>
          </p:cNvPr>
          <p:cNvSpPr>
            <a:spLocks noGrp="1"/>
          </p:cNvSpPr>
          <p:nvPr>
            <p:ph type="title"/>
          </p:nvPr>
        </p:nvSpPr>
        <p:spPr>
          <a:xfrm>
            <a:off x="1218883" y="431800"/>
            <a:ext cx="9751060" cy="1168400"/>
          </a:xfrm>
        </p:spPr>
        <p:txBody>
          <a:bodyPr anchor="b">
            <a:normAutofit/>
          </a:bodyPr>
          <a:lstStyle/>
          <a:p>
            <a:r>
              <a:rPr lang="el-GR" sz="4400" b="1" dirty="0">
                <a:latin typeface="Gabriola" panose="04040605051002020D02" pitchFamily="82" charset="0"/>
              </a:rPr>
              <a:t>Κύρια χαρακτηριστικά:</a:t>
            </a:r>
          </a:p>
        </p:txBody>
      </p:sp>
      <p:sp>
        <p:nvSpPr>
          <p:cNvPr id="3" name="Θέση περιεχομένου 2">
            <a:extLst>
              <a:ext uri="{FF2B5EF4-FFF2-40B4-BE49-F238E27FC236}">
                <a16:creationId xmlns:a16="http://schemas.microsoft.com/office/drawing/2014/main" xmlns="" id="{91593E42-26E7-496B-2C31-AAE1D9A5ED7E}"/>
              </a:ext>
            </a:extLst>
          </p:cNvPr>
          <p:cNvSpPr>
            <a:spLocks noGrp="1"/>
          </p:cNvSpPr>
          <p:nvPr>
            <p:ph sz="half" idx="1"/>
          </p:nvPr>
        </p:nvSpPr>
        <p:spPr>
          <a:xfrm>
            <a:off x="981844" y="1803400"/>
            <a:ext cx="4773956" cy="4267200"/>
          </a:xfrm>
        </p:spPr>
        <p:txBody>
          <a:bodyPr>
            <a:normAutofit/>
          </a:bodyPr>
          <a:lstStyle/>
          <a:p>
            <a:pPr>
              <a:buFont typeface="Wingdings" panose="05000000000000000000" pitchFamily="2" charset="2"/>
              <a:buChar char="§"/>
            </a:pPr>
            <a:r>
              <a:rPr lang="el-GR" sz="3600" dirty="0">
                <a:latin typeface="Gabriola" panose="04040605051002020D02" pitchFamily="82" charset="0"/>
              </a:rPr>
              <a:t>Αναζωογόνηση της κλασικής τέχνης </a:t>
            </a:r>
          </a:p>
          <a:p>
            <a:pPr>
              <a:buFont typeface="Wingdings" panose="05000000000000000000" pitchFamily="2" charset="2"/>
              <a:buChar char="§"/>
            </a:pPr>
            <a:r>
              <a:rPr lang="el-GR" sz="3600" dirty="0">
                <a:latin typeface="Gabriola" panose="04040605051002020D02" pitchFamily="82" charset="0"/>
              </a:rPr>
              <a:t>Πλούτος και πολυπλοκότητα στη σύνθεση </a:t>
            </a:r>
          </a:p>
          <a:p>
            <a:pPr>
              <a:buFont typeface="Wingdings" panose="05000000000000000000" pitchFamily="2" charset="2"/>
              <a:buChar char="§"/>
            </a:pPr>
            <a:r>
              <a:rPr lang="el-GR" sz="3600" dirty="0">
                <a:latin typeface="Gabriola" panose="04040605051002020D02" pitchFamily="82" charset="0"/>
              </a:rPr>
              <a:t>έμφαση στον χρωματισμό </a:t>
            </a:r>
          </a:p>
          <a:p>
            <a:pPr marL="0" indent="0">
              <a:buNone/>
            </a:pPr>
            <a:r>
              <a:rPr lang="el-GR" sz="3600" dirty="0">
                <a:latin typeface="Gabriola" panose="04040605051002020D02" pitchFamily="82" charset="0"/>
              </a:rPr>
              <a:t>Συναισθηματική έκφραση </a:t>
            </a:r>
          </a:p>
          <a:p>
            <a:pPr marL="0" indent="0">
              <a:buNone/>
            </a:pPr>
            <a:endParaRPr lang="el-GR" sz="3600" dirty="0">
              <a:latin typeface="Gabriola" panose="04040605051002020D02" pitchFamily="82" charset="0"/>
            </a:endParaRPr>
          </a:p>
          <a:p>
            <a:pPr marL="514350" indent="-514350">
              <a:buFont typeface="+mj-lt"/>
              <a:buAutoNum type="romanLcPeriod"/>
            </a:pPr>
            <a:endParaRPr lang="el-GR" dirty="0"/>
          </a:p>
        </p:txBody>
      </p:sp>
      <p:pic>
        <p:nvPicPr>
          <p:cNvPr id="5" name="Εικόνα 4">
            <a:extLst>
              <a:ext uri="{FF2B5EF4-FFF2-40B4-BE49-F238E27FC236}">
                <a16:creationId xmlns:a16="http://schemas.microsoft.com/office/drawing/2014/main" xmlns="" id="{8D219E78-D214-D499-588F-38462EBC9CD0}"/>
              </a:ext>
            </a:extLst>
          </p:cNvPr>
          <p:cNvPicPr>
            <a:picLocks noChangeAspect="1"/>
          </p:cNvPicPr>
          <p:nvPr/>
        </p:nvPicPr>
        <p:blipFill>
          <a:blip r:embed="rId2"/>
          <a:srcRect l="18985" r="4939" b="-1"/>
          <a:stretch/>
        </p:blipFill>
        <p:spPr>
          <a:xfrm>
            <a:off x="6195986" y="1803400"/>
            <a:ext cx="4773956" cy="4267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4315557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D13DEE1F-6268-0529-88A4-1C6623160FA6}"/>
              </a:ext>
            </a:extLst>
          </p:cNvPr>
          <p:cNvSpPr>
            <a:spLocks noGrp="1"/>
          </p:cNvSpPr>
          <p:nvPr>
            <p:ph type="ctrTitle"/>
          </p:nvPr>
        </p:nvSpPr>
        <p:spPr>
          <a:xfrm>
            <a:off x="1376792" y="1905003"/>
            <a:ext cx="9435241" cy="1625599"/>
          </a:xfrm>
        </p:spPr>
        <p:txBody>
          <a:bodyPr/>
          <a:lstStyle/>
          <a:p>
            <a:r>
              <a:rPr lang="el-GR" dirty="0">
                <a:latin typeface="Gabriola" panose="04040605051002020D02" pitchFamily="82" charset="0"/>
              </a:rPr>
              <a:t>Η ΠΡΩΤΗ ΑΓΙΟΓΡΑΦΙΑ</a:t>
            </a:r>
            <a:endParaRPr lang="en-US" dirty="0">
              <a:latin typeface="Gabriola" panose="04040605051002020D02" pitchFamily="82" charset="0"/>
            </a:endParaRPr>
          </a:p>
        </p:txBody>
      </p:sp>
      <p:sp>
        <p:nvSpPr>
          <p:cNvPr id="10" name="Subtitle 2">
            <a:extLst>
              <a:ext uri="{FF2B5EF4-FFF2-40B4-BE49-F238E27FC236}">
                <a16:creationId xmlns:a16="http://schemas.microsoft.com/office/drawing/2014/main" xmlns="" id="{E094A18C-DBAA-BB66-21F6-0D63E507F1A2}"/>
              </a:ext>
            </a:extLst>
          </p:cNvPr>
          <p:cNvSpPr>
            <a:spLocks noGrp="1"/>
          </p:cNvSpPr>
          <p:nvPr>
            <p:ph type="subTitle" idx="1"/>
          </p:nvPr>
        </p:nvSpPr>
        <p:spPr>
          <a:xfrm>
            <a:off x="1382103" y="3657123"/>
            <a:ext cx="9429931" cy="991077"/>
          </a:xfrm>
        </p:spPr>
        <p:txBody>
          <a:bodyPr/>
          <a:lstStyle/>
          <a:p>
            <a:endParaRPr lang="en-US"/>
          </a:p>
        </p:txBody>
      </p:sp>
    </p:spTree>
    <p:extLst>
      <p:ext uri="{BB962C8B-B14F-4D97-AF65-F5344CB8AC3E}">
        <p14:creationId xmlns:p14="http://schemas.microsoft.com/office/powerpoint/2010/main" xmlns="" val="41771863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C30BD0B-89F1-3059-525B-4B994A3CC5E5}"/>
              </a:ext>
            </a:extLst>
          </p:cNvPr>
          <p:cNvSpPr>
            <a:spLocks noGrp="1"/>
          </p:cNvSpPr>
          <p:nvPr>
            <p:ph type="title"/>
          </p:nvPr>
        </p:nvSpPr>
        <p:spPr>
          <a:xfrm>
            <a:off x="1218883" y="431800"/>
            <a:ext cx="9751060" cy="1168400"/>
          </a:xfrm>
        </p:spPr>
        <p:txBody>
          <a:bodyPr anchor="b">
            <a:noAutofit/>
          </a:bodyPr>
          <a:lstStyle/>
          <a:p>
            <a:pPr>
              <a:lnSpc>
                <a:spcPct val="90000"/>
              </a:lnSpc>
            </a:pPr>
            <a:r>
              <a:rPr lang="el-GR" i="1" kern="0" dirty="0">
                <a:effectLst>
                  <a:outerShdw blurRad="38100" dist="38100" dir="2700000" algn="tl">
                    <a:srgbClr val="000000">
                      <a:alpha val="43137"/>
                    </a:srgbClr>
                  </a:outerShdw>
                </a:effectLst>
              </a:rPr>
              <a:t/>
            </a:r>
            <a:br>
              <a:rPr lang="el-GR" i="1" kern="0" dirty="0">
                <a:effectLst>
                  <a:outerShdw blurRad="38100" dist="38100" dir="2700000" algn="tl">
                    <a:srgbClr val="000000">
                      <a:alpha val="43137"/>
                    </a:srgbClr>
                  </a:outerShdw>
                </a:effectLst>
              </a:rPr>
            </a:br>
            <a:r>
              <a:rPr lang="el-GR" sz="4400" b="1" kern="0" dirty="0">
                <a:latin typeface="Gabriola" panose="04040605051002020D02" pitchFamily="82" charset="0"/>
              </a:rPr>
              <a:t>Η βυζαντινή αγιογράφηση επί τοίχου</a:t>
            </a:r>
            <a:br>
              <a:rPr lang="el-GR" sz="4400" b="1" kern="0" dirty="0">
                <a:latin typeface="Gabriola" panose="04040605051002020D02" pitchFamily="82" charset="0"/>
              </a:rPr>
            </a:br>
            <a:r>
              <a:rPr lang="el-GR" sz="4400" b="1" kern="0" dirty="0">
                <a:latin typeface="Gabriola" panose="04040605051002020D02" pitchFamily="82" charset="0"/>
              </a:rPr>
              <a:t>(</a:t>
            </a:r>
            <a:r>
              <a:rPr lang="el-GR" sz="4400" b="1" kern="0" dirty="0" err="1">
                <a:latin typeface="Gabriola" panose="04040605051002020D02" pitchFamily="82" charset="0"/>
              </a:rPr>
              <a:t>εφ'υγροίς</a:t>
            </a:r>
            <a:r>
              <a:rPr lang="el-GR" sz="4400" b="1" kern="0" dirty="0">
                <a:latin typeface="Gabriola" panose="04040605051002020D02" pitchFamily="82" charset="0"/>
              </a:rPr>
              <a:t>, νωπογραφία ή φρέσκο</a:t>
            </a:r>
            <a:r>
              <a:rPr lang="el-GR" b="1" kern="0" dirty="0"/>
              <a:t>) </a:t>
            </a:r>
            <a:endParaRPr lang="el-GR" b="1" dirty="0"/>
          </a:p>
        </p:txBody>
      </p:sp>
      <p:sp>
        <p:nvSpPr>
          <p:cNvPr id="3" name="Θέση περιεχομένου 2">
            <a:extLst>
              <a:ext uri="{FF2B5EF4-FFF2-40B4-BE49-F238E27FC236}">
                <a16:creationId xmlns:a16="http://schemas.microsoft.com/office/drawing/2014/main" xmlns="" id="{085EC48B-F320-FCD9-FBE5-F8A6A41FFC1E}"/>
              </a:ext>
            </a:extLst>
          </p:cNvPr>
          <p:cNvSpPr>
            <a:spLocks noGrp="1"/>
          </p:cNvSpPr>
          <p:nvPr>
            <p:ph sz="half" idx="1"/>
          </p:nvPr>
        </p:nvSpPr>
        <p:spPr>
          <a:xfrm>
            <a:off x="1218883" y="1803400"/>
            <a:ext cx="4773956" cy="4267200"/>
          </a:xfrm>
        </p:spPr>
        <p:txBody>
          <a:bodyPr>
            <a:normAutofit/>
          </a:bodyPr>
          <a:lstStyle/>
          <a:p>
            <a:pPr marL="0" indent="0">
              <a:buNone/>
            </a:pPr>
            <a:endParaRPr lang="el-GR" sz="2800" kern="0" dirty="0">
              <a:effectLst/>
            </a:endParaRPr>
          </a:p>
          <a:p>
            <a:pPr marL="0" indent="0">
              <a:buNone/>
            </a:pPr>
            <a:r>
              <a:rPr lang="el-GR" sz="3600" kern="0" dirty="0">
                <a:effectLst/>
                <a:latin typeface="Gabriola" panose="04040605051002020D02" pitchFamily="82" charset="0"/>
              </a:rPr>
              <a:t>προέρχεται από αρχαία </a:t>
            </a:r>
            <a:r>
              <a:rPr lang="el-GR" sz="3600" kern="0" dirty="0" err="1">
                <a:effectLst/>
                <a:latin typeface="Gabriola" panose="04040605051002020D02" pitchFamily="82" charset="0"/>
              </a:rPr>
              <a:t>τεχνικἠ</a:t>
            </a:r>
            <a:r>
              <a:rPr lang="el-GR" sz="3600" kern="0" dirty="0">
                <a:effectLst/>
                <a:latin typeface="Gabriola" panose="04040605051002020D02" pitchFamily="82" charset="0"/>
              </a:rPr>
              <a:t> κατά την οποία οι παραστάσεις ζωγραφίζονταν επάνω σε </a:t>
            </a:r>
            <a:r>
              <a:rPr lang="el-GR" sz="3600" kern="0" dirty="0" err="1">
                <a:effectLst/>
                <a:latin typeface="Gabriola" panose="04040605051002020D02" pitchFamily="82" charset="0"/>
              </a:rPr>
              <a:t>φρεσκοσοβατισμένο</a:t>
            </a:r>
            <a:r>
              <a:rPr lang="el-GR" sz="3600" kern="0" dirty="0">
                <a:effectLst/>
                <a:latin typeface="Gabriola" panose="04040605051002020D02" pitchFamily="82" charset="0"/>
              </a:rPr>
              <a:t> τοίχο με ασβεστοχρώματα. </a:t>
            </a:r>
            <a:endParaRPr lang="el-GR" sz="3600" dirty="0">
              <a:latin typeface="Gabriola" panose="04040605051002020D02" pitchFamily="82" charset="0"/>
            </a:endParaRPr>
          </a:p>
        </p:txBody>
      </p:sp>
      <p:pic>
        <p:nvPicPr>
          <p:cNvPr id="5" name="Εικόνα 4">
            <a:extLst>
              <a:ext uri="{FF2B5EF4-FFF2-40B4-BE49-F238E27FC236}">
                <a16:creationId xmlns:a16="http://schemas.microsoft.com/office/drawing/2014/main" xmlns="" id="{B6357726-2EA1-E3E3-2E13-51AD944EF2F2}"/>
              </a:ext>
            </a:extLst>
          </p:cNvPr>
          <p:cNvPicPr>
            <a:picLocks noChangeAspect="1"/>
          </p:cNvPicPr>
          <p:nvPr/>
        </p:nvPicPr>
        <p:blipFill>
          <a:blip r:embed="rId2"/>
          <a:srcRect l="8664" r="18335" b="-3"/>
          <a:stretch/>
        </p:blipFill>
        <p:spPr>
          <a:xfrm>
            <a:off x="7750596" y="564977"/>
            <a:ext cx="3100734" cy="2771591"/>
          </a:xfrm>
          <a:prstGeom prst="rect">
            <a:avLst/>
          </a:prstGeom>
          <a:ln>
            <a:noFill/>
          </a:ln>
          <a:effectLst>
            <a:outerShdw blurRad="292100" dist="139700" dir="2700000" algn="tl" rotWithShape="0">
              <a:srgbClr val="333333">
                <a:alpha val="65000"/>
              </a:srgbClr>
            </a:outerShdw>
          </a:effectLst>
        </p:spPr>
      </p:pic>
      <p:pic>
        <p:nvPicPr>
          <p:cNvPr id="7" name="Εικόνα 6">
            <a:extLst>
              <a:ext uri="{FF2B5EF4-FFF2-40B4-BE49-F238E27FC236}">
                <a16:creationId xmlns:a16="http://schemas.microsoft.com/office/drawing/2014/main" xmlns="" id="{821A6009-39D7-F9C3-AF88-A4B00839783A}"/>
              </a:ext>
            </a:extLst>
          </p:cNvPr>
          <p:cNvPicPr>
            <a:picLocks noChangeAspect="1"/>
          </p:cNvPicPr>
          <p:nvPr/>
        </p:nvPicPr>
        <p:blipFill>
          <a:blip r:embed="rId3"/>
          <a:stretch>
            <a:fillRect/>
          </a:stretch>
        </p:blipFill>
        <p:spPr>
          <a:xfrm>
            <a:off x="7284739" y="3631231"/>
            <a:ext cx="4032448" cy="2785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0588629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xmlns="" id="{4F6E8BF6-BCAB-7713-21A6-A4894904BE97}"/>
              </a:ext>
            </a:extLst>
          </p:cNvPr>
          <p:cNvSpPr>
            <a:spLocks noGrp="1"/>
          </p:cNvSpPr>
          <p:nvPr>
            <p:ph type="ctrTitle"/>
          </p:nvPr>
        </p:nvSpPr>
        <p:spPr>
          <a:xfrm>
            <a:off x="1376792" y="1905003"/>
            <a:ext cx="9435241" cy="1625599"/>
          </a:xfrm>
        </p:spPr>
        <p:txBody>
          <a:bodyPr/>
          <a:lstStyle/>
          <a:p>
            <a:r>
              <a:rPr lang="el-GR" dirty="0">
                <a:latin typeface="Gabriola" panose="04040605051002020D02" pitchFamily="82" charset="0"/>
              </a:rPr>
              <a:t>ΣΥΜΒΟΛΙΣΜΟΙ</a:t>
            </a:r>
            <a:endParaRPr lang="en-US" dirty="0">
              <a:latin typeface="Gabriola" panose="04040605051002020D02" pitchFamily="82" charset="0"/>
            </a:endParaRPr>
          </a:p>
        </p:txBody>
      </p:sp>
    </p:spTree>
    <p:extLst>
      <p:ext uri="{BB962C8B-B14F-4D97-AF65-F5344CB8AC3E}">
        <p14:creationId xmlns:p14="http://schemas.microsoft.com/office/powerpoint/2010/main" xmlns="" val="22031886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2">
            <a:extLst>
              <a:ext uri="{FF2B5EF4-FFF2-40B4-BE49-F238E27FC236}">
                <a16:creationId xmlns:a16="http://schemas.microsoft.com/office/drawing/2014/main" xmlns="" id="{4140B075-071B-48E3-01AF-6334C6C92A7A}"/>
              </a:ext>
            </a:extLst>
          </p:cNvPr>
          <p:cNvSpPr>
            <a:spLocks noGrp="1"/>
          </p:cNvSpPr>
          <p:nvPr>
            <p:ph type="body" idx="1"/>
          </p:nvPr>
        </p:nvSpPr>
        <p:spPr>
          <a:xfrm>
            <a:off x="1485900" y="174897"/>
            <a:ext cx="4873454" cy="603553"/>
          </a:xfrm>
        </p:spPr>
        <p:txBody>
          <a:bodyPr>
            <a:noAutofit/>
          </a:bodyPr>
          <a:lstStyle/>
          <a:p>
            <a:r>
              <a:rPr lang="el-GR" sz="4400" dirty="0" err="1">
                <a:latin typeface="Gabriola" panose="04040605051002020D02" pitchFamily="82" charset="0"/>
              </a:rPr>
              <a:t>Χρωματολογία</a:t>
            </a:r>
            <a:r>
              <a:rPr lang="el-GR" sz="4400" dirty="0">
                <a:latin typeface="Gabriola" panose="04040605051002020D02" pitchFamily="82" charset="0"/>
              </a:rPr>
              <a:t> </a:t>
            </a:r>
            <a:endParaRPr lang="en-US" sz="4400" dirty="0">
              <a:latin typeface="Gabriola" panose="04040605051002020D02" pitchFamily="82" charset="0"/>
            </a:endParaRPr>
          </a:p>
        </p:txBody>
      </p:sp>
      <p:sp>
        <p:nvSpPr>
          <p:cNvPr id="34" name="Content Placeholder 3">
            <a:extLst>
              <a:ext uri="{FF2B5EF4-FFF2-40B4-BE49-F238E27FC236}">
                <a16:creationId xmlns:a16="http://schemas.microsoft.com/office/drawing/2014/main" xmlns="" id="{E6E5A816-6FB6-631D-0EF5-A2ADA0E810E2}"/>
              </a:ext>
            </a:extLst>
          </p:cNvPr>
          <p:cNvSpPr>
            <a:spLocks noGrp="1"/>
          </p:cNvSpPr>
          <p:nvPr>
            <p:ph sz="half" idx="2"/>
          </p:nvPr>
        </p:nvSpPr>
        <p:spPr>
          <a:xfrm>
            <a:off x="621804" y="720185"/>
            <a:ext cx="4773956" cy="4652372"/>
          </a:xfrm>
        </p:spPr>
        <p:txBody>
          <a:bodyPr>
            <a:noAutofit/>
          </a:bodyPr>
          <a:lstStyle/>
          <a:p>
            <a:pPr>
              <a:buFont typeface="Wingdings" panose="05000000000000000000" pitchFamily="2" charset="2"/>
              <a:buChar char="§"/>
            </a:pPr>
            <a:r>
              <a:rPr lang="el-GR" sz="3200" dirty="0">
                <a:latin typeface="Gabriola" panose="04040605051002020D02" pitchFamily="82" charset="0"/>
              </a:rPr>
              <a:t>Το λευκό χρώμα συμβολίζει το φως και την καθαρότητα ενώ το μαύρο το μυστήριο .</a:t>
            </a:r>
          </a:p>
          <a:p>
            <a:pPr>
              <a:buFont typeface="Wingdings" panose="05000000000000000000" pitchFamily="2" charset="2"/>
              <a:buChar char="§"/>
            </a:pPr>
            <a:r>
              <a:rPr lang="el-GR" sz="3200" dirty="0">
                <a:latin typeface="Gabriola" panose="04040605051002020D02" pitchFamily="82" charset="0"/>
              </a:rPr>
              <a:t>Το μπλε δείχνει τη ζωντάνια και τη διαύγεια ενώ το κόκκινο φανερώνει τη φλόγα και τη ζεστασιά του μυστηρίου. </a:t>
            </a:r>
          </a:p>
          <a:p>
            <a:pPr>
              <a:buFont typeface="Wingdings" panose="05000000000000000000" pitchFamily="2" charset="2"/>
              <a:buChar char="§"/>
            </a:pPr>
            <a:r>
              <a:rPr lang="el-GR" sz="3200" dirty="0">
                <a:latin typeface="Gabriola" panose="04040605051002020D02" pitchFamily="82" charset="0"/>
              </a:rPr>
              <a:t>Το κίτρινο παραπέμπει στη θεία δόξα και λαμπρότητα και το πράσινο στην ελπίδα.</a:t>
            </a:r>
          </a:p>
          <a:p>
            <a:pPr>
              <a:buFont typeface="Wingdings" panose="05000000000000000000" pitchFamily="2" charset="2"/>
              <a:buChar char="§"/>
            </a:pPr>
            <a:r>
              <a:rPr lang="el-GR" sz="3200" dirty="0">
                <a:latin typeface="Gabriola" panose="04040605051002020D02" pitchFamily="82" charset="0"/>
              </a:rPr>
              <a:t>Οι ακτίνες του θείου φωτός αποτυπώνονται με το γαλάζιο χρώμα .</a:t>
            </a:r>
            <a:endParaRPr lang="en-US" sz="3200" dirty="0">
              <a:latin typeface="Gabriola" panose="04040605051002020D02" pitchFamily="82" charset="0"/>
            </a:endParaRPr>
          </a:p>
        </p:txBody>
      </p:sp>
      <p:sp>
        <p:nvSpPr>
          <p:cNvPr id="36" name="Text Placeholder 4">
            <a:extLst>
              <a:ext uri="{FF2B5EF4-FFF2-40B4-BE49-F238E27FC236}">
                <a16:creationId xmlns:a16="http://schemas.microsoft.com/office/drawing/2014/main" xmlns="" id="{AAB7DB71-7104-9E2F-E539-6C7516FC168F}"/>
              </a:ext>
            </a:extLst>
          </p:cNvPr>
          <p:cNvSpPr>
            <a:spLocks noGrp="1"/>
          </p:cNvSpPr>
          <p:nvPr>
            <p:ph type="body" sz="quarter" idx="3"/>
          </p:nvPr>
        </p:nvSpPr>
        <p:spPr>
          <a:xfrm>
            <a:off x="7678588" y="174897"/>
            <a:ext cx="4769806" cy="711200"/>
          </a:xfrm>
        </p:spPr>
        <p:txBody>
          <a:bodyPr>
            <a:normAutofit/>
          </a:bodyPr>
          <a:lstStyle/>
          <a:p>
            <a:r>
              <a:rPr lang="el-GR" sz="4400" dirty="0">
                <a:latin typeface="Gabriola" panose="04040605051002020D02" pitchFamily="82" charset="0"/>
              </a:rPr>
              <a:t>Σταυρός </a:t>
            </a:r>
            <a:endParaRPr lang="en-US" sz="4400" dirty="0">
              <a:latin typeface="Gabriola" panose="04040605051002020D02" pitchFamily="82" charset="0"/>
            </a:endParaRPr>
          </a:p>
        </p:txBody>
      </p:sp>
      <p:pic>
        <p:nvPicPr>
          <p:cNvPr id="2" name="Εικόνα 1">
            <a:extLst>
              <a:ext uri="{FF2B5EF4-FFF2-40B4-BE49-F238E27FC236}">
                <a16:creationId xmlns:a16="http://schemas.microsoft.com/office/drawing/2014/main" xmlns="" id="{BA6384F3-66C4-BCBA-E387-C77770481EE2}"/>
              </a:ext>
            </a:extLst>
          </p:cNvPr>
          <p:cNvPicPr>
            <a:picLocks noChangeAspect="1"/>
          </p:cNvPicPr>
          <p:nvPr/>
        </p:nvPicPr>
        <p:blipFill>
          <a:blip r:embed="rId2" cstate="print"/>
          <a:srcRect l="18500" t="4851" r="18500" b="4851"/>
          <a:stretch/>
        </p:blipFill>
        <p:spPr>
          <a:xfrm>
            <a:off x="9671722" y="3861048"/>
            <a:ext cx="1895299" cy="2716595"/>
          </a:xfrm>
          <a:prstGeom prst="ellipse">
            <a:avLst/>
          </a:prstGeom>
          <a:ln>
            <a:noFill/>
          </a:ln>
          <a:effectLst>
            <a:softEdge rad="112500"/>
          </a:effectLst>
        </p:spPr>
      </p:pic>
      <p:sp>
        <p:nvSpPr>
          <p:cNvPr id="38" name="Content Placeholder 5">
            <a:extLst>
              <a:ext uri="{FF2B5EF4-FFF2-40B4-BE49-F238E27FC236}">
                <a16:creationId xmlns:a16="http://schemas.microsoft.com/office/drawing/2014/main" xmlns="" id="{4E50B04E-5919-6BC8-1048-A4106762D2AF}"/>
              </a:ext>
            </a:extLst>
          </p:cNvPr>
          <p:cNvSpPr>
            <a:spLocks noGrp="1"/>
          </p:cNvSpPr>
          <p:nvPr>
            <p:ph sz="quarter" idx="4"/>
          </p:nvPr>
        </p:nvSpPr>
        <p:spPr>
          <a:xfrm>
            <a:off x="6359354" y="892860"/>
            <a:ext cx="4773956" cy="4968551"/>
          </a:xfrm>
        </p:spPr>
        <p:txBody>
          <a:bodyPr>
            <a:noAutofit/>
          </a:bodyPr>
          <a:lstStyle/>
          <a:p>
            <a:pPr marL="0" indent="0">
              <a:buNone/>
            </a:pPr>
            <a:r>
              <a:rPr lang="el-GR" sz="3200" dirty="0">
                <a:latin typeface="Gabriola" panose="04040605051002020D02" pitchFamily="82" charset="0"/>
              </a:rPr>
              <a:t>ο σταυρός που κρατάνε οι άγιοι στις εικόνες, συμβολίζει το μαρτυρικό του θάνατο. Δεν έχει σημασία ο τρόπος που θυσιάστηκαν, αλλά η ομολογία της πίστης τους προς τον Ιησού Χριστό. Συνήθως σε κάποιες εικόνες παρουσιάζονται οι άγιοι να κρατάνε τα όργανα με τα οποία θυσιάστηκαν ή το ίδιο το μυστήριο τους .</a:t>
            </a:r>
          </a:p>
          <a:p>
            <a:pPr marL="0" indent="0">
              <a:buNone/>
            </a:pPr>
            <a:endParaRPr lang="el-GR" sz="3200" b="1" i="1" dirty="0">
              <a:latin typeface="Gabriola" panose="04040605051002020D02" pitchFamily="82" charset="0"/>
            </a:endParaRPr>
          </a:p>
          <a:p>
            <a:pPr marL="0" indent="0">
              <a:buNone/>
            </a:pPr>
            <a:r>
              <a:rPr lang="el-GR" sz="3200" b="1" i="1" dirty="0">
                <a:latin typeface="Gabriola" panose="04040605051002020D02" pitchFamily="82" charset="0"/>
              </a:rPr>
              <a:t>         Άγιος Ιωάννης ο Ρώσος</a:t>
            </a:r>
            <a:endParaRPr lang="en-US" sz="3200" b="1" i="1" dirty="0">
              <a:latin typeface="Gabriola" panose="04040605051002020D02" pitchFamily="82" charset="0"/>
            </a:endParaRPr>
          </a:p>
        </p:txBody>
      </p:sp>
      <p:cxnSp>
        <p:nvCxnSpPr>
          <p:cNvPr id="4" name="Ευθύγραμμο βέλος σύνδεσης 3">
            <a:extLst>
              <a:ext uri="{FF2B5EF4-FFF2-40B4-BE49-F238E27FC236}">
                <a16:creationId xmlns:a16="http://schemas.microsoft.com/office/drawing/2014/main" xmlns="" id="{61966584-3345-5A3F-798F-FC94515E7B22}"/>
              </a:ext>
            </a:extLst>
          </p:cNvPr>
          <p:cNvCxnSpPr/>
          <p:nvPr/>
        </p:nvCxnSpPr>
        <p:spPr>
          <a:xfrm>
            <a:off x="9334772" y="4797152"/>
            <a:ext cx="720080" cy="360040"/>
          </a:xfrm>
          <a:prstGeom prst="straightConnector1">
            <a:avLst/>
          </a:prstGeom>
          <a:ln w="19050" cap="flat" cmpd="sng" algn="ctr">
            <a:solidFill>
              <a:schemeClr val="accent3">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xmlns="" val="11443007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xmlns="" id="{0D2368C5-3D39-CD24-D8F1-52D8C10424F1}"/>
              </a:ext>
            </a:extLst>
          </p:cNvPr>
          <p:cNvSpPr>
            <a:spLocks noGrp="1"/>
          </p:cNvSpPr>
          <p:nvPr>
            <p:ph type="body" idx="1"/>
          </p:nvPr>
        </p:nvSpPr>
        <p:spPr>
          <a:xfrm>
            <a:off x="1413892" y="173739"/>
            <a:ext cx="4769806" cy="711200"/>
          </a:xfrm>
        </p:spPr>
        <p:txBody>
          <a:bodyPr>
            <a:normAutofit/>
          </a:bodyPr>
          <a:lstStyle/>
          <a:p>
            <a:r>
              <a:rPr lang="el-GR" sz="4400" dirty="0">
                <a:latin typeface="Gabriola" panose="04040605051002020D02" pitchFamily="82" charset="0"/>
              </a:rPr>
              <a:t>Όπλα και πανοπλία </a:t>
            </a:r>
          </a:p>
        </p:txBody>
      </p:sp>
      <p:sp>
        <p:nvSpPr>
          <p:cNvPr id="4" name="Θέση περιεχομένου 3">
            <a:extLst>
              <a:ext uri="{FF2B5EF4-FFF2-40B4-BE49-F238E27FC236}">
                <a16:creationId xmlns:a16="http://schemas.microsoft.com/office/drawing/2014/main" xmlns="" id="{3BA294D8-CBB2-21EF-97C3-43C0703C942C}"/>
              </a:ext>
            </a:extLst>
          </p:cNvPr>
          <p:cNvSpPr>
            <a:spLocks noGrp="1"/>
          </p:cNvSpPr>
          <p:nvPr>
            <p:ph sz="half" idx="2"/>
          </p:nvPr>
        </p:nvSpPr>
        <p:spPr>
          <a:xfrm>
            <a:off x="837828" y="764704"/>
            <a:ext cx="4773956" cy="4585816"/>
          </a:xfrm>
        </p:spPr>
        <p:txBody>
          <a:bodyPr>
            <a:noAutofit/>
          </a:bodyPr>
          <a:lstStyle/>
          <a:p>
            <a:pPr marL="0" indent="0">
              <a:buNone/>
            </a:pPr>
            <a:r>
              <a:rPr lang="el-GR" sz="3200" dirty="0">
                <a:latin typeface="Gabriola" panose="04040605051002020D02" pitchFamily="82" charset="0"/>
              </a:rPr>
              <a:t>Στη βυζαντινή αγιογραφία συναντάμε συχνά όπλα όπως λόγχες ασπίδες και σπαθιά τα αντικείμενα αυτά συνήθως ανήκουν σε μάρτυρες οι οποίοι:</a:t>
            </a:r>
          </a:p>
          <a:p>
            <a:pPr>
              <a:buFont typeface="Wingdings" panose="05000000000000000000" pitchFamily="2" charset="2"/>
              <a:buChar char="§"/>
            </a:pPr>
            <a:r>
              <a:rPr lang="el-GR" sz="3200" dirty="0">
                <a:latin typeface="Gabriola" panose="04040605051002020D02" pitchFamily="82" charset="0"/>
              </a:rPr>
              <a:t>ήταν στρατιώτες και εκδήλωσαν την πίστη τους προς το </a:t>
            </a:r>
            <a:r>
              <a:rPr lang="el-GR" sz="3200" dirty="0" err="1">
                <a:latin typeface="Gabriola" panose="04040605051002020D02" pitchFamily="82" charset="0"/>
              </a:rPr>
              <a:t>χριστιανισμο</a:t>
            </a:r>
            <a:endParaRPr lang="el-GR" sz="3200" dirty="0">
              <a:latin typeface="Gabriola" panose="04040605051002020D02" pitchFamily="82" charset="0"/>
            </a:endParaRPr>
          </a:p>
          <a:p>
            <a:pPr>
              <a:buFont typeface="Wingdings" panose="05000000000000000000" pitchFamily="2" charset="2"/>
              <a:buChar char="§"/>
            </a:pPr>
            <a:r>
              <a:rPr lang="el-GR" sz="3200" dirty="0">
                <a:latin typeface="Gabriola" panose="04040605051002020D02" pitchFamily="82" charset="0"/>
              </a:rPr>
              <a:t>αποτέλεσαν παράδειγμα αφοσιωμένων ανθρώπων που έχουν αφήσει πίσω τους τα στρατιωτικά τους καθήκοντα για να ακολουθήσουν τον Χριστό . </a:t>
            </a:r>
          </a:p>
        </p:txBody>
      </p:sp>
      <p:sp>
        <p:nvSpPr>
          <p:cNvPr id="5" name="Θέση κειμένου 4">
            <a:extLst>
              <a:ext uri="{FF2B5EF4-FFF2-40B4-BE49-F238E27FC236}">
                <a16:creationId xmlns:a16="http://schemas.microsoft.com/office/drawing/2014/main" xmlns="" id="{148C81FA-147D-C91C-4F35-A2AA81A0A207}"/>
              </a:ext>
            </a:extLst>
          </p:cNvPr>
          <p:cNvSpPr>
            <a:spLocks noGrp="1"/>
          </p:cNvSpPr>
          <p:nvPr>
            <p:ph type="body" sz="quarter" idx="3"/>
          </p:nvPr>
        </p:nvSpPr>
        <p:spPr>
          <a:xfrm>
            <a:off x="7606580" y="143155"/>
            <a:ext cx="4769806" cy="741784"/>
          </a:xfrm>
        </p:spPr>
        <p:txBody>
          <a:bodyPr>
            <a:normAutofit/>
          </a:bodyPr>
          <a:lstStyle/>
          <a:p>
            <a:r>
              <a:rPr lang="el-GR" sz="4400" dirty="0">
                <a:latin typeface="Gabriola" panose="04040605051002020D02" pitchFamily="82" charset="0"/>
              </a:rPr>
              <a:t>Πάπυρος </a:t>
            </a:r>
          </a:p>
        </p:txBody>
      </p:sp>
      <p:sp>
        <p:nvSpPr>
          <p:cNvPr id="6" name="Θέση περιεχομένου 5">
            <a:extLst>
              <a:ext uri="{FF2B5EF4-FFF2-40B4-BE49-F238E27FC236}">
                <a16:creationId xmlns:a16="http://schemas.microsoft.com/office/drawing/2014/main" xmlns="" id="{C2CCBB1D-41FD-3A68-81C7-B0874D3B8288}"/>
              </a:ext>
            </a:extLst>
          </p:cNvPr>
          <p:cNvSpPr>
            <a:spLocks noGrp="1"/>
          </p:cNvSpPr>
          <p:nvPr>
            <p:ph sz="quarter" idx="4"/>
          </p:nvPr>
        </p:nvSpPr>
        <p:spPr>
          <a:xfrm>
            <a:off x="6022404" y="764704"/>
            <a:ext cx="5879239" cy="4229761"/>
          </a:xfrm>
        </p:spPr>
        <p:txBody>
          <a:bodyPr>
            <a:noAutofit/>
          </a:bodyPr>
          <a:lstStyle/>
          <a:p>
            <a:pPr marL="0" indent="0">
              <a:buNone/>
            </a:pPr>
            <a:r>
              <a:rPr lang="el-GR" sz="3200" dirty="0">
                <a:latin typeface="Gabriola" panose="04040605051002020D02" pitchFamily="82" charset="0"/>
              </a:rPr>
              <a:t>Ο πάπυρος αντιπροσωπεύει την ιερή σοφία των αγίων. Συχνά εμφανίζεται στα χέρια</a:t>
            </a:r>
          </a:p>
          <a:p>
            <a:pPr>
              <a:buFont typeface="Wingdings" panose="05000000000000000000" pitchFamily="2" charset="2"/>
              <a:buChar char="§"/>
            </a:pPr>
            <a:r>
              <a:rPr lang="el-GR" sz="3200" dirty="0">
                <a:latin typeface="Gabriola" panose="04040605051002020D02" pitchFamily="82" charset="0"/>
              </a:rPr>
              <a:t> ηρώων </a:t>
            </a:r>
          </a:p>
          <a:p>
            <a:pPr>
              <a:buFont typeface="Wingdings" panose="05000000000000000000" pitchFamily="2" charset="2"/>
              <a:buChar char="§"/>
            </a:pPr>
            <a:r>
              <a:rPr lang="el-GR" sz="3200" dirty="0">
                <a:latin typeface="Gabriola" panose="04040605051002020D02" pitchFamily="82" charset="0"/>
              </a:rPr>
              <a:t>Ασκητών</a:t>
            </a:r>
          </a:p>
          <a:p>
            <a:pPr>
              <a:buFont typeface="Wingdings" panose="05000000000000000000" pitchFamily="2" charset="2"/>
              <a:buChar char="§"/>
            </a:pPr>
            <a:r>
              <a:rPr lang="el-GR" sz="3200" dirty="0">
                <a:latin typeface="Gabriola" panose="04040605051002020D02" pitchFamily="82" charset="0"/>
              </a:rPr>
              <a:t> συγγραφέων </a:t>
            </a:r>
          </a:p>
          <a:p>
            <a:pPr>
              <a:buFont typeface="Wingdings" panose="05000000000000000000" pitchFamily="2" charset="2"/>
              <a:buChar char="§"/>
            </a:pPr>
            <a:r>
              <a:rPr lang="el-GR" sz="3200" dirty="0">
                <a:latin typeface="Gabriola" panose="04040605051002020D02" pitchFamily="82" charset="0"/>
              </a:rPr>
              <a:t>προφητών </a:t>
            </a:r>
          </a:p>
          <a:p>
            <a:pPr>
              <a:buFont typeface="Wingdings" panose="05000000000000000000" pitchFamily="2" charset="2"/>
              <a:buChar char="§"/>
            </a:pPr>
            <a:r>
              <a:rPr lang="el-GR" sz="3200" dirty="0">
                <a:latin typeface="Gabriola" panose="04040605051002020D02" pitchFamily="82" charset="0"/>
              </a:rPr>
              <a:t> αποστόλων </a:t>
            </a:r>
            <a:r>
              <a:rPr lang="el-GR" sz="3200" b="1" i="1" dirty="0">
                <a:latin typeface="Gabriola" panose="04040605051002020D02" pitchFamily="82" charset="0"/>
              </a:rPr>
              <a:t>Άγιοι </a:t>
            </a:r>
            <a:r>
              <a:rPr lang="el-GR" sz="3200" b="1" i="1" dirty="0" err="1">
                <a:latin typeface="Gabriola" panose="04040605051002020D02" pitchFamily="82" charset="0"/>
              </a:rPr>
              <a:t>Θεόδωροι</a:t>
            </a:r>
            <a:r>
              <a:rPr lang="el-GR" sz="3200" b="1" i="1" dirty="0">
                <a:latin typeface="Gabriola" panose="04040605051002020D02" pitchFamily="82" charset="0"/>
              </a:rPr>
              <a:t>      Άγιος Σάββας</a:t>
            </a:r>
          </a:p>
          <a:p>
            <a:pPr marL="0" indent="0">
              <a:buNone/>
            </a:pPr>
            <a:r>
              <a:rPr lang="el-GR" sz="3200" dirty="0">
                <a:latin typeface="Gabriola" panose="04040605051002020D02" pitchFamily="82" charset="0"/>
              </a:rPr>
              <a:t> οι οποίοι ξεχώρισαν για τη  διορατικότητα τους την προφητεία τους και τη μετάδοση της γνώσης στους συνανθρώπους τους </a:t>
            </a:r>
          </a:p>
        </p:txBody>
      </p:sp>
      <p:pic>
        <p:nvPicPr>
          <p:cNvPr id="2" name="Εικόνα 1">
            <a:extLst>
              <a:ext uri="{FF2B5EF4-FFF2-40B4-BE49-F238E27FC236}">
                <a16:creationId xmlns:a16="http://schemas.microsoft.com/office/drawing/2014/main" xmlns="" id="{02CD6E2F-6644-F9B0-9AAC-2BD974C09693}"/>
              </a:ext>
            </a:extLst>
          </p:cNvPr>
          <p:cNvPicPr>
            <a:picLocks noChangeAspect="1"/>
          </p:cNvPicPr>
          <p:nvPr/>
        </p:nvPicPr>
        <p:blipFill>
          <a:blip r:embed="rId2"/>
          <a:stretch>
            <a:fillRect/>
          </a:stretch>
        </p:blipFill>
        <p:spPr>
          <a:xfrm>
            <a:off x="7894612" y="1844824"/>
            <a:ext cx="1917775" cy="2568449"/>
          </a:xfrm>
          <a:prstGeom prst="ellipse">
            <a:avLst/>
          </a:prstGeom>
          <a:ln>
            <a:noFill/>
          </a:ln>
          <a:effectLst>
            <a:softEdge rad="112500"/>
          </a:effectLst>
        </p:spPr>
      </p:pic>
      <p:pic>
        <p:nvPicPr>
          <p:cNvPr id="7" name="Εικόνα 6">
            <a:extLst>
              <a:ext uri="{FF2B5EF4-FFF2-40B4-BE49-F238E27FC236}">
                <a16:creationId xmlns:a16="http://schemas.microsoft.com/office/drawing/2014/main" xmlns="" id="{65D748EA-76C7-D405-E596-100387B66E2D}"/>
              </a:ext>
            </a:extLst>
          </p:cNvPr>
          <p:cNvPicPr>
            <a:picLocks noChangeAspect="1"/>
          </p:cNvPicPr>
          <p:nvPr/>
        </p:nvPicPr>
        <p:blipFill>
          <a:blip r:embed="rId3" cstate="print"/>
          <a:stretch>
            <a:fillRect/>
          </a:stretch>
        </p:blipFill>
        <p:spPr>
          <a:xfrm>
            <a:off x="9982844" y="1840326"/>
            <a:ext cx="1803682" cy="2477585"/>
          </a:xfrm>
          <a:prstGeom prst="ellipse">
            <a:avLst/>
          </a:prstGeom>
          <a:ln>
            <a:noFill/>
          </a:ln>
          <a:effectLst>
            <a:softEdge rad="112500"/>
          </a:effectLst>
        </p:spPr>
      </p:pic>
      <p:cxnSp>
        <p:nvCxnSpPr>
          <p:cNvPr id="9" name="Ευθύγραμμο βέλος σύνδεσης 8">
            <a:extLst>
              <a:ext uri="{FF2B5EF4-FFF2-40B4-BE49-F238E27FC236}">
                <a16:creationId xmlns:a16="http://schemas.microsoft.com/office/drawing/2014/main" xmlns="" id="{83FF9309-1BC9-F7EA-1A1E-58A9F5B52572}"/>
              </a:ext>
            </a:extLst>
          </p:cNvPr>
          <p:cNvCxnSpPr/>
          <p:nvPr/>
        </p:nvCxnSpPr>
        <p:spPr>
          <a:xfrm flipH="1">
            <a:off x="10126860" y="1988840"/>
            <a:ext cx="288032" cy="792088"/>
          </a:xfrm>
          <a:prstGeom prst="straightConnector1">
            <a:avLst/>
          </a:prstGeom>
          <a:ln w="19050" cap="flat" cmpd="sng" algn="ctr">
            <a:solidFill>
              <a:schemeClr val="accent3">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Ευθύγραμμο βέλος σύνδεσης 10">
            <a:extLst>
              <a:ext uri="{FF2B5EF4-FFF2-40B4-BE49-F238E27FC236}">
                <a16:creationId xmlns:a16="http://schemas.microsoft.com/office/drawing/2014/main" xmlns="" id="{7A8B935C-6528-AFD7-2F91-FEB5E0A52E6F}"/>
              </a:ext>
            </a:extLst>
          </p:cNvPr>
          <p:cNvCxnSpPr/>
          <p:nvPr/>
        </p:nvCxnSpPr>
        <p:spPr>
          <a:xfrm flipH="1">
            <a:off x="8830716" y="1700808"/>
            <a:ext cx="72008" cy="936104"/>
          </a:xfrm>
          <a:prstGeom prst="straightConnector1">
            <a:avLst/>
          </a:prstGeom>
          <a:ln w="19050" cap="flat" cmpd="sng" algn="ctr">
            <a:solidFill>
              <a:schemeClr val="accent3">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xmlns="" val="6196771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xmlns="" id="{4969F159-9FC7-E644-F920-16267C7EB35C}"/>
              </a:ext>
            </a:extLst>
          </p:cNvPr>
          <p:cNvPicPr>
            <a:picLocks noChangeAspect="1"/>
          </p:cNvPicPr>
          <p:nvPr/>
        </p:nvPicPr>
        <p:blipFill>
          <a:blip r:embed="rId2" cstate="print"/>
          <a:stretch>
            <a:fillRect/>
          </a:stretch>
        </p:blipFill>
        <p:spPr>
          <a:xfrm>
            <a:off x="8686700" y="3212976"/>
            <a:ext cx="1809076" cy="2422967"/>
          </a:xfrm>
          <a:prstGeom prst="rect">
            <a:avLst/>
          </a:prstGeom>
          <a:ln>
            <a:noFill/>
          </a:ln>
          <a:effectLst>
            <a:softEdge rad="112500"/>
          </a:effectLst>
        </p:spPr>
      </p:pic>
      <p:sp>
        <p:nvSpPr>
          <p:cNvPr id="3" name="Θέση κειμένου 2">
            <a:extLst>
              <a:ext uri="{FF2B5EF4-FFF2-40B4-BE49-F238E27FC236}">
                <a16:creationId xmlns:a16="http://schemas.microsoft.com/office/drawing/2014/main" xmlns="" id="{E8E428F8-B180-F733-A93D-C892EDECE3E0}"/>
              </a:ext>
            </a:extLst>
          </p:cNvPr>
          <p:cNvSpPr>
            <a:spLocks noGrp="1"/>
          </p:cNvSpPr>
          <p:nvPr>
            <p:ph type="body" idx="1"/>
          </p:nvPr>
        </p:nvSpPr>
        <p:spPr>
          <a:xfrm>
            <a:off x="1561849" y="210818"/>
            <a:ext cx="4769806" cy="711200"/>
          </a:xfrm>
        </p:spPr>
        <p:txBody>
          <a:bodyPr>
            <a:normAutofit/>
          </a:bodyPr>
          <a:lstStyle/>
          <a:p>
            <a:r>
              <a:rPr lang="el-GR" sz="4400" dirty="0">
                <a:latin typeface="Gabriola" panose="04040605051002020D02" pitchFamily="82" charset="0"/>
              </a:rPr>
              <a:t>Ανοιχτή παλάμη </a:t>
            </a:r>
          </a:p>
        </p:txBody>
      </p:sp>
      <p:sp>
        <p:nvSpPr>
          <p:cNvPr id="4" name="Θέση περιεχομένου 3">
            <a:extLst>
              <a:ext uri="{FF2B5EF4-FFF2-40B4-BE49-F238E27FC236}">
                <a16:creationId xmlns:a16="http://schemas.microsoft.com/office/drawing/2014/main" xmlns="" id="{82B13552-813F-2290-45A8-361ACE9EAC34}"/>
              </a:ext>
            </a:extLst>
          </p:cNvPr>
          <p:cNvSpPr>
            <a:spLocks noGrp="1"/>
          </p:cNvSpPr>
          <p:nvPr>
            <p:ph sz="half" idx="2"/>
          </p:nvPr>
        </p:nvSpPr>
        <p:spPr>
          <a:xfrm>
            <a:off x="981844" y="836712"/>
            <a:ext cx="4773956" cy="4752528"/>
          </a:xfrm>
        </p:spPr>
        <p:txBody>
          <a:bodyPr>
            <a:normAutofit/>
          </a:bodyPr>
          <a:lstStyle/>
          <a:p>
            <a:pPr marL="0" indent="0">
              <a:buNone/>
            </a:pPr>
            <a:r>
              <a:rPr lang="el-GR" sz="3200" dirty="0">
                <a:latin typeface="Gabriola" panose="04040605051002020D02" pitchFamily="82" charset="0"/>
              </a:rPr>
              <a:t>Η ερμηνεία της ανοιχτής παλάμης ποικίλλει ανάλογα με το πρόσωπο στο οποίο απεικονίζεται.</a:t>
            </a:r>
          </a:p>
          <a:p>
            <a:pPr>
              <a:buFont typeface="Wingdings" panose="05000000000000000000" pitchFamily="2" charset="2"/>
              <a:buChar char="§"/>
            </a:pPr>
            <a:r>
              <a:rPr lang="el-GR" sz="3200" dirty="0">
                <a:latin typeface="Gabriola" panose="04040605051002020D02" pitchFamily="82" charset="0"/>
              </a:rPr>
              <a:t>Στους αγίους που μαρτύρησαν για τη χριστιανική πίστη συμβολίζει την αντίσταση τους στην ειδωλολατρία. </a:t>
            </a:r>
          </a:p>
          <a:p>
            <a:pPr>
              <a:buFont typeface="Wingdings" panose="05000000000000000000" pitchFamily="2" charset="2"/>
              <a:buChar char="§"/>
            </a:pPr>
            <a:r>
              <a:rPr lang="el-GR" sz="3200" dirty="0">
                <a:latin typeface="Gabriola" panose="04040605051002020D02" pitchFamily="82" charset="0"/>
              </a:rPr>
              <a:t> στην Παναγία και στον Άγιο Ιωάννη τον Πρόδρομο η ανοιχτή παλάμη αναδεικνύει τη στάση δέησης. </a:t>
            </a:r>
          </a:p>
        </p:txBody>
      </p:sp>
      <p:sp>
        <p:nvSpPr>
          <p:cNvPr id="5" name="Θέση κειμένου 4">
            <a:extLst>
              <a:ext uri="{FF2B5EF4-FFF2-40B4-BE49-F238E27FC236}">
                <a16:creationId xmlns:a16="http://schemas.microsoft.com/office/drawing/2014/main" xmlns="" id="{0380C8E4-3599-FA26-4976-3B18E52CDC1A}"/>
              </a:ext>
            </a:extLst>
          </p:cNvPr>
          <p:cNvSpPr>
            <a:spLocks noGrp="1"/>
          </p:cNvSpPr>
          <p:nvPr>
            <p:ph type="body" sz="quarter" idx="3"/>
          </p:nvPr>
        </p:nvSpPr>
        <p:spPr>
          <a:xfrm>
            <a:off x="7419019" y="193081"/>
            <a:ext cx="4769806" cy="711200"/>
          </a:xfrm>
        </p:spPr>
        <p:txBody>
          <a:bodyPr>
            <a:normAutofit/>
          </a:bodyPr>
          <a:lstStyle/>
          <a:p>
            <a:r>
              <a:rPr lang="el-GR" sz="4400" dirty="0">
                <a:latin typeface="Gabriola" panose="04040605051002020D02" pitchFamily="82" charset="0"/>
              </a:rPr>
              <a:t>Ή ράβδος </a:t>
            </a:r>
          </a:p>
        </p:txBody>
      </p:sp>
      <p:sp>
        <p:nvSpPr>
          <p:cNvPr id="6" name="Θέση περιεχομένου 5">
            <a:extLst>
              <a:ext uri="{FF2B5EF4-FFF2-40B4-BE49-F238E27FC236}">
                <a16:creationId xmlns:a16="http://schemas.microsoft.com/office/drawing/2014/main" xmlns="" id="{1946AE75-8908-B00D-E994-519A4A8F9F95}"/>
              </a:ext>
            </a:extLst>
          </p:cNvPr>
          <p:cNvSpPr>
            <a:spLocks noGrp="1"/>
          </p:cNvSpPr>
          <p:nvPr>
            <p:ph sz="quarter" idx="4"/>
          </p:nvPr>
        </p:nvSpPr>
        <p:spPr>
          <a:xfrm>
            <a:off x="6104088" y="764704"/>
            <a:ext cx="4773956" cy="5771671"/>
          </a:xfrm>
        </p:spPr>
        <p:txBody>
          <a:bodyPr>
            <a:normAutofit/>
          </a:bodyPr>
          <a:lstStyle/>
          <a:p>
            <a:pPr marL="0" indent="0">
              <a:buNone/>
            </a:pPr>
            <a:r>
              <a:rPr lang="el-GR" sz="3200" dirty="0">
                <a:latin typeface="Gabriola" panose="04040605051002020D02" pitchFamily="82" charset="0"/>
              </a:rPr>
              <a:t>Η ράβδος συμβολίζει το ρόλο του επισκόπου ως ποιμένα και καθοδηγητή των πιστών προς τον Ιησού Χριστό .Το σχέδιο της ράβδου ποικίλλει ανάλογα με τον τρόπο που χρησιμοποιήθηκε στη ζωή του αγίου .</a:t>
            </a:r>
          </a:p>
          <a:p>
            <a:pPr marL="0" indent="0">
              <a:buNone/>
            </a:pPr>
            <a:endParaRPr lang="el-GR" sz="3200" dirty="0">
              <a:latin typeface="Gabriola" panose="04040605051002020D02" pitchFamily="82" charset="0"/>
            </a:endParaRPr>
          </a:p>
          <a:p>
            <a:pPr marL="0" indent="0">
              <a:buNone/>
            </a:pPr>
            <a:endParaRPr lang="el-GR" sz="3200" dirty="0">
              <a:latin typeface="Gabriola" panose="04040605051002020D02" pitchFamily="82" charset="0"/>
            </a:endParaRPr>
          </a:p>
          <a:p>
            <a:pPr marL="0" indent="0">
              <a:buNone/>
            </a:pPr>
            <a:endParaRPr lang="el-GR" sz="3200" dirty="0">
              <a:latin typeface="Gabriola" panose="04040605051002020D02" pitchFamily="82" charset="0"/>
            </a:endParaRPr>
          </a:p>
          <a:p>
            <a:pPr marL="0" indent="0">
              <a:buNone/>
            </a:pPr>
            <a:r>
              <a:rPr lang="el-GR" sz="3200" b="1" i="1" dirty="0">
                <a:latin typeface="Gabriola" panose="04040605051002020D02" pitchFamily="82" charset="0"/>
              </a:rPr>
              <a:t> Αγία  Όλγα       Άγιος Λουκάς ο ιατρός    </a:t>
            </a:r>
          </a:p>
        </p:txBody>
      </p:sp>
      <p:pic>
        <p:nvPicPr>
          <p:cNvPr id="2" name="Εικόνα 1">
            <a:extLst>
              <a:ext uri="{FF2B5EF4-FFF2-40B4-BE49-F238E27FC236}">
                <a16:creationId xmlns:a16="http://schemas.microsoft.com/office/drawing/2014/main" xmlns="" id="{4EBB441E-23EC-09BB-4DE1-D20C4BF9C86D}"/>
              </a:ext>
            </a:extLst>
          </p:cNvPr>
          <p:cNvPicPr>
            <a:picLocks noChangeAspect="1"/>
          </p:cNvPicPr>
          <p:nvPr/>
        </p:nvPicPr>
        <p:blipFill>
          <a:blip r:embed="rId3"/>
          <a:stretch>
            <a:fillRect/>
          </a:stretch>
        </p:blipFill>
        <p:spPr>
          <a:xfrm>
            <a:off x="5913506" y="3429000"/>
            <a:ext cx="2318918" cy="2318918"/>
          </a:xfrm>
          <a:prstGeom prst="rect">
            <a:avLst/>
          </a:prstGeom>
          <a:ln>
            <a:noFill/>
          </a:ln>
          <a:effectLst>
            <a:softEdge rad="112500"/>
          </a:effectLst>
        </p:spPr>
      </p:pic>
      <p:cxnSp>
        <p:nvCxnSpPr>
          <p:cNvPr id="9" name="Ευθύγραμμο βέλος σύνδεσης 8">
            <a:extLst>
              <a:ext uri="{FF2B5EF4-FFF2-40B4-BE49-F238E27FC236}">
                <a16:creationId xmlns:a16="http://schemas.microsoft.com/office/drawing/2014/main" xmlns="" id="{7CE024B8-D23B-837F-E293-B40AF33FF7B4}"/>
              </a:ext>
            </a:extLst>
          </p:cNvPr>
          <p:cNvCxnSpPr>
            <a:cxnSpLocks/>
          </p:cNvCxnSpPr>
          <p:nvPr/>
        </p:nvCxnSpPr>
        <p:spPr>
          <a:xfrm flipH="1">
            <a:off x="7534572" y="4293096"/>
            <a:ext cx="576064" cy="503713"/>
          </a:xfrm>
          <a:prstGeom prst="straightConnector1">
            <a:avLst/>
          </a:prstGeom>
          <a:ln w="19050" cap="flat" cmpd="sng" algn="ctr">
            <a:solidFill>
              <a:schemeClr val="accent3">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Ευθύγραμμο βέλος σύνδεσης 11">
            <a:extLst>
              <a:ext uri="{FF2B5EF4-FFF2-40B4-BE49-F238E27FC236}">
                <a16:creationId xmlns:a16="http://schemas.microsoft.com/office/drawing/2014/main" xmlns="" id="{E6725413-51AB-97B2-6D4D-CD306275D8A2}"/>
              </a:ext>
            </a:extLst>
          </p:cNvPr>
          <p:cNvCxnSpPr/>
          <p:nvPr/>
        </p:nvCxnSpPr>
        <p:spPr>
          <a:xfrm flipH="1">
            <a:off x="10414892" y="3573016"/>
            <a:ext cx="360040" cy="504056"/>
          </a:xfrm>
          <a:prstGeom prst="straightConnector1">
            <a:avLst/>
          </a:prstGeom>
          <a:ln w="19050" cap="flat" cmpd="sng" algn="ctr">
            <a:solidFill>
              <a:schemeClr val="accent3">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xmlns="" val="6230890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4002D5A9-2FA8-16A2-BCC5-502B0A036719}"/>
              </a:ext>
            </a:extLst>
          </p:cNvPr>
          <p:cNvPicPr>
            <a:picLocks noChangeAspect="1"/>
          </p:cNvPicPr>
          <p:nvPr/>
        </p:nvPicPr>
        <p:blipFill>
          <a:blip r:embed="rId2"/>
          <a:stretch>
            <a:fillRect/>
          </a:stretch>
        </p:blipFill>
        <p:spPr>
          <a:xfrm>
            <a:off x="4571326" y="4365104"/>
            <a:ext cx="1943100" cy="2352675"/>
          </a:xfrm>
          <a:prstGeom prst="ellipse">
            <a:avLst/>
          </a:prstGeom>
          <a:ln>
            <a:noFill/>
          </a:ln>
          <a:effectLst>
            <a:softEdge rad="112500"/>
          </a:effectLst>
        </p:spPr>
      </p:pic>
      <p:pic>
        <p:nvPicPr>
          <p:cNvPr id="8" name="Εικόνα 7">
            <a:extLst>
              <a:ext uri="{FF2B5EF4-FFF2-40B4-BE49-F238E27FC236}">
                <a16:creationId xmlns:a16="http://schemas.microsoft.com/office/drawing/2014/main" xmlns="" id="{A0A5BBA4-44F4-435C-CE07-C0248A86A606}"/>
              </a:ext>
            </a:extLst>
          </p:cNvPr>
          <p:cNvPicPr>
            <a:picLocks noChangeAspect="1"/>
          </p:cNvPicPr>
          <p:nvPr/>
        </p:nvPicPr>
        <p:blipFill>
          <a:blip r:embed="rId3" cstate="print"/>
          <a:stretch>
            <a:fillRect/>
          </a:stretch>
        </p:blipFill>
        <p:spPr>
          <a:xfrm>
            <a:off x="9742596" y="1496485"/>
            <a:ext cx="2264782" cy="1728674"/>
          </a:xfrm>
          <a:prstGeom prst="ellipse">
            <a:avLst/>
          </a:prstGeom>
          <a:ln>
            <a:noFill/>
          </a:ln>
          <a:effectLst>
            <a:softEdge rad="112500"/>
          </a:effectLst>
        </p:spPr>
      </p:pic>
      <p:sp>
        <p:nvSpPr>
          <p:cNvPr id="3" name="Θέση κειμένου 2">
            <a:extLst>
              <a:ext uri="{FF2B5EF4-FFF2-40B4-BE49-F238E27FC236}">
                <a16:creationId xmlns:a16="http://schemas.microsoft.com/office/drawing/2014/main" xmlns="" id="{51EF3C71-270F-21F6-6380-6D0C2E98BD2A}"/>
              </a:ext>
            </a:extLst>
          </p:cNvPr>
          <p:cNvSpPr>
            <a:spLocks noGrp="1"/>
          </p:cNvSpPr>
          <p:nvPr>
            <p:ph type="body" idx="1"/>
          </p:nvPr>
        </p:nvSpPr>
        <p:spPr>
          <a:xfrm>
            <a:off x="1629916" y="197520"/>
            <a:ext cx="4769806" cy="711200"/>
          </a:xfrm>
        </p:spPr>
        <p:txBody>
          <a:bodyPr>
            <a:normAutofit/>
          </a:bodyPr>
          <a:lstStyle/>
          <a:p>
            <a:r>
              <a:rPr lang="el-GR" sz="4400" dirty="0">
                <a:latin typeface="Gabriola" panose="04040605051002020D02" pitchFamily="82" charset="0"/>
              </a:rPr>
              <a:t>Το ευαγγέλιο </a:t>
            </a:r>
          </a:p>
        </p:txBody>
      </p:sp>
      <p:sp>
        <p:nvSpPr>
          <p:cNvPr id="4" name="Θέση περιεχομένου 3">
            <a:extLst>
              <a:ext uri="{FF2B5EF4-FFF2-40B4-BE49-F238E27FC236}">
                <a16:creationId xmlns:a16="http://schemas.microsoft.com/office/drawing/2014/main" xmlns="" id="{DA53F923-01A3-EAB6-5A8D-68EFA506A6C7}"/>
              </a:ext>
            </a:extLst>
          </p:cNvPr>
          <p:cNvSpPr>
            <a:spLocks noGrp="1"/>
          </p:cNvSpPr>
          <p:nvPr>
            <p:ph sz="half" idx="2"/>
          </p:nvPr>
        </p:nvSpPr>
        <p:spPr>
          <a:xfrm>
            <a:off x="765820" y="764704"/>
            <a:ext cx="4773956" cy="4585816"/>
          </a:xfrm>
        </p:spPr>
        <p:txBody>
          <a:bodyPr>
            <a:noAutofit/>
          </a:bodyPr>
          <a:lstStyle/>
          <a:p>
            <a:pPr marL="0" indent="0">
              <a:buNone/>
            </a:pPr>
            <a:r>
              <a:rPr lang="el-GR" sz="3200" dirty="0">
                <a:latin typeface="Gabriola" panose="04040605051002020D02" pitchFamily="82" charset="0"/>
              </a:rPr>
              <a:t>Στη βυζαντινή αγιογραφία κάποιοι άγιοι κρατούν το ευαγγέλιο το οποίο συμβολίζει τους ψαλμούς και τα διδάγματα που μεταδίδει στους χριστιανούς κατά τη διάρκεια της θείας λειτουργίας. Οι άγιοι κρατούν με ιδιαίτερο σεβασμό και ευλάβεια το ευαγγέλιο γεγονός που αποδεικνύεται από τις εικόνες όπου το γυμνό του χέρι είναι καλυμμένο με τα επιτραχήλια τους.</a:t>
            </a:r>
          </a:p>
          <a:p>
            <a:pPr marL="0" indent="0">
              <a:buNone/>
            </a:pPr>
            <a:r>
              <a:rPr lang="el-GR" sz="3200" b="1" i="1" dirty="0">
                <a:latin typeface="Gabriola" panose="04040605051002020D02" pitchFamily="82" charset="0"/>
              </a:rPr>
              <a:t>                          Άγιος </a:t>
            </a:r>
            <a:r>
              <a:rPr lang="el-GR" sz="3200" b="1" i="1" dirty="0" err="1">
                <a:latin typeface="Gabriola" panose="04040605051002020D02" pitchFamily="82" charset="0"/>
              </a:rPr>
              <a:t>Παρθένιος</a:t>
            </a:r>
            <a:endParaRPr lang="el-GR" sz="3200" b="1" i="1" dirty="0">
              <a:latin typeface="Gabriola" panose="04040605051002020D02" pitchFamily="82" charset="0"/>
            </a:endParaRPr>
          </a:p>
        </p:txBody>
      </p:sp>
      <p:sp>
        <p:nvSpPr>
          <p:cNvPr id="5" name="Θέση κειμένου 4">
            <a:extLst>
              <a:ext uri="{FF2B5EF4-FFF2-40B4-BE49-F238E27FC236}">
                <a16:creationId xmlns:a16="http://schemas.microsoft.com/office/drawing/2014/main" xmlns="" id="{80D999EF-2A2B-B59B-70BF-FE7E1522F18C}"/>
              </a:ext>
            </a:extLst>
          </p:cNvPr>
          <p:cNvSpPr>
            <a:spLocks noGrp="1"/>
          </p:cNvSpPr>
          <p:nvPr>
            <p:ph type="body" sz="quarter" idx="3"/>
          </p:nvPr>
        </p:nvSpPr>
        <p:spPr>
          <a:xfrm>
            <a:off x="6399722" y="197520"/>
            <a:ext cx="4769806" cy="711200"/>
          </a:xfrm>
        </p:spPr>
        <p:txBody>
          <a:bodyPr>
            <a:normAutofit/>
          </a:bodyPr>
          <a:lstStyle/>
          <a:p>
            <a:r>
              <a:rPr lang="el-GR" sz="4400" dirty="0">
                <a:latin typeface="Gabriola" panose="04040605051002020D02" pitchFamily="82" charset="0"/>
              </a:rPr>
              <a:t>Εκκλησίες και μοναστήρια </a:t>
            </a:r>
          </a:p>
        </p:txBody>
      </p:sp>
      <p:sp>
        <p:nvSpPr>
          <p:cNvPr id="6" name="Θέση περιεχομένου 5">
            <a:extLst>
              <a:ext uri="{FF2B5EF4-FFF2-40B4-BE49-F238E27FC236}">
                <a16:creationId xmlns:a16="http://schemas.microsoft.com/office/drawing/2014/main" xmlns="" id="{C0EC3249-E8B8-8047-8E06-C0CFED2504D6}"/>
              </a:ext>
            </a:extLst>
          </p:cNvPr>
          <p:cNvSpPr>
            <a:spLocks noGrp="1"/>
          </p:cNvSpPr>
          <p:nvPr>
            <p:ph sz="quarter" idx="4"/>
          </p:nvPr>
        </p:nvSpPr>
        <p:spPr>
          <a:xfrm>
            <a:off x="6389373" y="788235"/>
            <a:ext cx="4773956" cy="4873848"/>
          </a:xfrm>
        </p:spPr>
        <p:txBody>
          <a:bodyPr>
            <a:noAutofit/>
          </a:bodyPr>
          <a:lstStyle/>
          <a:p>
            <a:pPr marL="0" indent="0">
              <a:buNone/>
            </a:pPr>
            <a:r>
              <a:rPr lang="el-GR" sz="3200" dirty="0">
                <a:latin typeface="Gabriola" panose="04040605051002020D02" pitchFamily="82" charset="0"/>
              </a:rPr>
              <a:t>υπάρχουν 2 βασικοί λόγοι για τους οποίους οι άγιοι κρατάνε κλήσεις ή μοναστήρια στις βυζαντινές αγιογραφίες:</a:t>
            </a:r>
          </a:p>
          <a:p>
            <a:pPr>
              <a:buFont typeface="Wingdings" panose="05000000000000000000" pitchFamily="2" charset="2"/>
              <a:buChar char="§"/>
            </a:pPr>
            <a:r>
              <a:rPr lang="el-GR" sz="3200" dirty="0">
                <a:latin typeface="Gabriola" panose="04040605051002020D02" pitchFamily="82" charset="0"/>
              </a:rPr>
              <a:t>γιατί θυσιάστηκαν για την πίστη τους μάλιστα σε πολλές εικόνες φαίνεται πως προσφέρουν στον Κύριο Ιησού Χριστό </a:t>
            </a:r>
          </a:p>
          <a:p>
            <a:pPr>
              <a:buFont typeface="Wingdings" panose="05000000000000000000" pitchFamily="2" charset="2"/>
              <a:buChar char="§"/>
            </a:pPr>
            <a:r>
              <a:rPr lang="el-GR" sz="3200" dirty="0">
                <a:latin typeface="Gabriola" panose="04040605051002020D02" pitchFamily="82" charset="0"/>
              </a:rPr>
              <a:t> πολλοί άγιοι αποτέλεσαν ευεργέτες ή προστάτες της εκκλησίας στα δικά τους μέρη και τιμώνται για την προσφορά τους .</a:t>
            </a:r>
          </a:p>
        </p:txBody>
      </p:sp>
      <p:cxnSp>
        <p:nvCxnSpPr>
          <p:cNvPr id="9" name="Ευθύγραμμο βέλος σύνδεσης 8">
            <a:extLst>
              <a:ext uri="{FF2B5EF4-FFF2-40B4-BE49-F238E27FC236}">
                <a16:creationId xmlns:a16="http://schemas.microsoft.com/office/drawing/2014/main" xmlns="" id="{0D12364D-2658-109A-E237-3C487FD6D5BE}"/>
              </a:ext>
            </a:extLst>
          </p:cNvPr>
          <p:cNvCxnSpPr/>
          <p:nvPr/>
        </p:nvCxnSpPr>
        <p:spPr>
          <a:xfrm flipH="1">
            <a:off x="6022404" y="5157192"/>
            <a:ext cx="377318" cy="504891"/>
          </a:xfrm>
          <a:prstGeom prst="straightConnector1">
            <a:avLst/>
          </a:prstGeom>
          <a:ln w="19050" cap="flat" cmpd="sng" algn="ctr">
            <a:solidFill>
              <a:schemeClr val="accent3">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xmlns="" val="17147145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xmlns="" id="{C23248A1-A4AB-9E46-F464-54F82FFCD64B}"/>
              </a:ext>
            </a:extLst>
          </p:cNvPr>
          <p:cNvSpPr>
            <a:spLocks noGrp="1"/>
          </p:cNvSpPr>
          <p:nvPr>
            <p:ph type="body" idx="1"/>
          </p:nvPr>
        </p:nvSpPr>
        <p:spPr>
          <a:xfrm>
            <a:off x="1989956" y="139080"/>
            <a:ext cx="4769806" cy="711200"/>
          </a:xfrm>
        </p:spPr>
        <p:txBody>
          <a:bodyPr>
            <a:normAutofit/>
          </a:bodyPr>
          <a:lstStyle/>
          <a:p>
            <a:r>
              <a:rPr lang="el-GR" sz="4400" dirty="0">
                <a:latin typeface="Gabriola" panose="04040605051002020D02" pitchFamily="82" charset="0"/>
              </a:rPr>
              <a:t>Το χρυσό φόντο </a:t>
            </a:r>
          </a:p>
        </p:txBody>
      </p:sp>
      <p:sp>
        <p:nvSpPr>
          <p:cNvPr id="4" name="Θέση περιεχομένου 3">
            <a:extLst>
              <a:ext uri="{FF2B5EF4-FFF2-40B4-BE49-F238E27FC236}">
                <a16:creationId xmlns:a16="http://schemas.microsoft.com/office/drawing/2014/main" xmlns="" id="{74C631CD-1EF8-0DBF-DB8E-8ECAB5628E6D}"/>
              </a:ext>
            </a:extLst>
          </p:cNvPr>
          <p:cNvSpPr>
            <a:spLocks noGrp="1"/>
          </p:cNvSpPr>
          <p:nvPr>
            <p:ph sz="half" idx="2"/>
          </p:nvPr>
        </p:nvSpPr>
        <p:spPr>
          <a:xfrm>
            <a:off x="1193512" y="787400"/>
            <a:ext cx="4773956" cy="5665936"/>
          </a:xfrm>
        </p:spPr>
        <p:txBody>
          <a:bodyPr>
            <a:normAutofit/>
          </a:bodyPr>
          <a:lstStyle/>
          <a:p>
            <a:pPr marL="0" indent="0">
              <a:buNone/>
            </a:pPr>
            <a:r>
              <a:rPr lang="el-GR" sz="3200" dirty="0">
                <a:latin typeface="Gabriola" panose="04040605051002020D02" pitchFamily="82" charset="0"/>
              </a:rPr>
              <a:t>Με το χρυσό φόντο στις αγίες εικόνες αφαιρούνται οι 3 διαστάσεις του χώρου δημιουργώντας ένα πνευματικό περιβάλλον. Τα σώματα των αγίων έχουν ανάλαφρη όψη υποδεικνύοντας μια πνευματική διάσταση .</a:t>
            </a:r>
          </a:p>
          <a:p>
            <a:pPr marL="0" indent="0">
              <a:buNone/>
            </a:pPr>
            <a:endParaRPr lang="el-GR" sz="3200" dirty="0">
              <a:latin typeface="Gabriola" panose="04040605051002020D02" pitchFamily="82" charset="0"/>
            </a:endParaRPr>
          </a:p>
          <a:p>
            <a:pPr marL="0" indent="0">
              <a:buNone/>
            </a:pPr>
            <a:endParaRPr lang="el-GR" sz="3200" dirty="0">
              <a:latin typeface="Gabriola" panose="04040605051002020D02" pitchFamily="82" charset="0"/>
            </a:endParaRPr>
          </a:p>
          <a:p>
            <a:pPr marL="0" indent="0">
              <a:buNone/>
            </a:pPr>
            <a:endParaRPr lang="el-GR" sz="3200" dirty="0">
              <a:latin typeface="Gabriola" panose="04040605051002020D02" pitchFamily="82" charset="0"/>
            </a:endParaRPr>
          </a:p>
          <a:p>
            <a:pPr marL="0" indent="0">
              <a:buNone/>
            </a:pPr>
            <a:r>
              <a:rPr lang="el-GR" sz="3200" b="1" i="1" dirty="0">
                <a:latin typeface="Gabriola" panose="04040605051002020D02" pitchFamily="82" charset="0"/>
              </a:rPr>
              <a:t>Άγιος Ανδρέας             Άγιοι Ανάργυροι</a:t>
            </a:r>
          </a:p>
        </p:txBody>
      </p:sp>
      <p:sp>
        <p:nvSpPr>
          <p:cNvPr id="5" name="Θέση κειμένου 4">
            <a:extLst>
              <a:ext uri="{FF2B5EF4-FFF2-40B4-BE49-F238E27FC236}">
                <a16:creationId xmlns:a16="http://schemas.microsoft.com/office/drawing/2014/main" xmlns="" id="{3A77941C-00B7-84AC-9EA7-7B21C3BA2144}"/>
              </a:ext>
            </a:extLst>
          </p:cNvPr>
          <p:cNvSpPr>
            <a:spLocks noGrp="1"/>
          </p:cNvSpPr>
          <p:nvPr>
            <p:ph type="body" sz="quarter" idx="3"/>
          </p:nvPr>
        </p:nvSpPr>
        <p:spPr>
          <a:xfrm>
            <a:off x="6526460" y="139080"/>
            <a:ext cx="4769806" cy="711200"/>
          </a:xfrm>
        </p:spPr>
        <p:txBody>
          <a:bodyPr>
            <a:normAutofit/>
          </a:bodyPr>
          <a:lstStyle/>
          <a:p>
            <a:r>
              <a:rPr lang="el-GR" sz="4400" dirty="0">
                <a:latin typeface="Gabriola" panose="04040605051002020D02" pitchFamily="82" charset="0"/>
              </a:rPr>
              <a:t>Τα ιατρικά αντικείμενα </a:t>
            </a:r>
          </a:p>
        </p:txBody>
      </p:sp>
      <p:sp>
        <p:nvSpPr>
          <p:cNvPr id="6" name="Θέση περιεχομένου 5">
            <a:extLst>
              <a:ext uri="{FF2B5EF4-FFF2-40B4-BE49-F238E27FC236}">
                <a16:creationId xmlns:a16="http://schemas.microsoft.com/office/drawing/2014/main" xmlns="" id="{B6599CEF-74AE-7293-F7EC-BAC3C88B829F}"/>
              </a:ext>
            </a:extLst>
          </p:cNvPr>
          <p:cNvSpPr>
            <a:spLocks noGrp="1"/>
          </p:cNvSpPr>
          <p:nvPr>
            <p:ph sz="quarter" idx="4"/>
          </p:nvPr>
        </p:nvSpPr>
        <p:spPr>
          <a:xfrm>
            <a:off x="6382444" y="596032"/>
            <a:ext cx="4773956" cy="5665936"/>
          </a:xfrm>
        </p:spPr>
        <p:txBody>
          <a:bodyPr>
            <a:noAutofit/>
          </a:bodyPr>
          <a:lstStyle/>
          <a:p>
            <a:pPr marL="0" indent="0">
              <a:buNone/>
            </a:pPr>
            <a:r>
              <a:rPr lang="el-GR" sz="3200" dirty="0">
                <a:latin typeface="Gabriola" panose="04040605051002020D02" pitchFamily="82" charset="0"/>
              </a:rPr>
              <a:t>Το κουτί φαρμάκων και τα ιατρικά σύνεργα φανερώνουν πως ο άγιος της εικόνας ανήκει στους αγίους Αναργύρους. Ουσιαστικά οι άγιοι που απεικονίζονται με ιατρικά αντικείμενα:</a:t>
            </a:r>
          </a:p>
          <a:p>
            <a:pPr>
              <a:buFont typeface="Wingdings" panose="05000000000000000000" pitchFamily="2" charset="2"/>
              <a:buChar char="§"/>
            </a:pPr>
            <a:r>
              <a:rPr lang="el-GR" sz="3200" dirty="0">
                <a:latin typeface="Gabriola" panose="04040605051002020D02" pitchFamily="82" charset="0"/>
              </a:rPr>
              <a:t> γιάτρευαν τους ασθενείς αφιλοκερδώς,</a:t>
            </a:r>
          </a:p>
          <a:p>
            <a:pPr>
              <a:buFont typeface="Wingdings" panose="05000000000000000000" pitchFamily="2" charset="2"/>
              <a:buChar char="§"/>
            </a:pPr>
            <a:r>
              <a:rPr lang="el-GR" sz="3200" dirty="0">
                <a:latin typeface="Gabriola" panose="04040605051002020D02" pitchFamily="82" charset="0"/>
              </a:rPr>
              <a:t>πρόσφεραν ίαση από σοβαρές ασθένειες </a:t>
            </a:r>
          </a:p>
          <a:p>
            <a:pPr>
              <a:buFont typeface="Wingdings" panose="05000000000000000000" pitchFamily="2" charset="2"/>
              <a:buChar char="§"/>
            </a:pPr>
            <a:r>
              <a:rPr lang="el-GR" sz="3200" dirty="0">
                <a:latin typeface="Gabriola" panose="04040605051002020D02" pitchFamily="82" charset="0"/>
              </a:rPr>
              <a:t>γενικότερα περιθάλπουν όσους το είχαν ανάγκη χωρίς να ζητούν χρηματικό αντάλλαγμα.</a:t>
            </a:r>
          </a:p>
        </p:txBody>
      </p:sp>
      <p:pic>
        <p:nvPicPr>
          <p:cNvPr id="7" name="Εικόνα 6">
            <a:extLst>
              <a:ext uri="{FF2B5EF4-FFF2-40B4-BE49-F238E27FC236}">
                <a16:creationId xmlns:a16="http://schemas.microsoft.com/office/drawing/2014/main" xmlns="" id="{C45A736F-5A64-E323-881E-7EB8C4E3B968}"/>
              </a:ext>
            </a:extLst>
          </p:cNvPr>
          <p:cNvPicPr>
            <a:picLocks noChangeAspect="1"/>
          </p:cNvPicPr>
          <p:nvPr/>
        </p:nvPicPr>
        <p:blipFill>
          <a:blip r:embed="rId2"/>
          <a:stretch>
            <a:fillRect/>
          </a:stretch>
        </p:blipFill>
        <p:spPr>
          <a:xfrm>
            <a:off x="3468206" y="3554376"/>
            <a:ext cx="2952750" cy="2166938"/>
          </a:xfrm>
          <a:prstGeom prst="ellipse">
            <a:avLst/>
          </a:prstGeom>
          <a:ln>
            <a:noFill/>
          </a:ln>
          <a:effectLst>
            <a:softEdge rad="112500"/>
          </a:effectLst>
        </p:spPr>
      </p:pic>
      <p:pic>
        <p:nvPicPr>
          <p:cNvPr id="8" name="Εικόνα 7">
            <a:extLst>
              <a:ext uri="{FF2B5EF4-FFF2-40B4-BE49-F238E27FC236}">
                <a16:creationId xmlns:a16="http://schemas.microsoft.com/office/drawing/2014/main" xmlns="" id="{DC3DBAA7-BFA4-22B0-2B76-1B45CF8D82FB}"/>
              </a:ext>
            </a:extLst>
          </p:cNvPr>
          <p:cNvPicPr>
            <a:picLocks noChangeAspect="1"/>
          </p:cNvPicPr>
          <p:nvPr/>
        </p:nvPicPr>
        <p:blipFill>
          <a:blip r:embed="rId3"/>
          <a:stretch>
            <a:fillRect/>
          </a:stretch>
        </p:blipFill>
        <p:spPr>
          <a:xfrm>
            <a:off x="740024" y="3620368"/>
            <a:ext cx="2862828" cy="2100946"/>
          </a:xfrm>
          <a:prstGeom prst="ellipse">
            <a:avLst/>
          </a:prstGeom>
          <a:ln>
            <a:noFill/>
          </a:ln>
          <a:effectLst>
            <a:softEdge rad="112500"/>
          </a:effectLst>
        </p:spPr>
      </p:pic>
      <p:cxnSp>
        <p:nvCxnSpPr>
          <p:cNvPr id="9" name="Ευθύγραμμο βέλος σύνδεσης 8">
            <a:extLst>
              <a:ext uri="{FF2B5EF4-FFF2-40B4-BE49-F238E27FC236}">
                <a16:creationId xmlns:a16="http://schemas.microsoft.com/office/drawing/2014/main" xmlns="" id="{A3480AFD-C524-C405-B608-F17FEA8EF49C}"/>
              </a:ext>
            </a:extLst>
          </p:cNvPr>
          <p:cNvCxnSpPr/>
          <p:nvPr/>
        </p:nvCxnSpPr>
        <p:spPr>
          <a:xfrm flipH="1">
            <a:off x="5086300" y="3429000"/>
            <a:ext cx="144016" cy="792088"/>
          </a:xfrm>
          <a:prstGeom prst="straightConnector1">
            <a:avLst/>
          </a:prstGeom>
          <a:ln w="19050" cap="flat" cmpd="sng" algn="ctr">
            <a:solidFill>
              <a:schemeClr val="accent3">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Ευθύγραμμο βέλος σύνδεσης 10">
            <a:extLst>
              <a:ext uri="{FF2B5EF4-FFF2-40B4-BE49-F238E27FC236}">
                <a16:creationId xmlns:a16="http://schemas.microsoft.com/office/drawing/2014/main" xmlns="" id="{00D1C8CA-C1CA-BC91-18FD-108E34FD5844}"/>
              </a:ext>
            </a:extLst>
          </p:cNvPr>
          <p:cNvCxnSpPr/>
          <p:nvPr/>
        </p:nvCxnSpPr>
        <p:spPr>
          <a:xfrm>
            <a:off x="3602852" y="3861048"/>
            <a:ext cx="547344" cy="720080"/>
          </a:xfrm>
          <a:prstGeom prst="straightConnector1">
            <a:avLst/>
          </a:prstGeom>
          <a:ln w="19050" cap="flat" cmpd="sng" algn="ctr">
            <a:solidFill>
              <a:schemeClr val="accent3">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xmlns="" val="30671158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4295ACC7-4DD3-17D3-6CA6-386EAE4BAB64}"/>
              </a:ext>
            </a:extLst>
          </p:cNvPr>
          <p:cNvSpPr>
            <a:spLocks noGrp="1"/>
          </p:cNvSpPr>
          <p:nvPr>
            <p:ph type="ctrTitle"/>
          </p:nvPr>
        </p:nvSpPr>
        <p:spPr>
          <a:xfrm>
            <a:off x="1376792" y="1905003"/>
            <a:ext cx="9435241" cy="1625599"/>
          </a:xfrm>
        </p:spPr>
        <p:txBody>
          <a:bodyPr/>
          <a:lstStyle/>
          <a:p>
            <a:r>
              <a:rPr lang="el-GR" dirty="0">
                <a:latin typeface="Gabriola" panose="04040605051002020D02" pitchFamily="82" charset="0"/>
              </a:rPr>
              <a:t>ΕΥΧΑΡΙΣΤΟΥΜΕ ΓΙΑ ΤΗΝ ΠΡΟΣΟΧΗ ΣΑΣ!</a:t>
            </a:r>
            <a:endParaRPr lang="en-US" dirty="0">
              <a:latin typeface="Gabriola" panose="04040605051002020D02" pitchFamily="82" charset="0"/>
            </a:endParaRPr>
          </a:p>
        </p:txBody>
      </p:sp>
      <p:sp>
        <p:nvSpPr>
          <p:cNvPr id="13" name="Subtitle 2">
            <a:extLst>
              <a:ext uri="{FF2B5EF4-FFF2-40B4-BE49-F238E27FC236}">
                <a16:creationId xmlns:a16="http://schemas.microsoft.com/office/drawing/2014/main" xmlns="" id="{97323438-D61F-42B9-5C55-6442F2DA046F}"/>
              </a:ext>
            </a:extLst>
          </p:cNvPr>
          <p:cNvSpPr>
            <a:spLocks noGrp="1"/>
          </p:cNvSpPr>
          <p:nvPr>
            <p:ph type="subTitle" idx="1"/>
          </p:nvPr>
        </p:nvSpPr>
        <p:spPr>
          <a:xfrm>
            <a:off x="1382103" y="3657123"/>
            <a:ext cx="9429931" cy="991077"/>
          </a:xfrm>
        </p:spPr>
        <p:txBody>
          <a:bodyPr/>
          <a:lstStyle/>
          <a:p>
            <a:endParaRPr lang="en-US" dirty="0"/>
          </a:p>
        </p:txBody>
      </p:sp>
    </p:spTree>
    <p:extLst>
      <p:ext uri="{BB962C8B-B14F-4D97-AF65-F5344CB8AC3E}">
        <p14:creationId xmlns:p14="http://schemas.microsoft.com/office/powerpoint/2010/main" xmlns="" val="12059069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117682F-9611-B98E-F710-B782D82E6F22}"/>
              </a:ext>
            </a:extLst>
          </p:cNvPr>
          <p:cNvSpPr>
            <a:spLocks noGrp="1"/>
          </p:cNvSpPr>
          <p:nvPr>
            <p:ph type="title"/>
          </p:nvPr>
        </p:nvSpPr>
        <p:spPr>
          <a:xfrm>
            <a:off x="405780" y="431800"/>
            <a:ext cx="11233248" cy="6165552"/>
          </a:xfrm>
        </p:spPr>
        <p:txBody>
          <a:bodyPr>
            <a:normAutofit fontScale="90000"/>
          </a:bodyPr>
          <a:lstStyle/>
          <a:p>
            <a:r>
              <a:rPr lang="el-GR" dirty="0"/>
              <a:t>Η εκκλησιαστική παράδοση αναφέρει ότι η πρώτη εικόνα έγινε από τον ίδιο τον Κύριο. Η παράδοση μας όμως, αναφέρει ως πρώτο αγιογράφο  τον ευαγγελιστή Λουκά. Ο ευαγγελιστής πρώτος ζωγράφισε 3 εικόνες από κερί, μαστίχα και χρώματα. Η μία βρίσκεται στην Πελοπόννησο στην Μονή του μεγάλου σπηλαίου η οποία είναι κατασκευασμένη από </a:t>
            </a:r>
            <a:r>
              <a:rPr lang="el-GR" dirty="0" err="1"/>
              <a:t>κυρομαστίχη</a:t>
            </a:r>
            <a:r>
              <a:rPr lang="el-GR" dirty="0"/>
              <a:t>. Η δεύτερη είναι στη μικρή Ρωσία, σε μια πόλη που ονομάζεται </a:t>
            </a:r>
            <a:r>
              <a:rPr lang="el-GR" dirty="0" err="1"/>
              <a:t>Βιλίνα</a:t>
            </a:r>
            <a:r>
              <a:rPr lang="el-GR" dirty="0"/>
              <a:t>, η οποία δόθηκε ως δώρο των βυζαντινών αυτοκρατόρων στους Ρώσους, ώστε να έχουν τη συμμαχία τους. Η τρίτη εικόνα κατά την βεβαίωση του </a:t>
            </a:r>
            <a:r>
              <a:rPr lang="el-GR" dirty="0" err="1"/>
              <a:t>Χρυσοβούλλου</a:t>
            </a:r>
            <a:r>
              <a:rPr lang="el-GR" dirty="0"/>
              <a:t> Ιωάννου Γρηγορίου Γκίκα Βοεβόδα, ηγεμόνα της </a:t>
            </a:r>
            <a:r>
              <a:rPr lang="el-GR" dirty="0" err="1"/>
              <a:t>Ουγγροβλαχίας</a:t>
            </a:r>
            <a:r>
              <a:rPr lang="el-GR" dirty="0"/>
              <a:t>, βρίσκεται στην Κύπρο στην Μονή του </a:t>
            </a:r>
            <a:r>
              <a:rPr lang="el-GR" dirty="0" err="1"/>
              <a:t>Κύκκου</a:t>
            </a:r>
            <a:r>
              <a:rPr lang="el-GR" dirty="0"/>
              <a:t>. Επίσης κατά την παράδοση ο ευαγγελιστής Λουκάς ζωγράφισε 3 εικόνες των αγίων κορυφαίων αποστόλων και ορισμένες άλλες, και έκτοτε διαδόθηκε στον κόσμο το καλό και ευσεβές έργο της ζωγραφικής των αγίων εικόνων .</a:t>
            </a:r>
          </a:p>
        </p:txBody>
      </p:sp>
    </p:spTree>
    <p:extLst>
      <p:ext uri="{BB962C8B-B14F-4D97-AF65-F5344CB8AC3E}">
        <p14:creationId xmlns:p14="http://schemas.microsoft.com/office/powerpoint/2010/main" xmlns="" val="39379903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EC5F2AD9-EC8D-D1AB-ED10-338C1D13040B}"/>
              </a:ext>
            </a:extLst>
          </p:cNvPr>
          <p:cNvSpPr>
            <a:spLocks noGrp="1"/>
          </p:cNvSpPr>
          <p:nvPr>
            <p:ph type="title"/>
          </p:nvPr>
        </p:nvSpPr>
        <p:spPr>
          <a:xfrm>
            <a:off x="1218883" y="431800"/>
            <a:ext cx="9751060" cy="1168400"/>
          </a:xfrm>
        </p:spPr>
        <p:txBody>
          <a:bodyPr/>
          <a:lstStyle/>
          <a:p>
            <a:endParaRPr lang="en-US"/>
          </a:p>
        </p:txBody>
      </p:sp>
      <p:pic>
        <p:nvPicPr>
          <p:cNvPr id="3" name="Εικόνα 2">
            <a:extLst>
              <a:ext uri="{FF2B5EF4-FFF2-40B4-BE49-F238E27FC236}">
                <a16:creationId xmlns:a16="http://schemas.microsoft.com/office/drawing/2014/main" xmlns="" id="{FBB50247-C416-7693-9E29-D08117AE3DF0}"/>
              </a:ext>
            </a:extLst>
          </p:cNvPr>
          <p:cNvPicPr>
            <a:picLocks noChangeAspect="1"/>
          </p:cNvPicPr>
          <p:nvPr/>
        </p:nvPicPr>
        <p:blipFill>
          <a:blip r:embed="rId2"/>
          <a:stretch>
            <a:fillRect/>
          </a:stretch>
        </p:blipFill>
        <p:spPr>
          <a:xfrm>
            <a:off x="2854052" y="1189749"/>
            <a:ext cx="6709367" cy="4478502"/>
          </a:xfrm>
          <a:prstGeom prst="rect">
            <a:avLst/>
          </a:prstGeom>
          <a:ln w="88900" cap="sq" cmpd="thickThin">
            <a:solidFill>
              <a:srgbClr val="000000"/>
            </a:solidFill>
            <a:prstDash val="solid"/>
            <a:miter lim="800000"/>
          </a:ln>
          <a:effectLst>
            <a:innerShdw blurRad="76200">
              <a:srgbClr val="000000"/>
            </a:innerShdw>
          </a:effectLst>
        </p:spPr>
      </p:pic>
      <mc:AlternateContent xmlns:mc="http://schemas.openxmlformats.org/markup-compatibility/2006">
        <mc:Choice xmlns:p14="http://schemas.microsoft.com/office/powerpoint/2010/main" xmlns:aink="http://schemas.microsoft.com/office/drawing/2016/ink" xmlns="" Requires="p14 aink">
          <p:contentPart p14:bwMode="auto" r:id="rId3">
            <p14:nvContentPartPr>
              <p14:cNvPr id="6" name="Γραφή 5">
                <a:extLst>
                  <a:ext uri="{FF2B5EF4-FFF2-40B4-BE49-F238E27FC236}">
                    <a16:creationId xmlns:a16="http://schemas.microsoft.com/office/drawing/2014/main" id="{900D9040-7F84-2715-5E72-0A6C6FA45FA8}"/>
                  </a:ext>
                </a:extLst>
              </p14:cNvPr>
              <p14:cNvContentPartPr/>
              <p14:nvPr/>
            </p14:nvContentPartPr>
            <p14:xfrm>
              <a:off x="733371" y="743345"/>
              <a:ext cx="1449000" cy="1329480"/>
            </p14:xfrm>
          </p:contentPart>
        </mc:Choice>
        <mc:Fallback>
          <p:pic>
            <p:nvPicPr>
              <p:cNvPr id="6" name="Γραφή 5">
                <a:extLst>
                  <a:ext uri="{FF2B5EF4-FFF2-40B4-BE49-F238E27FC236}">
                    <a16:creationId xmlns:a16="http://schemas.microsoft.com/office/drawing/2014/main" xmlns="" xmlns:aink="http://schemas.microsoft.com/office/drawing/2016/ink" xmlns:p14="http://schemas.microsoft.com/office/powerpoint/2010/main" id="{900D9040-7F84-2715-5E72-0A6C6FA45FA8}"/>
                  </a:ext>
                </a:extLst>
              </p:cNvPr>
              <p:cNvPicPr/>
              <p:nvPr/>
            </p:nvPicPr>
            <p:blipFill>
              <a:blip r:embed="rId4"/>
              <a:stretch>
                <a:fillRect/>
              </a:stretch>
            </p:blipFill>
            <p:spPr>
              <a:xfrm>
                <a:off x="670371" y="680345"/>
                <a:ext cx="1574640" cy="14551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8" name="Γραφή 7">
                <a:extLst>
                  <a:ext uri="{FF2B5EF4-FFF2-40B4-BE49-F238E27FC236}">
                    <a16:creationId xmlns:a16="http://schemas.microsoft.com/office/drawing/2014/main" id="{E16FB48F-5CB9-7E05-4939-CB569998B81E}"/>
                  </a:ext>
                </a:extLst>
              </p14:cNvPr>
              <p14:cNvContentPartPr/>
              <p14:nvPr/>
            </p14:nvContentPartPr>
            <p14:xfrm>
              <a:off x="10328811" y="5580305"/>
              <a:ext cx="1488240" cy="1091880"/>
            </p14:xfrm>
          </p:contentPart>
        </mc:Choice>
        <mc:Fallback>
          <p:pic>
            <p:nvPicPr>
              <p:cNvPr id="8" name="Γραφή 7">
                <a:extLst>
                  <a:ext uri="{FF2B5EF4-FFF2-40B4-BE49-F238E27FC236}">
                    <a16:creationId xmlns:a16="http://schemas.microsoft.com/office/drawing/2014/main" xmlns="" xmlns:aink="http://schemas.microsoft.com/office/drawing/2016/ink" xmlns:p14="http://schemas.microsoft.com/office/powerpoint/2010/main" id="{E16FB48F-5CB9-7E05-4939-CB569998B81E}"/>
                  </a:ext>
                </a:extLst>
              </p:cNvPr>
              <p:cNvPicPr/>
              <p:nvPr/>
            </p:nvPicPr>
            <p:blipFill>
              <a:blip r:embed="rId6"/>
              <a:stretch>
                <a:fillRect/>
              </a:stretch>
            </p:blipFill>
            <p:spPr>
              <a:xfrm>
                <a:off x="10266171" y="5517305"/>
                <a:ext cx="1613880" cy="12175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7">
            <p14:nvContentPartPr>
              <p14:cNvPr id="10" name="Γραφή 9">
                <a:extLst>
                  <a:ext uri="{FF2B5EF4-FFF2-40B4-BE49-F238E27FC236}">
                    <a16:creationId xmlns:a16="http://schemas.microsoft.com/office/drawing/2014/main" id="{C1B6411A-31CC-89EF-3758-7BC914A0F191}"/>
                  </a:ext>
                </a:extLst>
              </p14:cNvPr>
              <p14:cNvContentPartPr/>
              <p14:nvPr/>
            </p14:nvContentPartPr>
            <p14:xfrm>
              <a:off x="10455531" y="943505"/>
              <a:ext cx="1330560" cy="1052640"/>
            </p14:xfrm>
          </p:contentPart>
        </mc:Choice>
        <mc:Fallback>
          <p:pic>
            <p:nvPicPr>
              <p:cNvPr id="10" name="Γραφή 9">
                <a:extLst>
                  <a:ext uri="{FF2B5EF4-FFF2-40B4-BE49-F238E27FC236}">
                    <a16:creationId xmlns:a16="http://schemas.microsoft.com/office/drawing/2014/main" xmlns="" xmlns:aink="http://schemas.microsoft.com/office/drawing/2016/ink" xmlns:p14="http://schemas.microsoft.com/office/powerpoint/2010/main" id="{C1B6411A-31CC-89EF-3758-7BC914A0F191}"/>
                  </a:ext>
                </a:extLst>
              </p:cNvPr>
              <p:cNvPicPr/>
              <p:nvPr/>
            </p:nvPicPr>
            <p:blipFill>
              <a:blip r:embed="rId8"/>
              <a:stretch>
                <a:fillRect/>
              </a:stretch>
            </p:blipFill>
            <p:spPr>
              <a:xfrm>
                <a:off x="10392891" y="880505"/>
                <a:ext cx="1456200" cy="11782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9">
            <p14:nvContentPartPr>
              <p14:cNvPr id="11" name="Γραφή 10">
                <a:extLst>
                  <a:ext uri="{FF2B5EF4-FFF2-40B4-BE49-F238E27FC236}">
                    <a16:creationId xmlns:a16="http://schemas.microsoft.com/office/drawing/2014/main" id="{B5E2E364-A050-C78C-B9A2-BE7F95E8BB8E}"/>
                  </a:ext>
                </a:extLst>
              </p14:cNvPr>
              <p14:cNvContentPartPr/>
              <p14:nvPr/>
            </p14:nvContentPartPr>
            <p14:xfrm>
              <a:off x="160611" y="5424785"/>
              <a:ext cx="1834560" cy="1278000"/>
            </p14:xfrm>
          </p:contentPart>
        </mc:Choice>
        <mc:Fallback>
          <p:pic>
            <p:nvPicPr>
              <p:cNvPr id="11" name="Γραφή 10">
                <a:extLst>
                  <a:ext uri="{FF2B5EF4-FFF2-40B4-BE49-F238E27FC236}">
                    <a16:creationId xmlns:a16="http://schemas.microsoft.com/office/drawing/2014/main" xmlns="" xmlns:aink="http://schemas.microsoft.com/office/drawing/2016/ink" xmlns:p14="http://schemas.microsoft.com/office/powerpoint/2010/main" id="{B5E2E364-A050-C78C-B9A2-BE7F95E8BB8E}"/>
                  </a:ext>
                </a:extLst>
              </p:cNvPr>
              <p:cNvPicPr/>
              <p:nvPr/>
            </p:nvPicPr>
            <p:blipFill>
              <a:blip r:embed="rId10"/>
              <a:stretch>
                <a:fillRect/>
              </a:stretch>
            </p:blipFill>
            <p:spPr>
              <a:xfrm>
                <a:off x="97971" y="5361785"/>
                <a:ext cx="1960200" cy="1403640"/>
              </a:xfrm>
              <a:prstGeom prst="rect">
                <a:avLst/>
              </a:prstGeom>
            </p:spPr>
          </p:pic>
        </mc:Fallback>
      </mc:AlternateContent>
    </p:spTree>
    <p:extLst>
      <p:ext uri="{BB962C8B-B14F-4D97-AF65-F5344CB8AC3E}">
        <p14:creationId xmlns:p14="http://schemas.microsoft.com/office/powerpoint/2010/main" xmlns="" val="33987078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08A1058-BBAF-76FC-F9C1-ADFD79865D70}"/>
              </a:ext>
            </a:extLst>
          </p:cNvPr>
          <p:cNvSpPr>
            <a:spLocks noGrp="1"/>
          </p:cNvSpPr>
          <p:nvPr>
            <p:ph type="ctrTitle"/>
          </p:nvPr>
        </p:nvSpPr>
        <p:spPr>
          <a:xfrm>
            <a:off x="1376792" y="1905003"/>
            <a:ext cx="9435241" cy="1625599"/>
          </a:xfrm>
        </p:spPr>
        <p:txBody>
          <a:bodyPr/>
          <a:lstStyle/>
          <a:p>
            <a:r>
              <a:rPr lang="el-GR" dirty="0">
                <a:latin typeface="Gabriola" panose="04040605051002020D02" pitchFamily="82" charset="0"/>
              </a:rPr>
              <a:t>ΒΥΖΑΝΤΙΝΗ ΑΓΙΟΓΡΑΦΙΑ</a:t>
            </a:r>
            <a:endParaRPr lang="en-US" dirty="0">
              <a:latin typeface="Gabriola" panose="04040605051002020D02" pitchFamily="82" charset="0"/>
            </a:endParaRPr>
          </a:p>
        </p:txBody>
      </p:sp>
      <p:sp>
        <p:nvSpPr>
          <p:cNvPr id="9" name="Subtitle 2">
            <a:extLst>
              <a:ext uri="{FF2B5EF4-FFF2-40B4-BE49-F238E27FC236}">
                <a16:creationId xmlns:a16="http://schemas.microsoft.com/office/drawing/2014/main" xmlns="" id="{1767882D-AFCE-4FB4-96D4-509B292A9961}"/>
              </a:ext>
            </a:extLst>
          </p:cNvPr>
          <p:cNvSpPr>
            <a:spLocks noGrp="1"/>
          </p:cNvSpPr>
          <p:nvPr>
            <p:ph type="subTitle" idx="1"/>
          </p:nvPr>
        </p:nvSpPr>
        <p:spPr>
          <a:xfrm>
            <a:off x="1382103" y="3657123"/>
            <a:ext cx="9429931" cy="991077"/>
          </a:xfrm>
        </p:spPr>
        <p:txBody>
          <a:bodyPr/>
          <a:lstStyle/>
          <a:p>
            <a:endParaRPr lang="en-US"/>
          </a:p>
        </p:txBody>
      </p:sp>
    </p:spTree>
    <p:extLst>
      <p:ext uri="{BB962C8B-B14F-4D97-AF65-F5344CB8AC3E}">
        <p14:creationId xmlns:p14="http://schemas.microsoft.com/office/powerpoint/2010/main" xmlns="" val="34343442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Σύμβολο κράτησης θέσης περιεχομένου 13"/>
          <p:cNvSpPr>
            <a:spLocks noGrp="1"/>
          </p:cNvSpPr>
          <p:nvPr>
            <p:ph idx="1"/>
          </p:nvPr>
        </p:nvSpPr>
        <p:spPr>
          <a:xfrm>
            <a:off x="477788" y="0"/>
            <a:ext cx="11233247" cy="6070600"/>
          </a:xfrm>
        </p:spPr>
        <p:txBody>
          <a:bodyPr rtlCol="0"/>
          <a:lstStyle/>
          <a:p>
            <a:pPr marL="0" indent="0" algn="ctr" rtl="0">
              <a:buNone/>
            </a:pPr>
            <a:endParaRPr lang="el-GR" sz="4400" i="1" dirty="0">
              <a:effectLst>
                <a:outerShdw blurRad="38100" dist="38100" dir="2700000" algn="tl">
                  <a:srgbClr val="000000">
                    <a:alpha val="43137"/>
                  </a:srgbClr>
                </a:outerShdw>
              </a:effectLst>
              <a:latin typeface="Gabriola" panose="04040605051002020D02" pitchFamily="82" charset="0"/>
            </a:endParaRPr>
          </a:p>
          <a:p>
            <a:pPr rtl="0">
              <a:buFont typeface="Arial" panose="020B0604020202020204" pitchFamily="34" charset="0"/>
              <a:buChar char="→"/>
            </a:pPr>
            <a:r>
              <a:rPr lang="el-GR" sz="3600" dirty="0">
                <a:latin typeface="Gabriola" panose="04040605051002020D02" pitchFamily="82" charset="0"/>
              </a:rPr>
              <a:t> είναι η τέχνη της απεικόνισης αγίων και θρησκευτικών θεμάτων, με σκοπό να γεφυρώσει τον φυσικό με τον πνευματικό κόσμο</a:t>
            </a:r>
          </a:p>
          <a:p>
            <a:pPr rtl="0">
              <a:buFont typeface="Arial" panose="020B0604020202020204" pitchFamily="34" charset="0"/>
              <a:buChar char="→"/>
            </a:pPr>
            <a:r>
              <a:rPr lang="el-GR" sz="3600" dirty="0">
                <a:latin typeface="Gabriola" panose="04040605051002020D02" pitchFamily="82" charset="0"/>
              </a:rPr>
              <a:t> είναι η φυσική εξέλιξη των πορτρέτων Φαγιούμ. </a:t>
            </a:r>
          </a:p>
          <a:p>
            <a:pPr marL="0" indent="0" rtl="0">
              <a:buNone/>
            </a:pPr>
            <a:r>
              <a:rPr lang="el-GR" sz="3600" dirty="0">
                <a:latin typeface="Gabriola" panose="04040605051002020D02" pitchFamily="82" charset="0"/>
              </a:rPr>
              <a:t>Τα πορτρέτα Φαγιούμ ήταν προσωπογραφίες τις οποίες φιλοτεχνούσαν Έλληνες ζωγράφοι από τον 1ο έως τον 3ο αιώνα της ύστερης ελληνιστικής παράδοσης. Πήραν την ονομασία τους από την πόλη Φαγιούμ της Αιγύπτου στην οποία ανακαλύφθηκαν τα περισσότερα από αυτά, και αποτελούν τον συνδετικό κρίκο μεταξύ της Αρχαίας ελληνικής και της Βυζαντινής τέχνης.</a:t>
            </a:r>
          </a:p>
        </p:txBody>
      </p:sp>
    </p:spTree>
    <p:extLst>
      <p:ext uri="{BB962C8B-B14F-4D97-AF65-F5344CB8AC3E}">
        <p14:creationId xmlns:p14="http://schemas.microsoft.com/office/powerpoint/2010/main" xmlns="" val="10164648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4389C0EE-D7A1-190F-5E63-5580BA061AFC}"/>
              </a:ext>
            </a:extLst>
          </p:cNvPr>
          <p:cNvSpPr>
            <a:spLocks noGrp="1"/>
          </p:cNvSpPr>
          <p:nvPr>
            <p:ph sz="half" idx="1"/>
          </p:nvPr>
        </p:nvSpPr>
        <p:spPr>
          <a:xfrm>
            <a:off x="1218883" y="332656"/>
            <a:ext cx="4773956" cy="5737944"/>
          </a:xfrm>
        </p:spPr>
        <p:txBody>
          <a:bodyPr/>
          <a:lstStyle/>
          <a:p>
            <a:pPr marL="0" indent="0">
              <a:buNone/>
            </a:pPr>
            <a:endParaRPr lang="en-US" sz="3600" kern="100" dirty="0">
              <a:solidFill>
                <a:srgbClr val="202122"/>
              </a:solidFill>
              <a:effectLst/>
              <a:latin typeface="Gabriola" panose="04040605051002020D02" pitchFamily="82" charset="0"/>
              <a:ea typeface="Times New Roman" panose="02020603050405020304" pitchFamily="18" charset="0"/>
              <a:cs typeface="Times New Roman" panose="02020603050405020304" pitchFamily="18" charset="0"/>
            </a:endParaRPr>
          </a:p>
          <a:p>
            <a:pPr marL="0" indent="0">
              <a:buNone/>
            </a:pPr>
            <a:r>
              <a:rPr lang="el-GR" sz="3600" kern="100" dirty="0">
                <a:solidFill>
                  <a:srgbClr val="202122"/>
                </a:solidFill>
                <a:effectLst/>
                <a:latin typeface="Gabriola" panose="04040605051002020D02" pitchFamily="82" charset="0"/>
                <a:ea typeface="Times New Roman" panose="02020603050405020304" pitchFamily="18" charset="0"/>
                <a:cs typeface="Times New Roman" panose="02020603050405020304" pitchFamily="18" charset="0"/>
              </a:rPr>
              <a:t>Τα πορτρέτα Φαγιούμ ήταν προορισμένα για ταφική χρήση. Κάποια από αυτά ζωγραφίζονταν μετά τον θάνατο κάποιου, ενώ τα περισσότερα ήταν ζωγραφισμένα από πριν και έμεναν κρεμασμένα στο σπίτι μέχρι τη στιγμή που θα χρειάζονταν να τοποθετηθούν στη μούμια.</a:t>
            </a:r>
            <a:endParaRPr lang="el-GR" sz="3600" kern="100" dirty="0">
              <a:effectLst/>
              <a:latin typeface="Gabriola" panose="04040605051002020D02" pitchFamily="82" charset="0"/>
              <a:ea typeface="Times New Roman" panose="02020603050405020304" pitchFamily="18" charset="0"/>
              <a:cs typeface="Times New Roman" panose="02020603050405020304" pitchFamily="18" charset="0"/>
            </a:endParaRPr>
          </a:p>
          <a:p>
            <a:endParaRPr lang="en-US" dirty="0"/>
          </a:p>
        </p:txBody>
      </p:sp>
      <p:pic>
        <p:nvPicPr>
          <p:cNvPr id="4" name="Θέση περιεχομένου 3">
            <a:extLst>
              <a:ext uri="{FF2B5EF4-FFF2-40B4-BE49-F238E27FC236}">
                <a16:creationId xmlns:a16="http://schemas.microsoft.com/office/drawing/2014/main" xmlns="" id="{5ADDBDD8-9CE2-6CBF-B3FC-A73CEFB40815}"/>
              </a:ext>
            </a:extLst>
          </p:cNvPr>
          <p:cNvPicPr>
            <a:picLocks noGrp="1" noChangeAspect="1"/>
          </p:cNvPicPr>
          <p:nvPr>
            <p:ph sz="half" idx="2"/>
          </p:nvPr>
        </p:nvPicPr>
        <p:blipFill>
          <a:blip r:embed="rId2"/>
          <a:stretch>
            <a:fillRect/>
          </a:stretch>
        </p:blipFill>
        <p:spPr>
          <a:xfrm>
            <a:off x="6958508" y="604001"/>
            <a:ext cx="3763738" cy="5466599"/>
          </a:xfrm>
          <a:prstGeom prst="rect">
            <a:avLst/>
          </a:prstGeom>
          <a:ln>
            <a:noFill/>
          </a:ln>
          <a:effectLst>
            <a:softEdge rad="112500"/>
          </a:effectLst>
        </p:spPr>
      </p:pic>
    </p:spTree>
    <p:extLst>
      <p:ext uri="{BB962C8B-B14F-4D97-AF65-F5344CB8AC3E}">
        <p14:creationId xmlns:p14="http://schemas.microsoft.com/office/powerpoint/2010/main" xmlns="" val="27754830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03523672-9BF4-24A4-3928-C4212D9ABF90}"/>
              </a:ext>
            </a:extLst>
          </p:cNvPr>
          <p:cNvSpPr>
            <a:spLocks noGrp="1"/>
          </p:cNvSpPr>
          <p:nvPr>
            <p:ph type="title"/>
          </p:nvPr>
        </p:nvSpPr>
        <p:spPr>
          <a:xfrm>
            <a:off x="261764" y="431800"/>
            <a:ext cx="11593288" cy="5949528"/>
          </a:xfrm>
        </p:spPr>
        <p:txBody>
          <a:bodyPr>
            <a:noAutofit/>
          </a:bodyPr>
          <a:lstStyle/>
          <a:p>
            <a:pPr marL="457200" indent="-457200">
              <a:buFont typeface="Arial" panose="020B0604020202020204" pitchFamily="34" charset="0"/>
              <a:buChar char="→"/>
            </a:pPr>
            <a:r>
              <a:rPr lang="el-GR" sz="3600" dirty="0">
                <a:latin typeface="Gabriola" panose="04040605051002020D02" pitchFamily="82" charset="0"/>
              </a:rPr>
              <a:t>Η αγιογραφία ως τέχνη εμφανίζεται με την ίδρυση του βυζαντινού κράτους το 330μ.Χ. Πολλοί θεωρούν ότι τα πρώτα έργα αυτής της τέχνης τα συναντούμε στις τοιχογραφίες των κατακομβών της Ρώμης, όμως τα κύρια χαρακτηριστικά της βυζαντινής τέχνης αρχίζουν να διαμορφώνονται μετά τη βυζαντινή περίοδο( 867 έως 1207). Η Κωνσταντινούπολη εκτός από πρωτεύουσα του νέου κράτους θα γίνει για τους επόμενους αιώνες και η πρωτεύουσα της τέχνης όχι μόνο για το Βυζάντιο αλλά και για όλη την Ευρώπη. Η αγιογραφία καθώς και όλες οι βυζαντινές τέχνες θα φτάσουν στο απόγειό τους κατά την περίοδο των Παλαιολόγων .</a:t>
            </a:r>
            <a:br>
              <a:rPr lang="el-GR" sz="3600" dirty="0">
                <a:latin typeface="Gabriola" panose="04040605051002020D02" pitchFamily="82" charset="0"/>
              </a:rPr>
            </a:br>
            <a:r>
              <a:rPr lang="el-GR" sz="3600" dirty="0">
                <a:latin typeface="Gabriola" panose="04040605051002020D02" pitchFamily="82" charset="0"/>
              </a:rPr>
              <a:t>    </a:t>
            </a:r>
            <a:br>
              <a:rPr lang="el-GR" sz="3600" dirty="0">
                <a:latin typeface="Gabriola" panose="04040605051002020D02" pitchFamily="82" charset="0"/>
              </a:rPr>
            </a:br>
            <a:endParaRPr lang="en-US" sz="3600" dirty="0">
              <a:latin typeface="Gabriola" panose="04040605051002020D02" pitchFamily="82" charset="0"/>
            </a:endParaRPr>
          </a:p>
        </p:txBody>
      </p:sp>
    </p:spTree>
    <p:extLst>
      <p:ext uri="{BB962C8B-B14F-4D97-AF65-F5344CB8AC3E}">
        <p14:creationId xmlns:p14="http://schemas.microsoft.com/office/powerpoint/2010/main" xmlns="" val="40046361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F84B5852-A4C0-3334-000B-0AE5EF4B8053}"/>
              </a:ext>
            </a:extLst>
          </p:cNvPr>
          <p:cNvPicPr>
            <a:picLocks noChangeAspect="1"/>
          </p:cNvPicPr>
          <p:nvPr/>
        </p:nvPicPr>
        <p:blipFill>
          <a:blip r:embed="rId2"/>
          <a:stretch>
            <a:fillRect/>
          </a:stretch>
        </p:blipFill>
        <p:spPr>
          <a:xfrm>
            <a:off x="7136078" y="4509120"/>
            <a:ext cx="2795761" cy="2499241"/>
          </a:xfrm>
          <a:prstGeom prst="ellipse">
            <a:avLst/>
          </a:prstGeom>
          <a:ln>
            <a:noFill/>
          </a:ln>
          <a:effectLst>
            <a:softEdge rad="112500"/>
          </a:effectLst>
        </p:spPr>
      </p:pic>
      <p:pic>
        <p:nvPicPr>
          <p:cNvPr id="3" name="Εικόνα 2">
            <a:extLst>
              <a:ext uri="{FF2B5EF4-FFF2-40B4-BE49-F238E27FC236}">
                <a16:creationId xmlns:a16="http://schemas.microsoft.com/office/drawing/2014/main" xmlns="" id="{5BAE55D5-74BA-E970-8B3C-E57E5339D7AC}"/>
              </a:ext>
            </a:extLst>
          </p:cNvPr>
          <p:cNvPicPr>
            <a:picLocks noChangeAspect="1"/>
          </p:cNvPicPr>
          <p:nvPr/>
        </p:nvPicPr>
        <p:blipFill>
          <a:blip r:embed="rId3"/>
          <a:stretch>
            <a:fillRect/>
          </a:stretch>
        </p:blipFill>
        <p:spPr>
          <a:xfrm>
            <a:off x="9923389" y="4429177"/>
            <a:ext cx="1859656" cy="2428823"/>
          </a:xfrm>
          <a:prstGeom prst="ellipse">
            <a:avLst/>
          </a:prstGeom>
          <a:ln>
            <a:noFill/>
          </a:ln>
          <a:effectLst>
            <a:softEdge rad="112500"/>
          </a:effectLst>
        </p:spPr>
      </p:pic>
      <p:pic>
        <p:nvPicPr>
          <p:cNvPr id="5" name="Εικόνα 4">
            <a:extLst>
              <a:ext uri="{FF2B5EF4-FFF2-40B4-BE49-F238E27FC236}">
                <a16:creationId xmlns:a16="http://schemas.microsoft.com/office/drawing/2014/main" xmlns="" id="{AFC544F6-FAA0-C048-EA0F-EB4867BF2FA3}"/>
              </a:ext>
            </a:extLst>
          </p:cNvPr>
          <p:cNvPicPr>
            <a:picLocks noChangeAspect="1"/>
          </p:cNvPicPr>
          <p:nvPr/>
        </p:nvPicPr>
        <p:blipFill>
          <a:blip r:embed="rId4"/>
          <a:stretch>
            <a:fillRect/>
          </a:stretch>
        </p:blipFill>
        <p:spPr>
          <a:xfrm>
            <a:off x="5089572" y="4429177"/>
            <a:ext cx="2051617" cy="2499242"/>
          </a:xfrm>
          <a:prstGeom prst="ellipse">
            <a:avLst/>
          </a:prstGeom>
          <a:ln>
            <a:noFill/>
          </a:ln>
          <a:effectLst>
            <a:softEdge rad="112500"/>
          </a:effectLst>
        </p:spPr>
      </p:pic>
      <p:sp>
        <p:nvSpPr>
          <p:cNvPr id="2" name="Τίτλος 1">
            <a:extLst>
              <a:ext uri="{FF2B5EF4-FFF2-40B4-BE49-F238E27FC236}">
                <a16:creationId xmlns:a16="http://schemas.microsoft.com/office/drawing/2014/main" xmlns="" id="{99805B4A-2810-7F6D-7198-131D7E2382AA}"/>
              </a:ext>
            </a:extLst>
          </p:cNvPr>
          <p:cNvSpPr>
            <a:spLocks noGrp="1"/>
          </p:cNvSpPr>
          <p:nvPr>
            <p:ph type="title"/>
          </p:nvPr>
        </p:nvSpPr>
        <p:spPr>
          <a:xfrm>
            <a:off x="405780" y="431800"/>
            <a:ext cx="11161240" cy="6021536"/>
          </a:xfrm>
        </p:spPr>
        <p:txBody>
          <a:bodyPr>
            <a:normAutofit/>
          </a:bodyPr>
          <a:lstStyle/>
          <a:p>
            <a:pPr marL="457200" indent="-457200">
              <a:buFont typeface="Arial" panose="020B0604020202020204" pitchFamily="34" charset="0"/>
              <a:buChar char="→"/>
            </a:pPr>
            <a:r>
              <a:rPr lang="el-GR" sz="3600" dirty="0">
                <a:latin typeface="Gabriola" panose="04040605051002020D02" pitchFamily="82" charset="0"/>
              </a:rPr>
              <a:t>Το ύφος της βυζαντινής εικονογραφίας είναι ποιητικό και λιγότερο κοσμικό οι εικόνες δεν μοιάζουν με φωτογραφίες ο αγιογράφος λαμβάνει υπόψη τα φυσιογνωμικά χαρακτηριστικά του αγίου αλλά τα ζωγραφίζει με τέτοιο τρόπο ώστε η εικόνα να προβάλει περισσότερο την αγιοσύνη και λιγότερο την εξωτερική του εμφάνιση. </a:t>
            </a:r>
            <a:br>
              <a:rPr lang="el-GR" sz="3600" dirty="0">
                <a:latin typeface="Gabriola" panose="04040605051002020D02" pitchFamily="82" charset="0"/>
              </a:rPr>
            </a:br>
            <a:r>
              <a:rPr lang="el-GR" sz="3600" dirty="0">
                <a:latin typeface="Gabriola" panose="04040605051002020D02" pitchFamily="82" charset="0"/>
              </a:rPr>
              <a:t>Στη βυζαντινή εικόνα όλα πρέπει να μετουσιωθούν σε πνεύμα όλα πρέπει να αγιαστούν ακόμη και τα άψυχα τα βουνά τα δέντρα τα κτίρια τίποτε δεν πρέπει να μείνει όπως φαίνεται .</a:t>
            </a:r>
            <a:br>
              <a:rPr lang="el-GR" sz="3600" dirty="0">
                <a:latin typeface="Gabriola" panose="04040605051002020D02" pitchFamily="82" charset="0"/>
              </a:rPr>
            </a:br>
            <a:r>
              <a:rPr lang="el-GR" sz="3600" dirty="0">
                <a:latin typeface="Gabriola" panose="04040605051002020D02" pitchFamily="82" charset="0"/>
              </a:rPr>
              <a:t/>
            </a:r>
            <a:br>
              <a:rPr lang="el-GR" sz="3600" dirty="0">
                <a:latin typeface="Gabriola" panose="04040605051002020D02" pitchFamily="82" charset="0"/>
              </a:rPr>
            </a:br>
            <a:endParaRPr lang="el-GR" sz="3600" dirty="0">
              <a:latin typeface="Gabriola" panose="04040605051002020D02" pitchFamily="82" charset="0"/>
            </a:endParaRPr>
          </a:p>
        </p:txBody>
      </p:sp>
    </p:spTree>
    <p:extLst>
      <p:ext uri="{BB962C8B-B14F-4D97-AF65-F5344CB8AC3E}">
        <p14:creationId xmlns:p14="http://schemas.microsoft.com/office/powerpoint/2010/main" xmlns="" val="36537086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Κλασική βιβλίων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xmlns="" name="Office_9533583_TF02801059_TF02801059" id="{40BD5653-0C8D-4E14-ADCD-FD678A24EE14}" vid="{85720E60-E181-4C8C-AE81-383411213581}"/>
    </a:ext>
  </a:extLst>
</a:theme>
</file>

<file path=ppt/theme/theme2.xml><?xml version="1.0" encoding="utf-8"?>
<a:theme xmlns:a="http://schemas.openxmlformats.org/drawingml/2006/main" name="Θέμα του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Θέμα του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ED80E12-3BE9-4746-820E-FFB249F467F2}">
  <ds:schemaRefs>
    <ds:schemaRef ds:uri="http://schemas.microsoft.com/office/2006/documentManagement/type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003AC8-209A-4321-A17C-1B7A206433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Κλασική παρουσίαση βιβλίου για εκπαιδευτικά ιδρύματα (ευρεία οθόνη)</Template>
  <TotalTime>332</TotalTime>
  <Words>1507</Words>
  <Application>Microsoft Office PowerPoint</Application>
  <PresentationFormat>Προσαρμογή</PresentationFormat>
  <Paragraphs>123</Paragraphs>
  <Slides>27</Slides>
  <Notes>3</Notes>
  <HiddenSlides>0</HiddenSlides>
  <MMClips>0</MMClips>
  <ScaleCrop>false</ScaleCrop>
  <HeadingPairs>
    <vt:vector size="4" baseType="variant">
      <vt:variant>
        <vt:lpstr>Θέμα</vt:lpstr>
      </vt:variant>
      <vt:variant>
        <vt:i4>1</vt:i4>
      </vt:variant>
      <vt:variant>
        <vt:lpstr>Τίτλοι διαφανειών</vt:lpstr>
      </vt:variant>
      <vt:variant>
        <vt:i4>27</vt:i4>
      </vt:variant>
    </vt:vector>
  </HeadingPairs>
  <TitlesOfParts>
    <vt:vector size="28" baseType="lpstr">
      <vt:lpstr>Κλασική βιβλίων 16x9</vt:lpstr>
      <vt:lpstr>Η ΤΕΧΝΗ ΤΗΣ ΑΓΙΟΓΡΑΦΙΑΣ ΣΤΟ ΒΥΖΑΝΤΙΟ</vt:lpstr>
      <vt:lpstr>Η ΠΡΩΤΗ ΑΓΙΟΓΡΑΦΙΑ</vt:lpstr>
      <vt:lpstr>Η εκκλησιαστική παράδοση αναφέρει ότι η πρώτη εικόνα έγινε από τον ίδιο τον Κύριο. Η παράδοση μας όμως, αναφέρει ως πρώτο αγιογράφο  τον ευαγγελιστή Λουκά. Ο ευαγγελιστής πρώτος ζωγράφισε 3 εικόνες από κερί, μαστίχα και χρώματα. Η μία βρίσκεται στην Πελοπόννησο στην Μονή του μεγάλου σπηλαίου η οποία είναι κατασκευασμένη από κυρομαστίχη. Η δεύτερη είναι στη μικρή Ρωσία, σε μια πόλη που ονομάζεται Βιλίνα, η οποία δόθηκε ως δώρο των βυζαντινών αυτοκρατόρων στους Ρώσους, ώστε να έχουν τη συμμαχία τους. Η τρίτη εικόνα κατά την βεβαίωση του Χρυσοβούλλου Ιωάννου Γρηγορίου Γκίκα Βοεβόδα, ηγεμόνα της Ουγγροβλαχίας, βρίσκεται στην Κύπρο στην Μονή του Κύκκου. Επίσης κατά την παράδοση ο ευαγγελιστής Λουκάς ζωγράφισε 3 εικόνες των αγίων κορυφαίων αποστόλων και ορισμένες άλλες, και έκτοτε διαδόθηκε στον κόσμο το καλό και ευσεβές έργο της ζωγραφικής των αγίων εικόνων .</vt:lpstr>
      <vt:lpstr>Διαφάνεια 4</vt:lpstr>
      <vt:lpstr>ΒΥΖΑΝΤΙΝΗ ΑΓΙΟΓΡΑΦΙΑ</vt:lpstr>
      <vt:lpstr>Διαφάνεια 6</vt:lpstr>
      <vt:lpstr>Διαφάνεια 7</vt:lpstr>
      <vt:lpstr>Η αγιογραφία ως τέχνη εμφανίζεται με την ίδρυση του βυζαντινού κράτους το 330μ.Χ. Πολλοί θεωρούν ότι τα πρώτα έργα αυτής της τέχνης τα συναντούμε στις τοιχογραφίες των κατακομβών της Ρώμης, όμως τα κύρια χαρακτηριστικά της βυζαντινής τέχνης αρχίζουν να διαμορφώνονται μετά τη βυζαντινή περίοδο( 867 έως 1207). Η Κωνσταντινούπολη εκτός από πρωτεύουσα του νέου κράτους θα γίνει για τους επόμενους αιώνες και η πρωτεύουσα της τέχνης όχι μόνο για το Βυζάντιο αλλά και για όλη την Ευρώπη. Η αγιογραφία καθώς και όλες οι βυζαντινές τέχνες θα φτάσουν στο απόγειό τους κατά την περίοδο των Παλαιολόγων .      </vt:lpstr>
      <vt:lpstr>Το ύφος της βυζαντινής εικονογραφίας είναι ποιητικό και λιγότερο κοσμικό οι εικόνες δεν μοιάζουν με φωτογραφίες ο αγιογράφος λαμβάνει υπόψη τα φυσιογνωμικά χαρακτηριστικά του αγίου αλλά τα ζωγραφίζει με τέτοιο τρόπο ώστε η εικόνα να προβάλει περισσότερο την αγιοσύνη και λιγότερο την εξωτερική του εμφάνιση.  Στη βυζαντινή εικόνα όλα πρέπει να μετουσιωθούν σε πνεύμα όλα πρέπει να αγιαστούν ακόμη και τα άψυχα τα βουνά τα δέντρα τα κτίρια τίποτε δεν πρέπει να μείνει όπως φαίνεται .  </vt:lpstr>
      <vt:lpstr>Διαφάνεια 10</vt:lpstr>
      <vt:lpstr>Διαφάνεια 11</vt:lpstr>
      <vt:lpstr>Διαφάνεια 12</vt:lpstr>
      <vt:lpstr>Διαφάνεια 13</vt:lpstr>
      <vt:lpstr>Διαφάνεια 14</vt:lpstr>
      <vt:lpstr>Διαφάνεια 15</vt:lpstr>
      <vt:lpstr>  Κρητική Σχολή (15ος–17ος αιώνας) </vt:lpstr>
      <vt:lpstr>Διάσημοι αγιογράφοι της Κρητικής σχολής</vt:lpstr>
      <vt:lpstr>Μακεδονική Σχολή</vt:lpstr>
      <vt:lpstr>Κύρια χαρακτηριστικά:</vt:lpstr>
      <vt:lpstr> Η βυζαντινή αγιογράφηση επί τοίχου (εφ'υγροίς, νωπογραφία ή φρέσκο) </vt:lpstr>
      <vt:lpstr>ΣΥΜΒΟΛΙΣΜΟΙ</vt:lpstr>
      <vt:lpstr>Διαφάνεια 22</vt:lpstr>
      <vt:lpstr>Διαφάνεια 23</vt:lpstr>
      <vt:lpstr>Διαφάνεια 24</vt:lpstr>
      <vt:lpstr>Διαφάνεια 25</vt:lpstr>
      <vt:lpstr>Διαφάνεια 26</vt:lpstr>
      <vt:lpstr>ΕΥΧΑΡΙΣΤΟΥΜΕ ΓΙΑ ΤΗΝ ΠΡΟΣΟΧΗ ΣΑΣ!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ΤΕΧΝΗ ΤΗΣ ΑΓΙΟΓΡΑΦΙΑΣ ΣΤΟ ΒΥΖΑΝΤΙΟ</dc:title>
  <dc:creator>Nassia Panoriou</dc:creator>
  <cp:lastModifiedBy>USER</cp:lastModifiedBy>
  <cp:revision>1</cp:revision>
  <dcterms:created xsi:type="dcterms:W3CDTF">2025-04-05T17:48:32Z</dcterms:created>
  <dcterms:modified xsi:type="dcterms:W3CDTF">2025-05-06T11:08:44Z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