
<file path=[Content_Types].xml><?xml version="1.0" encoding="utf-8"?>
<Types xmlns="http://schemas.openxmlformats.org/package/2006/content-types">
  <Default Extension="aac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71" r:id="rId15"/>
    <p:sldId id="272" r:id="rId16"/>
    <p:sldId id="268" r:id="rId17"/>
    <p:sldId id="269" r:id="rId18"/>
    <p:sldId id="270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87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367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264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758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183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023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196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78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010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006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589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8994D-58ED-4FE7-A095-A30A5EEFA38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055E0-B527-4B53-8396-52737DC77D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879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aac"/><Relationship Id="rId7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aac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1.aac"/><Relationship Id="rId7" Type="http://schemas.openxmlformats.org/officeDocument/2006/relationships/image" Target="../media/image2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aac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aac"/><Relationship Id="rId1" Type="http://schemas.microsoft.com/office/2007/relationships/media" Target="../media/media22.aac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Climate Change In Greece</a:t>
            </a:r>
            <a:endParaRPr lang="el-G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ntro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540" y="5781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Statistics about the fires of 2021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0381"/>
          </a:xfrm>
        </p:spPr>
        <p:txBody>
          <a:bodyPr>
            <a:normAutofit/>
          </a:bodyPr>
          <a:lstStyle/>
          <a:p>
            <a:r>
              <a:rPr lang="en-US" dirty="0"/>
              <a:t>Total fires: 140+</a:t>
            </a:r>
          </a:p>
          <a:p>
            <a:pPr marL="285750" indent="-285750"/>
            <a:r>
              <a:rPr lang="en-US" dirty="0"/>
              <a:t>Total area burnt: 125,000 hectares </a:t>
            </a:r>
            <a:r>
              <a:rPr lang="en-US" b="1" dirty="0"/>
              <a:t>(the worst fire season since 2007)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b="1" dirty="0"/>
              <a:t>World Meteorological Organization</a:t>
            </a:r>
            <a:r>
              <a:rPr lang="en-US" sz="2000" dirty="0"/>
              <a:t> highlighted the Greek wildfires, noting the wildfires as </a:t>
            </a:r>
            <a:r>
              <a:rPr lang="en-US" sz="2000" b="1" dirty="0"/>
              <a:t>an example of the extreme weather being caused by climate change</a:t>
            </a:r>
          </a:p>
          <a:p>
            <a:endParaRPr lang="el-GR" dirty="0"/>
          </a:p>
        </p:txBody>
      </p:sp>
      <p:pic>
        <p:nvPicPr>
          <p:cNvPr id="4" name="firestat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7675" y="6100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6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2" y="603849"/>
            <a:ext cx="4459857" cy="277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96" y="603849"/>
            <a:ext cx="4226943" cy="277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2" y="3728197"/>
            <a:ext cx="4459857" cy="269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96" y="3728196"/>
            <a:ext cx="4237406" cy="26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ireimage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061" y="-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2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y glows red over ferry evacuating people from Greek island fi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8740"/>
            <a:ext cx="9144000" cy="5143501"/>
          </a:xfrm>
          <a:prstGeom prst="rect">
            <a:avLst/>
          </a:prstGeom>
        </p:spPr>
      </p:pic>
      <p:pic>
        <p:nvPicPr>
          <p:cNvPr id="3" name="firevideo.a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438" y="6100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05" y="3045125"/>
            <a:ext cx="8229600" cy="4525963"/>
          </a:xfrm>
        </p:spPr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8800" b="1" dirty="0">
                <a:latin typeface="Arial Rounded MT Bold" panose="020F0704030504030204" pitchFamily="34" charset="0"/>
              </a:rPr>
              <a:t>Floods</a:t>
            </a:r>
          </a:p>
        </p:txBody>
      </p:sp>
      <p:pic>
        <p:nvPicPr>
          <p:cNvPr id="2" name="Flood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374" y="5996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35389" y="1371600"/>
            <a:ext cx="9144000" cy="4261449"/>
          </a:xfrm>
        </p:spPr>
        <p:txBody>
          <a:bodyPr>
            <a:normAutofit/>
          </a:bodyPr>
          <a:lstStyle/>
          <a:p>
            <a:r>
              <a:rPr lang="en-US" sz="2000" dirty="0"/>
              <a:t>Illegal logging has contributed significantly to the occurrence of floods. It has been highly affected by the economic crisis</a:t>
            </a:r>
          </a:p>
          <a:p>
            <a:r>
              <a:rPr lang="en-US" sz="2000" dirty="0"/>
              <a:t>The rubble of streams is a big problem in Greece because a lot of city’s even Athens are build on top of streams and rivers. Those rivers start to flood during the rain and the city fills with water.   </a:t>
            </a:r>
            <a:endParaRPr lang="el-GR" sz="2000" dirty="0"/>
          </a:p>
        </p:txBody>
      </p:sp>
      <p:pic>
        <p:nvPicPr>
          <p:cNvPr id="4" name="3 - Εικόνα" descr="υλοτομι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113" y="3674854"/>
            <a:ext cx="3873456" cy="2905092"/>
          </a:xfrm>
          <a:prstGeom prst="rect">
            <a:avLst/>
          </a:prstGeom>
        </p:spPr>
      </p:pic>
      <p:pic>
        <p:nvPicPr>
          <p:cNvPr id="5" name="4 - Εικόνα" descr="ρεμ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5296" y="3674854"/>
            <a:ext cx="3878504" cy="2905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6378" y="388189"/>
            <a:ext cx="8031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Illegal logging and streams</a:t>
            </a:r>
            <a:endParaRPr lang="el-GR" sz="4000" dirty="0">
              <a:solidFill>
                <a:prstClr val="black"/>
              </a:solidFill>
            </a:endParaRPr>
          </a:p>
        </p:txBody>
      </p:sp>
      <p:pic>
        <p:nvPicPr>
          <p:cNvPr id="2" name="woodsandstaff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578" y="388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2" y="500269"/>
            <a:ext cx="4458807" cy="2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" y="3916868"/>
            <a:ext cx="4458806" cy="259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03" y="1965135"/>
            <a:ext cx="4364966" cy="296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loodimage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5954" y="590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7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Flood timeline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71" y="1567701"/>
            <a:ext cx="9211969" cy="529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looddiagram 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03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9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22" y="721925"/>
            <a:ext cx="5329578" cy="53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6" y="54996"/>
            <a:ext cx="3468808" cy="343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4" y="3493697"/>
            <a:ext cx="3314452" cy="328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loodmap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7872" y="6070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2" y="896219"/>
            <a:ext cx="7855579" cy="524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loodscasualtie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052" y="5979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8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76607"/>
            <a:ext cx="9144000" cy="5258531"/>
          </a:xfrm>
          <a:prstGeom prst="rect">
            <a:avLst/>
          </a:prstGeom>
        </p:spPr>
      </p:pic>
      <p:pic>
        <p:nvPicPr>
          <p:cNvPr id="3" name="mandravideo .a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181" y="5936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9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0"/>
              </a:rPr>
              <a:t>Contents</a:t>
            </a:r>
            <a:endParaRPr lang="el-GR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Climate Change Diagrams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Wildfires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Floods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Consequences   </a:t>
            </a:r>
            <a:endParaRPr lang="el-GR" dirty="0">
              <a:latin typeface="Arial Rounded MT Bold" panose="020F0704030504030204" pitchFamily="34" charset="0"/>
            </a:endParaRPr>
          </a:p>
        </p:txBody>
      </p:sp>
      <p:pic>
        <p:nvPicPr>
          <p:cNvPr id="4" name="content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175" y="580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 Rounded MT Bold" panose="020F0704030504030204" pitchFamily="34" charset="0"/>
              </a:rPr>
              <a:t>Consequences Of Climate Change</a:t>
            </a:r>
            <a:endParaRPr lang="el-GR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Fatalities: </a:t>
            </a:r>
          </a:p>
          <a:p>
            <a:pPr marL="0" indent="0">
              <a:buNone/>
            </a:pPr>
            <a:r>
              <a:rPr lang="en-US" dirty="0" smtClean="0"/>
              <a:t>Floods: 156 deaths (since 1980)</a:t>
            </a:r>
          </a:p>
          <a:p>
            <a:pPr marL="0" indent="0">
              <a:buNone/>
            </a:pPr>
            <a:r>
              <a:rPr lang="en-US" dirty="0" smtClean="0"/>
              <a:t>Wildfires: more than 120 death (since 2000)</a:t>
            </a:r>
          </a:p>
          <a:p>
            <a:r>
              <a:rPr lang="en-US" dirty="0" smtClean="0"/>
              <a:t>Destruction of material properties:</a:t>
            </a:r>
          </a:p>
          <a:p>
            <a:pPr marL="0" indent="0">
              <a:buNone/>
            </a:pPr>
            <a:r>
              <a:rPr lang="en-US" sz="2000" dirty="0" smtClean="0"/>
              <a:t>(e.g. </a:t>
            </a:r>
            <a:r>
              <a:rPr lang="en-US" sz="2000" dirty="0"/>
              <a:t>more than 10 million euros worth of </a:t>
            </a:r>
            <a:r>
              <a:rPr lang="en-US" sz="2000" dirty="0" smtClean="0"/>
              <a:t>damage per flood event)</a:t>
            </a:r>
          </a:p>
          <a:p>
            <a:r>
              <a:rPr lang="en-US" dirty="0" smtClean="0"/>
              <a:t>Problems in agriculture </a:t>
            </a:r>
            <a:r>
              <a:rPr lang="en-US" sz="2300" dirty="0" smtClean="0"/>
              <a:t>(destruction of fields and land)</a:t>
            </a:r>
          </a:p>
          <a:p>
            <a:r>
              <a:rPr lang="en-US" dirty="0" smtClean="0"/>
              <a:t>Higher energy requirements</a:t>
            </a:r>
            <a:endParaRPr lang="el-GR" dirty="0"/>
          </a:p>
        </p:txBody>
      </p:sp>
      <p:pic>
        <p:nvPicPr>
          <p:cNvPr id="4" name="Consequence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370" y="5832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anose="020F0704030504030204" pitchFamily="34" charset="0"/>
              </a:rPr>
              <a:t>End Of Presentation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b="1" u="sng" dirty="0" smtClean="0">
                <a:solidFill>
                  <a:schemeClr val="accent3">
                    <a:lumMod val="75000"/>
                  </a:schemeClr>
                </a:solidFill>
              </a:rPr>
              <a:t>Thank you for your attention :D</a:t>
            </a:r>
            <a:endParaRPr lang="el-GR" sz="2800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7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87" y="-263105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dirty="0">
                <a:latin typeface="Arial Rounded MT Bold" panose="020F0704030504030204" pitchFamily="34" charset="0"/>
              </a:rPr>
              <a:t>Climate Change Impact In Europe</a:t>
            </a:r>
            <a:endParaRPr lang="el-GR" sz="3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7" y="630098"/>
            <a:ext cx="6978364" cy="622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uromap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807" y="5871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04182"/>
            <a:ext cx="9144002" cy="531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398" y="243145"/>
            <a:ext cx="731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Temperature Increase In Greece</a:t>
            </a:r>
            <a:endParaRPr lang="el-GR" sz="3200" dirty="0"/>
          </a:p>
        </p:txBody>
      </p:sp>
      <p:pic>
        <p:nvPicPr>
          <p:cNvPr id="3" name="tempdiagram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98" y="6112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9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2" y="-194095"/>
            <a:ext cx="8229600" cy="11430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Greece’s Carbon Emissions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8" y="2492456"/>
            <a:ext cx="7781027" cy="452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8575" y="764239"/>
            <a:ext cx="671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Greece accounts for </a:t>
            </a:r>
            <a:r>
              <a:rPr lang="en-US" sz="2000" b="1" dirty="0"/>
              <a:t>2.4 % of total EU greenhouse gas</a:t>
            </a:r>
            <a:endParaRPr lang="el-G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8575" y="1333106"/>
            <a:ext cx="688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carbon intensity of the Greek economy </a:t>
            </a:r>
            <a:r>
              <a:rPr lang="en-US" b="1" dirty="0"/>
              <a:t>decreased by 23 % </a:t>
            </a:r>
            <a:r>
              <a:rPr lang="en-US" dirty="0"/>
              <a:t>from </a:t>
            </a:r>
          </a:p>
          <a:p>
            <a:r>
              <a:rPr lang="en-US" dirty="0"/>
              <a:t>      2005 to 2019, at a </a:t>
            </a:r>
            <a:r>
              <a:rPr lang="en-US" b="1" dirty="0"/>
              <a:t>slower rate than the EU average.</a:t>
            </a:r>
            <a:endParaRPr lang="el-GR" b="1" dirty="0"/>
          </a:p>
        </p:txBody>
      </p:sp>
      <p:pic>
        <p:nvPicPr>
          <p:cNvPr id="3" name="cemission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284" y="5962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49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Athens Temperature/Rainfall Diagram</a:t>
            </a:r>
            <a:endParaRPr lang="el-G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583"/>
            <a:ext cx="9144000" cy="5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emprain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411" y="303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574" y="1281022"/>
            <a:ext cx="8229600" cy="4525963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6600" dirty="0">
                <a:latin typeface="Arial Rounded MT Bold" panose="020F0704030504030204" pitchFamily="34" charset="0"/>
              </a:rPr>
              <a:t>Wildfires</a:t>
            </a:r>
            <a:endParaRPr lang="el-GR" sz="6600" dirty="0"/>
          </a:p>
        </p:txBody>
      </p:sp>
      <p:pic>
        <p:nvPicPr>
          <p:cNvPr id="2" name="wildfires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962" y="594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4" y="179748"/>
            <a:ext cx="8229600" cy="11430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Greece’s forest fires of 2021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74" y="1208566"/>
            <a:ext cx="4787660" cy="523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144" y="1371297"/>
            <a:ext cx="32649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reached </a:t>
            </a:r>
            <a:r>
              <a:rPr lang="en-US" b="1" dirty="0"/>
              <a:t>47.1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Greece was experiencing the </a:t>
            </a:r>
          </a:p>
          <a:p>
            <a:r>
              <a:rPr lang="en-US" b="1" dirty="0"/>
              <a:t>    worst heatwave since 1987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Places mostly affected: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Northern Greece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Southwestern Greece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Greece </a:t>
            </a:r>
            <a:endParaRPr lang="el-GR" dirty="0"/>
          </a:p>
        </p:txBody>
      </p:sp>
      <p:pic>
        <p:nvPicPr>
          <p:cNvPr id="3" name="firemap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446" y="5867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8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Wildfires threaten the sites of ancient Olympia </a:t>
            </a:r>
            <a:endParaRPr lang="el-G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" y="1311215"/>
            <a:ext cx="4422102" cy="49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27" y="1311215"/>
            <a:ext cx="4445909" cy="49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6142" y="6398696"/>
            <a:ext cx="373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(</a:t>
            </a:r>
            <a:r>
              <a:rPr lang="en-US" b="1" dirty="0"/>
              <a:t>wildfires in the region of Ilia / 2021)</a:t>
            </a:r>
            <a:endParaRPr lang="el-GR" b="1" dirty="0"/>
          </a:p>
        </p:txBody>
      </p:sp>
      <p:pic>
        <p:nvPicPr>
          <p:cNvPr id="3" name="Olympia 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554" y="621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286</Words>
  <Application>Microsoft Office PowerPoint</Application>
  <PresentationFormat>On-screen Show (4:3)</PresentationFormat>
  <Paragraphs>56</Paragraphs>
  <Slides>21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Climate Change In Greece</vt:lpstr>
      <vt:lpstr>Contents</vt:lpstr>
      <vt:lpstr>Climate Change Impact In Europe</vt:lpstr>
      <vt:lpstr>PowerPoint Presentation</vt:lpstr>
      <vt:lpstr>Greece’s Carbon Emissions</vt:lpstr>
      <vt:lpstr>Athens Temperature/Rainfall Diagram</vt:lpstr>
      <vt:lpstr>PowerPoint Presentation</vt:lpstr>
      <vt:lpstr>Greece’s forest fires of 2021</vt:lpstr>
      <vt:lpstr>Wildfires threaten the sites of ancient Olympia </vt:lpstr>
      <vt:lpstr>Statistics about the fires of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 timeline</vt:lpstr>
      <vt:lpstr>PowerPoint Presentation</vt:lpstr>
      <vt:lpstr>PowerPoint Presentation</vt:lpstr>
      <vt:lpstr>PowerPoint Presentation</vt:lpstr>
      <vt:lpstr>Consequences Of Climate Change</vt:lpstr>
      <vt:lpstr>End Of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In Greece</dc:title>
  <dc:creator>CHRISTINA</dc:creator>
  <cp:lastModifiedBy>CHRISTINA</cp:lastModifiedBy>
  <cp:revision>31</cp:revision>
  <dcterms:created xsi:type="dcterms:W3CDTF">2022-02-22T17:50:37Z</dcterms:created>
  <dcterms:modified xsi:type="dcterms:W3CDTF">2022-02-23T19:42:45Z</dcterms:modified>
</cp:coreProperties>
</file>