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7" d="100"/>
          <a:sy n="137" d="100"/>
        </p:scale>
        <p:origin x="864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a62ead3559_0_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a62ead3559_0_1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f5d4204790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f5d4204790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61508a6f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a61508a6f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a61508a6f9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a61508a6f9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a61508a6f9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a61508a6f9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a61508a6f9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a61508a6f9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a61508a6f9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a61508a6f9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a61508a6f9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a61508a6f9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a61508a6f9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a61508a6f9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f5d4204790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f5d4204790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Αναπαράσταση Αλγορίθμων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dirty="0"/>
              <a:t>Κεφάλαιο 2.2, Παράγραφος 2.2.5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7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1700" dirty="0"/>
              <a:t>Εισαγωγή στις αρχές της επιστήμης των </a:t>
            </a:r>
            <a:r>
              <a:rPr lang="el" sz="1700"/>
              <a:t>Ηλεκτρονικών Υπολογιστών</a:t>
            </a:r>
            <a:endParaRPr sz="17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>
                <a:latin typeface="Courier New"/>
                <a:ea typeface="Courier New"/>
                <a:cs typeface="Courier New"/>
                <a:sym typeface="Courier New"/>
              </a:rPr>
              <a:t>ΑΛΓΟΡΙΘΜΟΣ HelloWorld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l">
                <a:latin typeface="Courier New"/>
                <a:ea typeface="Courier New"/>
                <a:cs typeface="Courier New"/>
                <a:sym typeface="Courier New"/>
              </a:rPr>
              <a:t>ΕΜΦΑΝΙΣΕ “Καλημέρα κόσμε”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l">
                <a:latin typeface="Courier New"/>
                <a:ea typeface="Courier New"/>
                <a:cs typeface="Courier New"/>
                <a:sym typeface="Courier New"/>
              </a:rPr>
              <a:t>ΤΕΛΟΣ HelloWorld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Εισαγωγή (αναπαράσταση αλγορίθμων)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Προκειμένου να επιτευχθεί η «ακριβής περιγραφή» ενός αλγορίθμου, χρησιμοποιείται κάποια γλώσσα που μπορεί να περιγράφει σειρές ενεργειών με τρόπο αυστηρό, χωρίς ασάφειες και διφορούμενα.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l"/>
              <a:t>Τέτοιες γλώσσες είναι οι γλώσσες προγραμματισμού (με την προϋπόθεση ότι η σημασιολογία τους είναι αυστηρά διατυπωμένη), μαθηματικά μοντέλα, κάποιες συμβολικές γλώσσες που χρησιμοποιούν αυστηρά καθορισμένους κανόνες περιγραφής, καθώς και κατάλληλα διαμορφωμένα υποσύνολα των φυσικών (ομιλούμενων) γλωσσών.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b="1"/>
              <a:t>Φυσική γλώσσα</a:t>
            </a:r>
            <a:r>
              <a:rPr lang="el"/>
              <a:t> όπου η αναπαράσταση γίνεται με την ομιλούμενη γλώσσα, μέσω της οποίας περιγράφονται τα βήματα επίλυσης του προβλήματος. Ωστόσο, με τη φυσική γλώσσα μπορούν να παρατηρηθούν ασάφειες στις οδηγίες.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l" b="1"/>
              <a:t>Ψευδοκώδικα</a:t>
            </a:r>
            <a:r>
              <a:rPr lang="el"/>
              <a:t> ή </a:t>
            </a:r>
            <a:r>
              <a:rPr lang="el" b="1"/>
              <a:t>ψευδογλώσσα </a:t>
            </a:r>
            <a:r>
              <a:rPr lang="el"/>
              <a:t>η οποία είναι μια υποθετική γλώσσα για την αναπαράσταση αλγορίθμων με στοιχεία από κάποιες γλώσσες προγραμματισμού, παραλείποντας λεπτομέρειες που δεν είναι ουσιαστικές για την ανθρώπινη κατανόηση του αλγορίθμου.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Αναπαράσταση των αλγορίθμων (1/2)</a:t>
            </a:r>
            <a:endParaRPr/>
          </a:p>
        </p:txBody>
      </p:sp>
      <p:sp>
        <p:nvSpPr>
          <p:cNvPr id="68" name="Google Shape;68;p15"/>
          <p:cNvSpPr/>
          <p:nvPr/>
        </p:nvSpPr>
        <p:spPr>
          <a:xfrm>
            <a:off x="154700" y="2281700"/>
            <a:ext cx="8804400" cy="13923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Αναπαράσταση των αλγορίθμων (2/2)</a:t>
            </a:r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l" b="1"/>
              <a:t>Γλώσσα προγραμματισμού</a:t>
            </a:r>
            <a:r>
              <a:rPr lang="el"/>
              <a:t> η οποία είναι μια τεχνητή γλώσσα, που έχει αναπτυχθεί για να δημιουργεί ή να εκφράζει προγράμματα για τον υπολογιστή. Η αναπαράσταση των αλγορίθμων με γλώσσα προγραμματισμού μπορεί να γίνει είτε με οπτικές είτε με κειμενικές γλώσσες προγραμματισμού.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l" b="1"/>
              <a:t>Μεθοδολογίες διαγραμματικής αναπαράστασης αλγορίθμων</a:t>
            </a:r>
            <a:r>
              <a:rPr lang="el"/>
              <a:t> που συνιστούν έναν γραφικό τρόπο παρουσίασης του αλγόριθμου. Από τις διάφορες μεθοδολογίες διαγραμματικής αναπαράστασης αλγορίθμων που έχουν επινοηθεί η πιο διαδεδομένη είναι το διάγραμμα ροής, όπου η περιγραφή και η αναπαράσταση των αλγορίθμων γίνεται με τη χρήση γεωμετρικών σχημάτων - συμβόλων, όπου το καθένα δηλώνει μια συγκεκριμένη ενέργεια ή λειτουργία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75" name="Google Shape;75;p16"/>
          <p:cNvSpPr/>
          <p:nvPr/>
        </p:nvSpPr>
        <p:spPr>
          <a:xfrm>
            <a:off x="230900" y="2586500"/>
            <a:ext cx="8804400" cy="21186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Παράδειγμα...</a:t>
            </a:r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Πρόβλημα: γνωρίζουμε τις νίκες και τις ήττες μιας ομάδας μπάσκετ και θέλουμε να βρούμε τη συνολική βαθμολογία της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l"/>
              <a:t>Να αναπτυχθεί αλγόριθμος </a:t>
            </a:r>
            <a:br>
              <a:rPr lang="el"/>
            </a:br>
            <a:r>
              <a:rPr lang="el"/>
              <a:t>(α) με φυσική γλώσσα, (β) με διάγραμμα ροής και (γ) με ψευδογλώσσα, ο οποίος να διαβάζει των αριθμό των νικών και των ηττών μιας ομάδας μπάσκετ σε μια αγωνιστική περίοδο. Η ομάδα βαθμολογείται για κάθε νίκη με δύο βαθμούς και για κάθε ήττα με έναν.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l"/>
              <a:t>Να υπολογιστεί και να εμφανιστεί η συνολική βαθμολογία της ομάδας.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l"/>
              <a:t>Να εκτελεστεί ο αλγόριθμος για τις τιμές Νίκες 8 και Ήττες 12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Αναπαράσταση Αλγορίθμου</a:t>
            </a:r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>
            <a:off x="311700" y="1609675"/>
            <a:ext cx="26964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l" sz="1500"/>
              <a:t>Αφού εισαχθούν οι τιμές δύο μεταβλητών Νίκες και Ήττες, να πολλαπλασιαστεί το περιεχόμενο της μεταβλητής Νίκες με τον αριθμό 2 και το περιεχόμενο της μεταβλητής Ήττες με τον αριθμό 1. Στη συνέχεια, να προστεθούν οι δύο τιμές και το άθροισμα να αποθηκευτεί στην μεταβλητή Βαθμολογία_Ομάδας.</a:t>
            </a:r>
            <a:endParaRPr sz="1500"/>
          </a:p>
        </p:txBody>
      </p:sp>
      <p:sp>
        <p:nvSpPr>
          <p:cNvPr id="88" name="Google Shape;88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2369700" cy="517200"/>
          </a:xfrm>
          <a:prstGeom prst="rect">
            <a:avLst/>
          </a:prstGeom>
          <a:solidFill>
            <a:schemeClr val="accent6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l" b="1"/>
              <a:t>Φυσική Γλώσσα</a:t>
            </a:r>
            <a:endParaRPr b="1"/>
          </a:p>
        </p:txBody>
      </p:sp>
      <p:pic>
        <p:nvPicPr>
          <p:cNvPr id="89" name="Google Shape;8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14600" y="1465416"/>
            <a:ext cx="2162650" cy="3681471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8"/>
          <p:cNvSpPr txBox="1">
            <a:spLocks noGrp="1"/>
          </p:cNvSpPr>
          <p:nvPr>
            <p:ph type="body" idx="1"/>
          </p:nvPr>
        </p:nvSpPr>
        <p:spPr>
          <a:xfrm>
            <a:off x="5420850" y="1874775"/>
            <a:ext cx="4221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l" sz="20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Αλγόριθμος </a:t>
            </a:r>
            <a:r>
              <a:rPr lang="el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Μπάσκετ</a:t>
            </a:r>
            <a:endParaRPr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l" sz="20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Διάβασε </a:t>
            </a:r>
            <a:r>
              <a:rPr lang="el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Νίκες, Ήττες</a:t>
            </a:r>
            <a:endParaRPr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l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Βαθμολογία </a:t>
            </a:r>
            <a:r>
              <a:rPr lang="el" sz="20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←</a:t>
            </a:r>
            <a:r>
              <a:rPr lang="el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Νίκες*2 + Ήττες*1</a:t>
            </a:r>
            <a:endParaRPr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l" sz="20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Εμφάνισε </a:t>
            </a:r>
            <a:r>
              <a:rPr lang="el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Βαθμολογία</a:t>
            </a:r>
            <a:endParaRPr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l" sz="20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Τέλος </a:t>
            </a:r>
            <a:r>
              <a:rPr lang="el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Μπάσκετ</a:t>
            </a:r>
            <a:endParaRPr sz="2000"/>
          </a:p>
        </p:txBody>
      </p:sp>
      <p:sp>
        <p:nvSpPr>
          <p:cNvPr id="91" name="Google Shape;91;p18"/>
          <p:cNvSpPr txBox="1">
            <a:spLocks noGrp="1"/>
          </p:cNvSpPr>
          <p:nvPr>
            <p:ph type="body" idx="1"/>
          </p:nvPr>
        </p:nvSpPr>
        <p:spPr>
          <a:xfrm>
            <a:off x="3227425" y="959950"/>
            <a:ext cx="2272200" cy="517200"/>
          </a:xfrm>
          <a:prstGeom prst="rect">
            <a:avLst/>
          </a:prstGeom>
          <a:solidFill>
            <a:schemeClr val="accent6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l" b="1"/>
              <a:t>Λογικό Διάγραμμα</a:t>
            </a:r>
            <a:endParaRPr b="1"/>
          </a:p>
        </p:txBody>
      </p:sp>
      <p:sp>
        <p:nvSpPr>
          <p:cNvPr id="92" name="Google Shape;92;p18"/>
          <p:cNvSpPr txBox="1">
            <a:spLocks noGrp="1"/>
          </p:cNvSpPr>
          <p:nvPr>
            <p:ph type="body" idx="1"/>
          </p:nvPr>
        </p:nvSpPr>
        <p:spPr>
          <a:xfrm>
            <a:off x="5910450" y="1357575"/>
            <a:ext cx="2162700" cy="517200"/>
          </a:xfrm>
          <a:prstGeom prst="rect">
            <a:avLst/>
          </a:prstGeom>
          <a:solidFill>
            <a:schemeClr val="accent6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l" b="1"/>
              <a:t>Ψευδοκώδικας</a:t>
            </a:r>
            <a:endParaRPr b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Να αναπτύξετε αλγόριθμο ο οποίος να ζητάει την εισαγωγή / διάβασμα (από το πληκτρολόγιο) του μήκους και του πλάτους μιας αίθουσας και στη συνέχεια να υπολογίζει το εμβαδόν της και να εμφανισθεί.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l"/>
              <a:t>Γνωρίζουμε ότι το εμβαδόν μίας αίθουσας υπολογίζεται από τον τύπο Εμβ = Μήκος x Πλάτος.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l"/>
              <a:t>Να αναπαραστήσετε τον αλγόριθμο επίλυσης του προβλήματος (με λογικό διάγραμμα ή ψευδοκώδικα).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105" name="Google Shape;10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44788" y="545900"/>
            <a:ext cx="2505075" cy="4438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20"/>
          <p:cNvSpPr txBox="1">
            <a:spLocks noGrp="1"/>
          </p:cNvSpPr>
          <p:nvPr>
            <p:ph type="body" idx="1"/>
          </p:nvPr>
        </p:nvSpPr>
        <p:spPr>
          <a:xfrm>
            <a:off x="4641600" y="1152463"/>
            <a:ext cx="3930600" cy="34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l" sz="2000">
                <a:latin typeface="Courier New"/>
                <a:ea typeface="Courier New"/>
                <a:cs typeface="Courier New"/>
                <a:sym typeface="Courier New"/>
              </a:rPr>
              <a:t>Αλγόριθμος Εμβαδό</a:t>
            </a:r>
            <a:endParaRPr sz="2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l" sz="2000">
                <a:latin typeface="Courier New"/>
                <a:ea typeface="Courier New"/>
                <a:cs typeface="Courier New"/>
                <a:sym typeface="Courier New"/>
              </a:rPr>
              <a:t>Διάβασε Μήκος, Πλάτος</a:t>
            </a:r>
            <a:endParaRPr sz="2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l" sz="2000">
                <a:latin typeface="Courier New"/>
                <a:ea typeface="Courier New"/>
                <a:cs typeface="Courier New"/>
                <a:sym typeface="Courier New"/>
              </a:rPr>
              <a:t>Εμβαδόν ← Μήκος * Πλάτος</a:t>
            </a:r>
            <a:endParaRPr sz="2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l" sz="2000">
                <a:latin typeface="Courier New"/>
                <a:ea typeface="Courier New"/>
                <a:cs typeface="Courier New"/>
                <a:sym typeface="Courier New"/>
              </a:rPr>
              <a:t>Εμφάνισε Εμβαδόν</a:t>
            </a:r>
            <a:endParaRPr sz="2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0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l" sz="2000">
                <a:latin typeface="Courier New"/>
                <a:ea typeface="Courier New"/>
                <a:cs typeface="Courier New"/>
                <a:sym typeface="Courier New"/>
              </a:rPr>
              <a:t>Τέλος Εμβαδό</a:t>
            </a:r>
            <a:endParaRPr sz="20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Πρόβλημα: εμφάνισε στην οθόνη “Καλημέρα κόσμε”</a:t>
            </a:r>
            <a:endParaRPr/>
          </a:p>
        </p:txBody>
      </p:sp>
      <p:sp>
        <p:nvSpPr>
          <p:cNvPr id="112" name="Google Shape;112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113" name="Google Shape;11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33960" y="1152475"/>
            <a:ext cx="7362366" cy="3744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548</Words>
  <Application>Microsoft Office PowerPoint</Application>
  <PresentationFormat>Προβολή στην οθόνη (16:9)</PresentationFormat>
  <Paragraphs>44</Paragraphs>
  <Slides>10</Slides>
  <Notes>10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3" baseType="lpstr">
      <vt:lpstr>Arial</vt:lpstr>
      <vt:lpstr>Courier New</vt:lpstr>
      <vt:lpstr>Simple Light</vt:lpstr>
      <vt:lpstr>Αναπαράσταση Αλγορίθμων</vt:lpstr>
      <vt:lpstr>Εισαγωγή (αναπαράσταση αλγορίθμων)</vt:lpstr>
      <vt:lpstr>Αναπαράσταση των αλγορίθμων (1/2)</vt:lpstr>
      <vt:lpstr>Αναπαράσταση των αλγορίθμων (2/2)</vt:lpstr>
      <vt:lpstr>Παράδειγμα...</vt:lpstr>
      <vt:lpstr>Αναπαράσταση Αλγορίθμου</vt:lpstr>
      <vt:lpstr>Παρουσίαση του PowerPoint</vt:lpstr>
      <vt:lpstr>Παρουσίαση του PowerPoint</vt:lpstr>
      <vt:lpstr>Πρόβλημα: εμφάνισε στην οθόνη “Καλημέρα κόσμε”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Αναπαράσταση Αλγορίθμων</dc:title>
  <dc:creator>Αναστάσιος Λεϊμονής</dc:creator>
  <cp:lastModifiedBy>Αναστάσιος Λεϊμονής</cp:lastModifiedBy>
  <cp:revision>1</cp:revision>
  <dcterms:modified xsi:type="dcterms:W3CDTF">2023-10-14T09:49:23Z</dcterms:modified>
</cp:coreProperties>
</file>