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AB0E4B-1C5E-6772-1E71-4AE20C758C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C6BF2CF-EE92-52DD-FD94-ABAE5DE5C2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F639357-36AA-13F2-AF5F-56AB022E1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B822-7BE4-4C3B-A181-46C8D4F7A18A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B9F371C-D680-0C83-4A90-A0BE72E03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8392F66-0248-9A3D-D58E-C09CF69D1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15B9D-09D6-4C7B-BE65-DA0F1720B2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8874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F7C6451-6405-738C-C253-843797CC0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5ED9BEE-1082-B2D7-0EF6-7428FEDE00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B639866-0CA7-D165-8AAE-E3C9863C6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B822-7BE4-4C3B-A181-46C8D4F7A18A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1E08470-90E7-1988-6205-0114C135A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C15D731-F972-E0A4-DAE2-B6300F62B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15B9D-09D6-4C7B-BE65-DA0F1720B2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5327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E1F1642F-0527-E661-D3CC-15BF44F331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B1D1C1F1-4127-EF19-7ABD-2E4AB3830A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EAC6A70-656A-D264-D27A-808AE26C2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B822-7BE4-4C3B-A181-46C8D4F7A18A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3708604-D195-E06F-6337-C578680FC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9397406-7D7D-8C84-31AB-561F13532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15B9D-09D6-4C7B-BE65-DA0F1720B2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8483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DF07505-D3BA-60CD-560D-41B8EA709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9DC8837-D7F5-6A95-6BFB-25EB07DA3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D426D2E-37AF-18F2-3B6C-29908384E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B822-7BE4-4C3B-A181-46C8D4F7A18A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87D6121-653B-0D9C-4EE8-5F2BC0D00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313FD0F-DF52-A7FC-5241-7E0328031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15B9D-09D6-4C7B-BE65-DA0F1720B2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10226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39AD859-B33A-748D-5946-F90D9CA58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3B63299-1CBD-05F4-684D-D512C967FB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8472B1E-B0C2-061E-8974-1C43A8FBD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B822-7BE4-4C3B-A181-46C8D4F7A18A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99E0367-5F4B-9BE8-707C-5BDF3FC92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F34C457-65BF-34F3-BECF-7B85F0546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15B9D-09D6-4C7B-BE65-DA0F1720B2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9524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5AD772-673B-C609-939A-0EF443DF0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60B00EA-8086-74CA-8DB2-24001F53F9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0D42534-95E9-023A-84A3-61BDFBE6A6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05A1A44-A455-4423-3348-916C47F5B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B822-7BE4-4C3B-A181-46C8D4F7A18A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78F818B-8015-32D7-B3EC-4F6C0FE9E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A0660FA-3593-5738-5D8D-E8F322489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15B9D-09D6-4C7B-BE65-DA0F1720B2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9894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3847AFB-B42A-74AC-180F-C018B6646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CFB5157-DA98-AB65-95F6-A70D596C94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93D8258-8291-7D5F-BF57-C68C798FBE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14E4B90B-B070-4FA2-6D20-91D6C2AAAB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4C49ACB5-EDAE-4A2B-9B23-6C95CB79CF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F7BB6C72-822C-714A-A65F-091621C49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B822-7BE4-4C3B-A181-46C8D4F7A18A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A7426B63-F0D8-966C-6C5C-D05AAB15F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4C1B7B3A-9EF7-107D-BEE3-059506839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15B9D-09D6-4C7B-BE65-DA0F1720B2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363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D335B96-4E23-9D28-4EAF-13E13EE23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8E4CF17-0B19-263B-1150-D8F90D6D6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B822-7BE4-4C3B-A181-46C8D4F7A18A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B251E012-9FAC-6602-3BC9-09E30B7D0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12A4275-5E55-9FFC-35C0-81EEC8C1E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15B9D-09D6-4C7B-BE65-DA0F1720B2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0712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1563AD06-646E-7939-B27F-374F8EEC5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B822-7BE4-4C3B-A181-46C8D4F7A18A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A43442AE-0E63-4DC6-2F8C-F5F7FEF98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5A2B4F13-A16B-5950-DC8B-4B20EA697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15B9D-09D6-4C7B-BE65-DA0F1720B2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705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B5827F4-FB5D-61B4-B7D1-2B04D34E5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4C69CB-8BFC-F84C-305D-0BE63740A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DFD8466-E9EB-9118-3804-45B0EA0B1E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29CA535-5AD2-A604-68DA-0DD3449C1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B822-7BE4-4C3B-A181-46C8D4F7A18A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AB85761-AAF9-F227-3F5D-4E76BA244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0BED4BE-6010-988F-AF36-9E36B1579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15B9D-09D6-4C7B-BE65-DA0F1720B2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9773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6E9985-EF2D-68D0-2757-27102DC84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13B0B6D-3561-BDCD-2C60-60000A1B13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192E74C-ADC2-D20C-5BF1-827F0FB5E3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A8125F1-8A2C-4127-9AA9-40C451F8B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B822-7BE4-4C3B-A181-46C8D4F7A18A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4DCE3A8-641C-2911-0CBB-B48A369E5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46778FD-B4D7-6D45-3C25-0ECC3EAA6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15B9D-09D6-4C7B-BE65-DA0F1720B2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2415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A4F0466-7340-F223-C813-6AD0CD1AC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78BF30C-9691-FAEE-ED10-90A1CAEFA1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EB3730F-A0F2-A2EE-8195-3946AC1A33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AB822-7BE4-4C3B-A181-46C8D4F7A18A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7A46CA5-4ADF-38F5-6A5B-9A1ADDD8D5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546BB24-660D-7DC0-B4B8-46B77031AF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15B9D-09D6-4C7B-BE65-DA0F1720B2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8989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4256789-CE71-0EE9-1070-8939A8B3E6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6DE3925-FA5E-D73A-A173-6C4296865C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4844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Τίτλος</a:t>
            </a:r>
            <a:r>
              <a:rPr dirty="0"/>
              <a:t> </a:t>
            </a:r>
            <a:r>
              <a:rPr dirty="0" err="1"/>
              <a:t>Εργ</a:t>
            </a:r>
            <a:r>
              <a:rPr dirty="0"/>
              <a:t>ασίας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Ονόματα, Τάξη,</a:t>
            </a:r>
            <a:r>
              <a:rPr lang="en-US" sz="2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l-GR" sz="2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Τμήμα, Καθηγητής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Περιεχόμενα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Συμπληρώστε εδώ το περιεχόμενο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Εισαγωγή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Εισαγωγή και στόχος της εργασίας.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Κύριο Θέμα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Κύριο Μέρος: Κάθε διαφάνεια να έχει </a:t>
            </a:r>
            <a:r>
              <a:rPr lang="el-GR" b="1" dirty="0"/>
              <a:t>λίγο κείμενο</a:t>
            </a:r>
            <a:r>
              <a:rPr lang="el-GR" dirty="0"/>
              <a:t> (</a:t>
            </a:r>
            <a:r>
              <a:rPr lang="el-GR" dirty="0" err="1"/>
              <a:t>Bullets</a:t>
            </a:r>
            <a:r>
              <a:rPr lang="el-GR" dirty="0"/>
              <a:t>) και </a:t>
            </a:r>
            <a:r>
              <a:rPr lang="el-GR" b="1" dirty="0"/>
              <a:t>1-2 εικόνες/διαγράμματα</a:t>
            </a:r>
            <a:r>
              <a:rPr lang="el-GR" dirty="0"/>
              <a:t>. Χρησιμοποιήστε μόνο τα </a:t>
            </a:r>
            <a:r>
              <a:rPr lang="el-GR" b="1" dirty="0"/>
              <a:t>βασικά σημεία</a:t>
            </a:r>
            <a:r>
              <a:rPr lang="el-GR" dirty="0"/>
              <a:t> της θεωρίας.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Κύριο Θέμα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Συμπληρώστε εδώ το περιεχόμενο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Κύριο Θέμα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Συμπληρώστε εδώ το περιεχόμενο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Συμπεράσματα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Συμπληρώστε εδώ το περιεχόμενο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Πηγές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Συμπληρώστε εδώ το περιεχόμενο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71</Words>
  <Application>Microsoft Office PowerPoint</Application>
  <PresentationFormat>Ευρεία οθόνη</PresentationFormat>
  <Paragraphs>16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Θέμα του Office</vt:lpstr>
      <vt:lpstr>Παρουσίαση του PowerPoint</vt:lpstr>
      <vt:lpstr>Τίτλος Εργασίας</vt:lpstr>
      <vt:lpstr>Περιεχόμενα</vt:lpstr>
      <vt:lpstr>Εισαγωγή</vt:lpstr>
      <vt:lpstr>Κύριο Θέμα</vt:lpstr>
      <vt:lpstr>Κύριο Θέμα</vt:lpstr>
      <vt:lpstr>Κύριο Θέμα</vt:lpstr>
      <vt:lpstr>Συμπεράσματα</vt:lpstr>
      <vt:lpstr>Πηγές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vasia karampika</dc:creator>
  <cp:lastModifiedBy>vasia karampika</cp:lastModifiedBy>
  <cp:revision>3</cp:revision>
  <dcterms:created xsi:type="dcterms:W3CDTF">2025-12-16T08:16:08Z</dcterms:created>
  <dcterms:modified xsi:type="dcterms:W3CDTF">2025-12-18T19:26:10Z</dcterms:modified>
</cp:coreProperties>
</file>