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CD6335-D26B-CA59-FE39-A0217EC51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5A14AD6-D41D-0CAC-EB36-26259CE68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610E0CD-4549-C678-5A55-AD31FC524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755C-9B6E-4F9C-BAD0-7E98F2C34B70}" type="datetimeFigureOut">
              <a:rPr lang="el-GR" smtClean="0"/>
              <a:t>29/9/2024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2B5C6B2-15B4-396B-B3F8-4905AF42D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5693BB7-120D-78D4-3D2B-45CC83ED7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0B1-88DD-43B4-A1D8-F6A7115A13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993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CA62E8-68F6-CA52-758E-84E251B92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2F661A6-1DED-2238-83FB-B47BE94A3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163AEB9-60C5-6FFC-2FB4-16200FAC5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755C-9B6E-4F9C-BAD0-7E98F2C34B70}" type="datetimeFigureOut">
              <a:rPr lang="el-GR" smtClean="0"/>
              <a:t>29/9/2024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E99680E-19CF-1697-14D4-AED8170A4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97F2A35-CAAB-22C0-E232-C987624B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0B1-88DD-43B4-A1D8-F6A7115A13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5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54FFFC3-3911-C374-BEB4-F1D886F9D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DB2C254-9F00-043A-7327-204CE563E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A8202D1-67F3-5220-3EFA-B3AD65DA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755C-9B6E-4F9C-BAD0-7E98F2C34B70}" type="datetimeFigureOut">
              <a:rPr lang="el-GR" smtClean="0"/>
              <a:t>29/9/2024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2F33207-28A6-5CCC-2DBB-E841BECFA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46D7C30-C4AD-D193-248A-75DCEE3C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0B1-88DD-43B4-A1D8-F6A7115A13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062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DE7014-BF5B-B9FD-A2C1-483095DB6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6737C3-21DE-5579-9F0E-55897F6A4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667BB4E-2492-2907-C896-0BFA2B0D5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755C-9B6E-4F9C-BAD0-7E98F2C34B70}" type="datetimeFigureOut">
              <a:rPr lang="el-GR" smtClean="0"/>
              <a:t>29/9/2024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788603-3EBE-ADDA-EF9B-E109D705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FF9A269-BAE7-3B85-4F70-350B423C2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0B1-88DD-43B4-A1D8-F6A7115A13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483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516479-D248-AE63-3BFA-A683A5C35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A55D2E1-40ED-C217-1EB1-308D221A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9F69715-2481-FF66-8B11-3111BF38C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755C-9B6E-4F9C-BAD0-7E98F2C34B70}" type="datetimeFigureOut">
              <a:rPr lang="el-GR" smtClean="0"/>
              <a:t>29/9/2024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E5E81B5-1ACC-D2A7-8B53-FC4832B6B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F64768E-20FC-A83B-DEBA-851637EC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0B1-88DD-43B4-A1D8-F6A7115A13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928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B0ADCA-6B3B-BAB6-3EF0-F976AC38E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F22A6A-78D8-2A84-0247-48C280279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19E1CA9-710C-A4C7-03B1-01F4B5410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2D3B92A-596D-C6E9-F216-499A8401B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755C-9B6E-4F9C-BAD0-7E98F2C34B70}" type="datetimeFigureOut">
              <a:rPr lang="el-GR" smtClean="0"/>
              <a:t>29/9/2024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7A06F43-A9DA-514F-6F09-76C96E84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677575C-EA08-D509-86FA-7FA97313B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0B1-88DD-43B4-A1D8-F6A7115A13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02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BAE723-153B-21C9-47D5-CE61856EB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CCD94D3-78D8-34B5-D65E-3CD1A7DA8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90E768D-C9DC-3A97-72AC-9F1BC0E92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D14C0B4-C6BE-0FE6-6480-24D7EC5D0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61071EE-9660-9D5E-0D82-0CBD81E323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517B88A-5DF6-F461-8241-D5703D697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755C-9B6E-4F9C-BAD0-7E98F2C34B70}" type="datetimeFigureOut">
              <a:rPr lang="el-GR" smtClean="0"/>
              <a:t>29/9/2024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7ECF45F-5F29-C9A2-143E-5FCFD95B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9DF2473-9C13-3056-10DE-2D237E7B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0B1-88DD-43B4-A1D8-F6A7115A13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751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C4986D-EF2F-B6F6-733C-AB9913A8A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47E6353-5737-F765-ED4B-65A56B27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755C-9B6E-4F9C-BAD0-7E98F2C34B70}" type="datetimeFigureOut">
              <a:rPr lang="el-GR" smtClean="0"/>
              <a:t>29/9/2024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2048505-539E-7A1E-329C-E82EDE90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8B2B20B-75F1-BB87-EF87-C08979A36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0B1-88DD-43B4-A1D8-F6A7115A13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832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BDF90EB-F424-0C88-BBDF-E3BA5578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755C-9B6E-4F9C-BAD0-7E98F2C34B70}" type="datetimeFigureOut">
              <a:rPr lang="el-GR" smtClean="0"/>
              <a:t>29/9/2024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266DF5C-21A2-5238-A473-2F79EBBC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AE52D13-335A-B353-FBAA-5618FFD13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0B1-88DD-43B4-A1D8-F6A7115A13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862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42FF3F-A914-C91D-3346-65A0275C6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3BA8CC-6FEA-8E70-9ED5-651D6CD74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F749650-9B4A-5562-2829-0DD9D5420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C45CBCA-A8CE-C3C8-CFB2-D258A0984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755C-9B6E-4F9C-BAD0-7E98F2C34B70}" type="datetimeFigureOut">
              <a:rPr lang="el-GR" smtClean="0"/>
              <a:t>29/9/2024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2253763-5CAC-CDDB-9A59-BF3115D44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1B84386-3C3A-8C6B-1891-70DBCD5A3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0B1-88DD-43B4-A1D8-F6A7115A13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922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68F38D-654C-940E-9F10-E6A6BB506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B6228A8-41D3-601D-A1C8-62D7FB3BCF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3936A7A-EE1C-26E6-AC65-468095A0E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9092EF0-4D3E-6E70-458F-1813C675F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755C-9B6E-4F9C-BAD0-7E98F2C34B70}" type="datetimeFigureOut">
              <a:rPr lang="el-GR" smtClean="0"/>
              <a:t>29/9/2024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F56E677-42C4-F52A-E2A2-5BAC44C99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F461235-CFFC-112B-41FF-CAF7C62D4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0B1-88DD-43B4-A1D8-F6A7115A13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604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954DBC3-B946-2FD5-6E6D-FE219929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A7A087F-076A-B753-8A9D-57BA49E40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865A65E-F913-6387-871E-6015DA79A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B755C-9B6E-4F9C-BAD0-7E98F2C34B70}" type="datetimeFigureOut">
              <a:rPr lang="el-GR" smtClean="0"/>
              <a:t>29/9/2024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C7950B4-F4E9-38DB-7329-416988224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AB153B0-A60D-C9B4-1008-CD3D36C84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A0B1-88DD-43B4-A1D8-F6A7115A13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04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E6A7AB-8599-2134-3E0A-61A866978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35959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ΘΟΥΚΥΔΙΔΟΥ ΠΕΡΙΚΛΕΟΥΣ ΕΠΙΤΑΦΙΟΣ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4B4A1BE-2CA3-DA45-1BE4-D7733BD50B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8567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4FA4AD3-E9A5-4BA5-D6D7-0AD905161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740" y="1148576"/>
            <a:ext cx="8642197" cy="529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52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798EFE7-D723-D449-9B9C-DEC04B38A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346" y="866775"/>
            <a:ext cx="873140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7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4597846-1803-E463-F338-3AA9E8C15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039" y="1471961"/>
            <a:ext cx="5675971" cy="376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90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4EF6E5D-43AE-FF48-D573-2E8219DD9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063" y="814039"/>
            <a:ext cx="5553308" cy="530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05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5DD9CBB-7DC3-9225-04D8-902046554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346" y="1053790"/>
            <a:ext cx="7839307" cy="47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2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6132924-E074-0A34-6886-48AAB522A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4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89B4BBC-E941-7814-86B6-57EACBDCC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278" y="914401"/>
            <a:ext cx="7103327" cy="509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23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873B8B4-4637-DDBB-5A6F-BB1F98286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1419225"/>
            <a:ext cx="71437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73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C44C341-1FC1-AD35-024D-61CF56096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019175"/>
            <a:ext cx="8572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93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79F94F4-6B16-0D05-171D-7815F740D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917" y="914400"/>
            <a:ext cx="8173844" cy="579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0025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</Words>
  <Application>Microsoft Office PowerPoint</Application>
  <PresentationFormat>Ευρεία οθόνη</PresentationFormat>
  <Paragraphs>1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Θέμα του Office</vt:lpstr>
      <vt:lpstr>ΘΟΥΚΥΔΙΔΟΥ ΠΕΡΙΚΛΕΟΥΣ ΕΠΙΤΑΦΙΟΣ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eirini morichovitou</dc:creator>
  <cp:lastModifiedBy>eirini morichovitou</cp:lastModifiedBy>
  <cp:revision>10</cp:revision>
  <dcterms:created xsi:type="dcterms:W3CDTF">2024-09-29T15:55:39Z</dcterms:created>
  <dcterms:modified xsi:type="dcterms:W3CDTF">2024-09-29T16:36:03Z</dcterms:modified>
</cp:coreProperties>
</file>