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jpeg" ContentType="image/jpeg"/>
  <Default Extension="rels" ContentType="application/vnd.openxmlformats-package.relationships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Id1" /><Relationship Type="http://schemas.openxmlformats.org/package/2006/relationships/metadata/thumbnail" Target="/docProps/thumbnail.jpeg" Id="rId4" /><Relationship Type="http://schemas.openxmlformats.org/package/2006/relationships/metadata/core-properties" Target="/docProps/core.xml" Id="rId3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Id5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/ppt/slides/slide6.xml" Id="rId8" /><Relationship Type="http://schemas.openxmlformats.org/officeDocument/2006/relationships/slide" Target="/ppt/slides/slide5.xml" Id="rId7" /><Relationship Type="http://schemas.openxmlformats.org/officeDocument/2006/relationships/slide" Target="/ppt/slides/slide4.xml" Id="rId6" /><Relationship Type="http://schemas.openxmlformats.org/officeDocument/2006/relationships/slide" Target="/ppt/slides/slide3.xml" Id="rId5" /><Relationship Type="http://schemas.openxmlformats.org/officeDocument/2006/relationships/slide" Target="/ppt/slides/slide2.xml" Id="rId4" /><Relationship Type="http://schemas.openxmlformats.org/officeDocument/2006/relationships/slide" Target="/ppt/slides/slide1.xml" Id="rId3" /><Relationship Type="http://schemas.openxmlformats.org/officeDocument/2006/relationships/tableStyles" Target="/ppt/tableStyles.xml" Id="rId23" /><Relationship Type="http://schemas.openxmlformats.org/officeDocument/2006/relationships/viewProps" Target="/ppt/viewProps.xml" Id="rId22" /><Relationship Type="http://schemas.openxmlformats.org/officeDocument/2006/relationships/presProps" Target="/ppt/presProps.xml" Id="rId21" /><Relationship Type="http://schemas.openxmlformats.org/officeDocument/2006/relationships/theme" Target="/ppt/theme/theme1.xml" Id="rId2" /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7" /><Relationship Type="http://schemas.openxmlformats.org/officeDocument/2006/relationships/theme" Target="/ppt/theme/theme1.xml" Id="rId12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2" /><Relationship Type="http://schemas.openxmlformats.org/officeDocument/2006/relationships/image" Target="/ppt/media/image1.png" Id="rId1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2" /><Relationship Type="http://schemas.openxmlformats.org/officeDocument/2006/relationships/image" Target="/ppt/media/image2.png" Id="rId1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2" /><Relationship Type="http://schemas.openxmlformats.org/officeDocument/2006/relationships/image" Target="/ppt/media/image3.png" Id="rId1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2" /><Relationship Type="http://schemas.openxmlformats.org/officeDocument/2006/relationships/image" Target="/ppt/media/image4.png" Id="rId1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2" /><Relationship Type="http://schemas.openxmlformats.org/officeDocument/2006/relationships/image" Target="/ppt/media/image5.png" Id="rId1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2" /><Relationship Type="http://schemas.openxmlformats.org/officeDocument/2006/relationships/image" Target="/ppt/media/image6.png" Id="rId1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x-1-20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newsflash/>
      </p:transition>
    </mc:Choice>
    <mc:Fallback>
      <p:transition spd="med">
        <p:newsflash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pptx-2-20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pptx-3-20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pptx-4-20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pull/>
      </p:transition>
    </mc:Choice>
    <mc:Fallback>
      <p:transition spd="med">
        <p:pull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pptx-5-20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pptx-6-20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Widescreen</PresentationFormat>
  <Paragraphs>0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6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kaimaka nefeli</dc:creator>
  <cp:lastModifiedBy>Kaimaka Nefeli</cp:lastModifiedBy>
  <cp:revision>3</cp:revision>
  <dcterms:created xsi:type="dcterms:W3CDTF">2023-11-26T17:58:20Z</dcterms:created>
  <dcterms:modified xsi:type="dcterms:W3CDTF">2023-11-26T18:09:13Z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440B3A218472494DAAC0CDEBA9F92B30_12</vt:lpwstr>
  </property>
  <property fmtid="{D5CDD505-2E9C-101B-9397-08002B2CF9AE}" pid="3" name="KSOProductBuildVer">
    <vt:lpwstr>1033-12.2.0.13306</vt:lpwstr>
  </property>
</Properties>
</file>