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eg" ContentType="image/jpeg"/>
  <Default Extension="rels" ContentType="application/vnd.openxmlformats-package.relationshi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4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Id5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tableStyles" Target="/ppt/tableStyles.xml" Id="rId23" /><Relationship Type="http://schemas.openxmlformats.org/officeDocument/2006/relationships/viewProps" Target="/ppt/viewProps.xml" Id="rId22" /><Relationship Type="http://schemas.openxmlformats.org/officeDocument/2006/relationships/presProps" Target="/ppt/presProps.xml" Id="rId21" /><Relationship Type="http://schemas.openxmlformats.org/officeDocument/2006/relationships/slide" Target="/ppt/slides/slide18.xml" Id="rId20" /><Relationship Type="http://schemas.openxmlformats.org/officeDocument/2006/relationships/theme" Target="/ppt/theme/theme1.xml" Id="rId2" /><Relationship Type="http://schemas.openxmlformats.org/officeDocument/2006/relationships/slide" Target="/ppt/slides/slide17.xml" Id="rId19" /><Relationship Type="http://schemas.openxmlformats.org/officeDocument/2006/relationships/slide" Target="/ppt/slides/slide16.xml" Id="rId18" /><Relationship Type="http://schemas.openxmlformats.org/officeDocument/2006/relationships/slide" Target="/ppt/slides/slide15.xml" Id="rId17" /><Relationship Type="http://schemas.openxmlformats.org/officeDocument/2006/relationships/slide" Target="/ppt/slides/slide14.xml" Id="rId16" /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4.png" Id="rId1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5.png" Id="rId1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6.png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7.png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8.png" Id="rId1" /></Relationships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4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5-2048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6-2048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pptx-17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8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kaimaka nefeli</dc:creator>
  <cp:lastModifiedBy>Kaimaka Nefeli</cp:lastModifiedBy>
  <cp:revision>3</cp:revision>
  <dcterms:created xsi:type="dcterms:W3CDTF">2023-11-26T17:58:20Z</dcterms:created>
  <dcterms:modified xsi:type="dcterms:W3CDTF">2023-11-26T18:09:13Z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440B3A218472494DAAC0CDEBA9F92B30_12</vt:lpwstr>
  </property>
  <property fmtid="{D5CDD505-2E9C-101B-9397-08002B2CF9AE}" pid="3" name="KSOProductBuildVer">
    <vt:lpwstr>1033-12.2.0.13306</vt:lpwstr>
  </property>
</Properties>
</file>