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6076950" cy="455295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6076950" cy="455295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1104900" y="1743710"/>
            <a:ext cx="3039745" cy="36830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newsflash/>
      </p:transition>
    </mc:Choice>
    <mc:Fallback>
      <p:transition spd="med">
        <p:newsflash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245" y="-41275"/>
            <a:ext cx="6076950" cy="455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nkaim</cp:lastModifiedBy>
  <cp:revision>3</cp:revision>
  <dcterms:created xsi:type="dcterms:W3CDTF">2013-01-27T09:14:00Z</dcterms:created>
  <dcterms:modified xsi:type="dcterms:W3CDTF">2023-11-10T05:58:31Z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BE893687F2914443AE56114B84F626FB_12</vt:lpwstr>
  </property>
  <property fmtid="{D5CDD505-2E9C-101B-9397-08002B2CF9AE}" pid="3" name="KSOProductBuildVer">
    <vt:lpwstr>1033-12.2.0.13306</vt:lpwstr>
  </property>
</Properties>
</file>