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6076950" cy="4552950"/>
  <p:notesSz cx="4552950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okididoy-istoria"/>
          <p:cNvPicPr>
            <a:picLocks noChangeAspect="1"/>
          </p:cNvPicPr>
          <p:nvPr/>
        </p:nvPicPr>
        <p:blipFill>
          <a:blip r:embed="rId2"/>
          <a:srcRect l="16817" t="9650" r="13710" b="45274"/>
          <a:stretch>
            <a:fillRect/>
          </a:stretch>
        </p:blipFill>
        <p:spPr>
          <a:xfrm>
            <a:off x="2167255" y="2015490"/>
            <a:ext cx="2683510" cy="1741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476625" y="2306955"/>
            <a:ext cx="2024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SimSun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nkaim</cp:lastModifiedBy>
  <cp:revision>3</cp:revision>
  <dcterms:created xsi:type="dcterms:W3CDTF">2023-09-23T11:49:00Z</dcterms:created>
  <dcterms:modified xsi:type="dcterms:W3CDTF">2023-09-23T11:58:09Z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BE998F8D6F164E81BF34ED842B0A9B4A_12</vt:lpwstr>
  </property>
  <property fmtid="{D5CDD505-2E9C-101B-9397-08002B2CF9AE}" pid="3" name="KSOProductBuildVer">
    <vt:lpwstr>1033-12.2.0.13215</vt:lpwstr>
  </property>
</Properties>
</file>