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37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66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881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94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572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921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97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334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33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62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477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11143-2726-4251-BC30-1A2F62F90230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183A-3154-4F86-9F49-68BB5CFFD8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60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POSER DES QUESTIONS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71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000" dirty="0" smtClean="0"/>
              <a:t>SUJET+ VERBE+ </a:t>
            </a:r>
            <a:r>
              <a:rPr lang="fr-FR" sz="6000" dirty="0" smtClean="0"/>
              <a:t>?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Tu aimes l’école</a:t>
            </a:r>
            <a:r>
              <a:rPr lang="fr-FR" sz="3600" dirty="0" smtClean="0">
                <a:solidFill>
                  <a:srgbClr val="FF0000"/>
                </a:solidFill>
              </a:rPr>
              <a:t>? Oui, </a:t>
            </a:r>
            <a:r>
              <a:rPr lang="fr-FR" sz="3600" smtClean="0">
                <a:solidFill>
                  <a:srgbClr val="FF0000"/>
                </a:solidFill>
              </a:rPr>
              <a:t>j’aime l’école.</a:t>
            </a:r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Vous passez vos examens en mai?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9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INVERSION DU SUJET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Parlez-vous français?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Aime-t-il le cinéma</a:t>
            </a:r>
            <a:r>
              <a:rPr lang="fr-FR" sz="3600" dirty="0" smtClean="0">
                <a:solidFill>
                  <a:srgbClr val="FF0000"/>
                </a:solidFill>
              </a:rPr>
              <a:t>? </a:t>
            </a:r>
            <a:r>
              <a:rPr lang="fr-FR" sz="3600" dirty="0" smtClean="0">
                <a:solidFill>
                  <a:srgbClr val="FF0000"/>
                </a:solidFill>
              </a:rPr>
              <a:t>Oui, il aime le cinéma</a:t>
            </a:r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Votre frère aime-t-il le </a:t>
            </a:r>
            <a:r>
              <a:rPr lang="fr-FR" sz="3600" dirty="0" smtClean="0">
                <a:solidFill>
                  <a:srgbClr val="FF0000"/>
                </a:solidFill>
              </a:rPr>
              <a:t>chocolat? Oui, notre frère aime le chocolat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33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EST-CE QUE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Est-ce qu’il est grec</a:t>
            </a:r>
            <a:r>
              <a:rPr lang="fr-FR" sz="3600" dirty="0" smtClean="0">
                <a:solidFill>
                  <a:srgbClr val="FF0000"/>
                </a:solidFill>
              </a:rPr>
              <a:t>? Oui, il est grec.</a:t>
            </a:r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dirty="0" smtClean="0">
                <a:solidFill>
                  <a:srgbClr val="FF0000"/>
                </a:solidFill>
              </a:rPr>
              <a:t>Est-ce que vous habitez à Athènes?</a:t>
            </a:r>
            <a:endParaRPr lang="el-GR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432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73</Words>
  <Application>Microsoft Office PowerPoint</Application>
  <PresentationFormat>Ευρεία οθόνη</PresentationFormat>
  <Paragraphs>11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POSER DES QUESTIONS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POSER DES QUESTIONS</dc:title>
  <dc:creator>User</dc:creator>
  <cp:lastModifiedBy>User</cp:lastModifiedBy>
  <cp:revision>12</cp:revision>
  <dcterms:created xsi:type="dcterms:W3CDTF">2020-11-26T06:14:19Z</dcterms:created>
  <dcterms:modified xsi:type="dcterms:W3CDTF">2021-04-09T06:26:09Z</dcterms:modified>
</cp:coreProperties>
</file>