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25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11143-2726-4251-BC30-1A2F62F90230}" type="datetimeFigureOut">
              <a:rPr lang="el-GR" smtClean="0"/>
              <a:t>9/4/2021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3183A-3154-4F86-9F49-68BB5CFFD84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373769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11143-2726-4251-BC30-1A2F62F90230}" type="datetimeFigureOut">
              <a:rPr lang="el-GR" smtClean="0"/>
              <a:t>9/4/2021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3183A-3154-4F86-9F49-68BB5CFFD84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026627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11143-2726-4251-BC30-1A2F62F90230}" type="datetimeFigureOut">
              <a:rPr lang="el-GR" smtClean="0"/>
              <a:t>9/4/2021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3183A-3154-4F86-9F49-68BB5CFFD84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58817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11143-2726-4251-BC30-1A2F62F90230}" type="datetimeFigureOut">
              <a:rPr lang="el-GR" smtClean="0"/>
              <a:t>9/4/2021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3183A-3154-4F86-9F49-68BB5CFFD84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669424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11143-2726-4251-BC30-1A2F62F90230}" type="datetimeFigureOut">
              <a:rPr lang="el-GR" smtClean="0"/>
              <a:t>9/4/2021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3183A-3154-4F86-9F49-68BB5CFFD84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55728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11143-2726-4251-BC30-1A2F62F90230}" type="datetimeFigureOut">
              <a:rPr lang="el-GR" smtClean="0"/>
              <a:t>9/4/2021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3183A-3154-4F86-9F49-68BB5CFFD84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092146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11143-2726-4251-BC30-1A2F62F90230}" type="datetimeFigureOut">
              <a:rPr lang="el-GR" smtClean="0"/>
              <a:t>9/4/2021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3183A-3154-4F86-9F49-68BB5CFFD84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19764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11143-2726-4251-BC30-1A2F62F90230}" type="datetimeFigureOut">
              <a:rPr lang="el-GR" smtClean="0"/>
              <a:t>9/4/2021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3183A-3154-4F86-9F49-68BB5CFFD84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043347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11143-2726-4251-BC30-1A2F62F90230}" type="datetimeFigureOut">
              <a:rPr lang="el-GR" smtClean="0"/>
              <a:t>9/4/2021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3183A-3154-4F86-9F49-68BB5CFFD84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423340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11143-2726-4251-BC30-1A2F62F90230}" type="datetimeFigureOut">
              <a:rPr lang="el-GR" smtClean="0"/>
              <a:t>9/4/2021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3183A-3154-4F86-9F49-68BB5CFFD84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276261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11143-2726-4251-BC30-1A2F62F90230}" type="datetimeFigureOut">
              <a:rPr lang="el-GR" smtClean="0"/>
              <a:t>9/4/2021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3183A-3154-4F86-9F49-68BB5CFFD84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847733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311143-2726-4251-BC30-1A2F62F90230}" type="datetimeFigureOut">
              <a:rPr lang="el-GR" smtClean="0"/>
              <a:t>9/4/2021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33183A-3154-4F86-9F49-68BB5CFFD84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756000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POSER DES QUESTIONS</a:t>
            </a:r>
            <a:endParaRPr lang="el-GR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567137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6000" dirty="0" smtClean="0"/>
              <a:t>SUJET+ VERBE+ </a:t>
            </a:r>
            <a:r>
              <a:rPr lang="fr-FR" sz="6000" dirty="0" smtClean="0"/>
              <a:t>?</a:t>
            </a:r>
          </a:p>
          <a:p>
            <a:r>
              <a:rPr lang="fr-FR" sz="3600" dirty="0" smtClean="0">
                <a:solidFill>
                  <a:srgbClr val="FF0000"/>
                </a:solidFill>
              </a:rPr>
              <a:t>Tu aimes l’école</a:t>
            </a:r>
            <a:r>
              <a:rPr lang="fr-FR" sz="3600" dirty="0" smtClean="0">
                <a:solidFill>
                  <a:srgbClr val="FF0000"/>
                </a:solidFill>
              </a:rPr>
              <a:t>? Oui, </a:t>
            </a:r>
            <a:r>
              <a:rPr lang="fr-FR" sz="3600" smtClean="0">
                <a:solidFill>
                  <a:srgbClr val="FF0000"/>
                </a:solidFill>
              </a:rPr>
              <a:t>j’aime l’école.</a:t>
            </a:r>
            <a:endParaRPr lang="fr-FR" sz="3600" dirty="0" smtClean="0">
              <a:solidFill>
                <a:srgbClr val="FF0000"/>
              </a:solidFill>
            </a:endParaRPr>
          </a:p>
          <a:p>
            <a:r>
              <a:rPr lang="fr-FR" sz="3600" dirty="0" smtClean="0">
                <a:solidFill>
                  <a:srgbClr val="FF0000"/>
                </a:solidFill>
              </a:rPr>
              <a:t>Vous passez vos examens en mai?</a:t>
            </a:r>
            <a:endParaRPr lang="el-GR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01910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6000" dirty="0" smtClean="0"/>
              <a:t>INVERSION DU SUJET</a:t>
            </a:r>
          </a:p>
          <a:p>
            <a:r>
              <a:rPr lang="fr-FR" sz="3600" dirty="0" smtClean="0">
                <a:solidFill>
                  <a:srgbClr val="FF0000"/>
                </a:solidFill>
              </a:rPr>
              <a:t>Parlez-vous français?</a:t>
            </a:r>
          </a:p>
          <a:p>
            <a:r>
              <a:rPr lang="fr-FR" sz="3600" dirty="0" smtClean="0">
                <a:solidFill>
                  <a:srgbClr val="FF0000"/>
                </a:solidFill>
              </a:rPr>
              <a:t>Aime-t-il le cinéma</a:t>
            </a:r>
            <a:r>
              <a:rPr lang="fr-FR" sz="3600" dirty="0" smtClean="0">
                <a:solidFill>
                  <a:srgbClr val="FF0000"/>
                </a:solidFill>
              </a:rPr>
              <a:t>? </a:t>
            </a:r>
            <a:r>
              <a:rPr lang="fr-FR" sz="3600" dirty="0" smtClean="0">
                <a:solidFill>
                  <a:srgbClr val="FF0000"/>
                </a:solidFill>
              </a:rPr>
              <a:t>Oui, il aime le cinéma</a:t>
            </a:r>
            <a:endParaRPr lang="fr-FR" sz="3600" dirty="0" smtClean="0">
              <a:solidFill>
                <a:srgbClr val="FF0000"/>
              </a:solidFill>
            </a:endParaRPr>
          </a:p>
          <a:p>
            <a:r>
              <a:rPr lang="fr-FR" sz="3600" dirty="0" smtClean="0">
                <a:solidFill>
                  <a:srgbClr val="FF0000"/>
                </a:solidFill>
              </a:rPr>
              <a:t>Votre frère aime-t-il le </a:t>
            </a:r>
            <a:r>
              <a:rPr lang="fr-FR" sz="3600" dirty="0" smtClean="0">
                <a:solidFill>
                  <a:srgbClr val="FF0000"/>
                </a:solidFill>
              </a:rPr>
              <a:t>chocolat? Oui, notre frère aime le chocolat</a:t>
            </a:r>
            <a:endParaRPr lang="el-GR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53370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6000" dirty="0" smtClean="0"/>
              <a:t>EST-CE QUE</a:t>
            </a:r>
          </a:p>
          <a:p>
            <a:r>
              <a:rPr lang="fr-FR" sz="3600" dirty="0" smtClean="0">
                <a:solidFill>
                  <a:srgbClr val="FF0000"/>
                </a:solidFill>
              </a:rPr>
              <a:t>Est-ce qu’il est grec</a:t>
            </a:r>
            <a:r>
              <a:rPr lang="fr-FR" sz="3600" dirty="0" smtClean="0">
                <a:solidFill>
                  <a:srgbClr val="FF0000"/>
                </a:solidFill>
              </a:rPr>
              <a:t>? Oui, il est grec.</a:t>
            </a:r>
            <a:endParaRPr lang="fr-FR" sz="3600" dirty="0" smtClean="0">
              <a:solidFill>
                <a:srgbClr val="FF0000"/>
              </a:solidFill>
            </a:endParaRPr>
          </a:p>
          <a:p>
            <a:r>
              <a:rPr lang="fr-FR" sz="3600" dirty="0" smtClean="0">
                <a:solidFill>
                  <a:srgbClr val="FF0000"/>
                </a:solidFill>
              </a:rPr>
              <a:t>Est-ce que vous habitez à Athènes?</a:t>
            </a:r>
            <a:endParaRPr lang="el-GR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9243244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</TotalTime>
  <Words>73</Words>
  <Application>Microsoft Office PowerPoint</Application>
  <PresentationFormat>Ευρεία οθόνη</PresentationFormat>
  <Paragraphs>11</Paragraphs>
  <Slides>4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Θέμα του Office</vt:lpstr>
      <vt:lpstr>POSER DES QUESTIONS</vt:lpstr>
      <vt:lpstr>Παρουσίαση του PowerPoint</vt:lpstr>
      <vt:lpstr>Παρουσίαση του PowerPoint</vt:lpstr>
      <vt:lpstr>Παρουσίαση του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POSER DES QUESTIONS</dc:title>
  <dc:creator>User</dc:creator>
  <cp:lastModifiedBy>User</cp:lastModifiedBy>
  <cp:revision>12</cp:revision>
  <dcterms:created xsi:type="dcterms:W3CDTF">2020-11-26T06:14:19Z</dcterms:created>
  <dcterms:modified xsi:type="dcterms:W3CDTF">2021-04-09T06:26:09Z</dcterms:modified>
</cp:coreProperties>
</file>