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CCF8B-F7D7-4D9C-B7D1-5E8A3FB47D0D}" type="doc">
      <dgm:prSet loTypeId="urn:diagrams.loki3.com/BracketList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D8E506F-1C7C-43B0-A6D6-C604B4EC6FE8}">
      <dgm:prSet phldrT="[Κείμενο]"/>
      <dgm:spPr/>
      <dgm:t>
        <a:bodyPr/>
        <a:lstStyle/>
        <a:p>
          <a:r>
            <a:rPr lang="el-GR" baseline="30000" dirty="0"/>
            <a:t>1ο</a:t>
          </a:r>
          <a:r>
            <a:rPr lang="el-GR" dirty="0"/>
            <a:t> βήμα</a:t>
          </a:r>
        </a:p>
      </dgm:t>
    </dgm:pt>
    <dgm:pt modelId="{DFEDEB80-9552-45A7-B2CD-F3DB74B7831C}" type="parTrans" cxnId="{D99966A4-BFEE-45A7-B73A-3255F47FA05E}">
      <dgm:prSet/>
      <dgm:spPr/>
      <dgm:t>
        <a:bodyPr/>
        <a:lstStyle/>
        <a:p>
          <a:endParaRPr lang="el-GR"/>
        </a:p>
      </dgm:t>
    </dgm:pt>
    <dgm:pt modelId="{5B8E2D92-FE7A-46E8-8980-47659A190535}" type="sibTrans" cxnId="{D99966A4-BFEE-45A7-B73A-3255F47FA05E}">
      <dgm:prSet/>
      <dgm:spPr/>
      <dgm:t>
        <a:bodyPr/>
        <a:lstStyle/>
        <a:p>
          <a:endParaRPr lang="el-GR"/>
        </a:p>
      </dgm:t>
    </dgm:pt>
    <dgm:pt modelId="{DEFA6CF2-BFEA-4FA5-99B3-2FD09A4A9F4B}">
      <dgm:prSet phldrT="[Κείμενο]"/>
      <dgm:spPr/>
      <dgm:t>
        <a:bodyPr/>
        <a:lstStyle/>
        <a:p>
          <a:r>
            <a:rPr lang="el-GR" baseline="30000" dirty="0"/>
            <a:t>6ο</a:t>
          </a:r>
          <a:r>
            <a:rPr lang="el-GR" dirty="0"/>
            <a:t> βήμα</a:t>
          </a:r>
        </a:p>
      </dgm:t>
    </dgm:pt>
    <dgm:pt modelId="{15F8F2DF-124B-46E9-A182-72D148BF0623}" type="parTrans" cxnId="{C0E6A16D-0765-4929-9076-66F158DDD6DE}">
      <dgm:prSet/>
      <dgm:spPr/>
      <dgm:t>
        <a:bodyPr/>
        <a:lstStyle/>
        <a:p>
          <a:endParaRPr lang="el-GR"/>
        </a:p>
      </dgm:t>
    </dgm:pt>
    <dgm:pt modelId="{63659E93-BB96-4FA4-8DAE-051C91723E7E}" type="sibTrans" cxnId="{C0E6A16D-0765-4929-9076-66F158DDD6DE}">
      <dgm:prSet/>
      <dgm:spPr/>
      <dgm:t>
        <a:bodyPr/>
        <a:lstStyle/>
        <a:p>
          <a:endParaRPr lang="el-GR"/>
        </a:p>
      </dgm:t>
    </dgm:pt>
    <dgm:pt modelId="{3D580774-860B-4E9F-9809-3D0616366A91}">
      <dgm:prSet phldrT="[Κείμενο]" custT="1"/>
      <dgm:spPr/>
      <dgm:t>
        <a:bodyPr/>
        <a:lstStyle/>
        <a:p>
          <a:r>
            <a:rPr lang="el-GR" sz="1600" dirty="0"/>
            <a:t>Κάνω το σχεδιάγραμμα του κειμένου</a:t>
          </a:r>
        </a:p>
      </dgm:t>
    </dgm:pt>
    <dgm:pt modelId="{71A464C7-A71E-48F9-9A1F-F737B1DAFBB5}" type="parTrans" cxnId="{531E64D8-3EDA-40CF-99A0-164C5B185D67}">
      <dgm:prSet/>
      <dgm:spPr/>
      <dgm:t>
        <a:bodyPr/>
        <a:lstStyle/>
        <a:p>
          <a:endParaRPr lang="el-GR"/>
        </a:p>
      </dgm:t>
    </dgm:pt>
    <dgm:pt modelId="{0819F6FE-DC6B-4E6A-937B-B3D2B6344BB2}" type="sibTrans" cxnId="{531E64D8-3EDA-40CF-99A0-164C5B185D67}">
      <dgm:prSet/>
      <dgm:spPr/>
      <dgm:t>
        <a:bodyPr/>
        <a:lstStyle/>
        <a:p>
          <a:endParaRPr lang="el-GR"/>
        </a:p>
      </dgm:t>
    </dgm:pt>
    <dgm:pt modelId="{2A97C8C9-8D59-4B01-B733-F1C8B7A8D3AB}">
      <dgm:prSet phldrT="[Κείμενο]"/>
      <dgm:spPr/>
      <dgm:t>
        <a:bodyPr/>
        <a:lstStyle/>
        <a:p>
          <a:r>
            <a:rPr lang="el-GR" baseline="30000" dirty="0"/>
            <a:t>5ο</a:t>
          </a:r>
          <a:r>
            <a:rPr lang="el-GR" dirty="0"/>
            <a:t> βήμα</a:t>
          </a:r>
        </a:p>
      </dgm:t>
    </dgm:pt>
    <dgm:pt modelId="{AF76FBA2-C6B6-4166-99A7-A6A37B7C6F45}" type="parTrans" cxnId="{6E43C85C-2283-4F99-99F2-8B4590B5B409}">
      <dgm:prSet/>
      <dgm:spPr/>
      <dgm:t>
        <a:bodyPr/>
        <a:lstStyle/>
        <a:p>
          <a:endParaRPr lang="el-GR"/>
        </a:p>
      </dgm:t>
    </dgm:pt>
    <dgm:pt modelId="{F05CAA0A-C5EC-4068-B287-774EC252C00B}" type="sibTrans" cxnId="{6E43C85C-2283-4F99-99F2-8B4590B5B409}">
      <dgm:prSet/>
      <dgm:spPr/>
      <dgm:t>
        <a:bodyPr/>
        <a:lstStyle/>
        <a:p>
          <a:endParaRPr lang="el-GR"/>
        </a:p>
      </dgm:t>
    </dgm:pt>
    <dgm:pt modelId="{B7505143-5EA6-44C5-B9FA-5BE5D68141F9}">
      <dgm:prSet phldrT="[Κείμενο]"/>
      <dgm:spPr/>
      <dgm:t>
        <a:bodyPr/>
        <a:lstStyle/>
        <a:p>
          <a:r>
            <a:rPr lang="el-GR" baseline="30000" dirty="0"/>
            <a:t>2ο</a:t>
          </a:r>
          <a:r>
            <a:rPr lang="el-GR" dirty="0"/>
            <a:t> βήμα</a:t>
          </a:r>
        </a:p>
      </dgm:t>
    </dgm:pt>
    <dgm:pt modelId="{367586BE-0315-4B47-9478-61CA3AB132AC}" type="parTrans" cxnId="{C53FAF6A-ED17-4CEF-AD46-ACC8DFCB6B9C}">
      <dgm:prSet/>
      <dgm:spPr/>
      <dgm:t>
        <a:bodyPr/>
        <a:lstStyle/>
        <a:p>
          <a:endParaRPr lang="el-GR"/>
        </a:p>
      </dgm:t>
    </dgm:pt>
    <dgm:pt modelId="{7114F9A0-C077-4C25-AAFB-F053E8EF8DA2}" type="sibTrans" cxnId="{C53FAF6A-ED17-4CEF-AD46-ACC8DFCB6B9C}">
      <dgm:prSet/>
      <dgm:spPr/>
      <dgm:t>
        <a:bodyPr/>
        <a:lstStyle/>
        <a:p>
          <a:endParaRPr lang="el-GR"/>
        </a:p>
      </dgm:t>
    </dgm:pt>
    <dgm:pt modelId="{D9D1A384-AF13-46A1-9B07-913698ED8A1D}">
      <dgm:prSet phldrT="[Κείμενο]"/>
      <dgm:spPr/>
      <dgm:t>
        <a:bodyPr/>
        <a:lstStyle/>
        <a:p>
          <a:r>
            <a:rPr lang="el-GR" baseline="30000" dirty="0"/>
            <a:t>3ο</a:t>
          </a:r>
          <a:r>
            <a:rPr lang="el-GR" dirty="0"/>
            <a:t> βήμα</a:t>
          </a:r>
        </a:p>
      </dgm:t>
    </dgm:pt>
    <dgm:pt modelId="{A6F4F078-46C4-48E0-B36F-94AE41BA2ACB}" type="parTrans" cxnId="{14395511-3E80-4E8E-8D52-3DC1EE7F71BC}">
      <dgm:prSet/>
      <dgm:spPr/>
      <dgm:t>
        <a:bodyPr/>
        <a:lstStyle/>
        <a:p>
          <a:endParaRPr lang="el-GR"/>
        </a:p>
      </dgm:t>
    </dgm:pt>
    <dgm:pt modelId="{4EE33549-1712-4A5D-A298-64796B8DB047}" type="sibTrans" cxnId="{14395511-3E80-4E8E-8D52-3DC1EE7F71BC}">
      <dgm:prSet/>
      <dgm:spPr/>
      <dgm:t>
        <a:bodyPr/>
        <a:lstStyle/>
        <a:p>
          <a:endParaRPr lang="el-GR"/>
        </a:p>
      </dgm:t>
    </dgm:pt>
    <dgm:pt modelId="{1AD47CC5-8A36-44C6-82A1-DC2FD86619FE}">
      <dgm:prSet phldrT="[Κείμενο]"/>
      <dgm:spPr/>
      <dgm:t>
        <a:bodyPr/>
        <a:lstStyle/>
        <a:p>
          <a:r>
            <a:rPr lang="el-GR" baseline="30000" dirty="0"/>
            <a:t>4ο</a:t>
          </a:r>
          <a:r>
            <a:rPr lang="el-GR" dirty="0"/>
            <a:t> βήμα</a:t>
          </a:r>
        </a:p>
      </dgm:t>
    </dgm:pt>
    <dgm:pt modelId="{7F1B85E3-E2A8-40EC-BD45-9F931C78D5FE}" type="parTrans" cxnId="{7FD906F7-A05A-456A-ABE8-9AEB419E6DEB}">
      <dgm:prSet/>
      <dgm:spPr/>
      <dgm:t>
        <a:bodyPr/>
        <a:lstStyle/>
        <a:p>
          <a:endParaRPr lang="el-GR"/>
        </a:p>
      </dgm:t>
    </dgm:pt>
    <dgm:pt modelId="{F99FEF79-2038-4662-BACC-20BB4B69FA8B}" type="sibTrans" cxnId="{7FD906F7-A05A-456A-ABE8-9AEB419E6DEB}">
      <dgm:prSet/>
      <dgm:spPr/>
      <dgm:t>
        <a:bodyPr/>
        <a:lstStyle/>
        <a:p>
          <a:endParaRPr lang="el-GR"/>
        </a:p>
      </dgm:t>
    </dgm:pt>
    <dgm:pt modelId="{326E1DDE-DF51-4AEE-9C68-FE3A519F474C}">
      <dgm:prSet phldrT="[Κείμενο]" custT="1"/>
      <dgm:spPr/>
      <dgm:t>
        <a:bodyPr/>
        <a:lstStyle/>
        <a:p>
          <a:r>
            <a:rPr lang="el-GR" sz="1600" dirty="0"/>
            <a:t>Βάζω τίτλους σε ευρύτερες ενότητες</a:t>
          </a:r>
        </a:p>
      </dgm:t>
    </dgm:pt>
    <dgm:pt modelId="{CE6ECC97-7395-4358-A1DE-215092586B15}" type="parTrans" cxnId="{90748DB7-97FC-438A-91ED-680DFF6FF4BF}">
      <dgm:prSet/>
      <dgm:spPr/>
      <dgm:t>
        <a:bodyPr/>
        <a:lstStyle/>
        <a:p>
          <a:endParaRPr lang="el-GR"/>
        </a:p>
      </dgm:t>
    </dgm:pt>
    <dgm:pt modelId="{A16DA106-66CB-4E09-BCA7-6899F0F02C81}" type="sibTrans" cxnId="{90748DB7-97FC-438A-91ED-680DFF6FF4BF}">
      <dgm:prSet/>
      <dgm:spPr/>
      <dgm:t>
        <a:bodyPr/>
        <a:lstStyle/>
        <a:p>
          <a:endParaRPr lang="el-GR"/>
        </a:p>
      </dgm:t>
    </dgm:pt>
    <dgm:pt modelId="{E630060A-2CAB-4507-AE2A-163171AB9E7B}">
      <dgm:prSet phldrT="[Κείμενο]" custT="1"/>
      <dgm:spPr/>
      <dgm:t>
        <a:bodyPr/>
        <a:lstStyle/>
        <a:p>
          <a:r>
            <a:rPr lang="el-GR" sz="1600" dirty="0"/>
            <a:t>Διαβάζω καλά το κείμενο</a:t>
          </a:r>
        </a:p>
      </dgm:t>
    </dgm:pt>
    <dgm:pt modelId="{20FF7505-C44B-4C81-AA90-F1A22A771B75}" type="parTrans" cxnId="{A4D2FD9F-E234-4162-AAEC-D1D0AC33BDA2}">
      <dgm:prSet/>
      <dgm:spPr/>
      <dgm:t>
        <a:bodyPr/>
        <a:lstStyle/>
        <a:p>
          <a:endParaRPr lang="el-GR"/>
        </a:p>
      </dgm:t>
    </dgm:pt>
    <dgm:pt modelId="{431641E0-ACE2-4B6C-B271-5BDE00EB7710}" type="sibTrans" cxnId="{A4D2FD9F-E234-4162-AAEC-D1D0AC33BDA2}">
      <dgm:prSet/>
      <dgm:spPr/>
      <dgm:t>
        <a:bodyPr/>
        <a:lstStyle/>
        <a:p>
          <a:endParaRPr lang="el-GR"/>
        </a:p>
      </dgm:t>
    </dgm:pt>
    <dgm:pt modelId="{DA4E5290-F627-4680-AA96-62358698EF47}">
      <dgm:prSet phldrT="[Κείμενο]" custT="1"/>
      <dgm:spPr/>
      <dgm:t>
        <a:bodyPr/>
        <a:lstStyle/>
        <a:p>
          <a:r>
            <a:rPr lang="el-GR" sz="1600" dirty="0"/>
            <a:t>Βρίσκω το </a:t>
          </a:r>
          <a:r>
            <a:rPr lang="el-GR" sz="1600" b="1" u="sng" dirty="0"/>
            <a:t>θεματικό κέντρο</a:t>
          </a:r>
          <a:endParaRPr lang="el-GR" sz="1600" dirty="0"/>
        </a:p>
      </dgm:t>
    </dgm:pt>
    <dgm:pt modelId="{8B1CA61A-6A23-461A-8F12-B5633A366BFC}" type="parTrans" cxnId="{1AA18759-5623-4F85-9BBB-CA8B43594412}">
      <dgm:prSet/>
      <dgm:spPr/>
      <dgm:t>
        <a:bodyPr/>
        <a:lstStyle/>
        <a:p>
          <a:endParaRPr lang="el-GR"/>
        </a:p>
      </dgm:t>
    </dgm:pt>
    <dgm:pt modelId="{EE50C724-B80B-4F0E-B986-90C53B11EA9A}" type="sibTrans" cxnId="{1AA18759-5623-4F85-9BBB-CA8B43594412}">
      <dgm:prSet/>
      <dgm:spPr/>
      <dgm:t>
        <a:bodyPr/>
        <a:lstStyle/>
        <a:p>
          <a:endParaRPr lang="el-GR"/>
        </a:p>
      </dgm:t>
    </dgm:pt>
    <dgm:pt modelId="{7FB5A76B-A09F-4188-A3E7-3A3A9B58911F}">
      <dgm:prSet phldrT="[Κείμενο]" custT="1"/>
      <dgm:spPr/>
      <dgm:t>
        <a:bodyPr/>
        <a:lstStyle/>
        <a:p>
          <a:r>
            <a:rPr lang="el-GR" sz="1600" dirty="0"/>
            <a:t>Πάνω από μια φορές αν χρειαστεί</a:t>
          </a:r>
        </a:p>
      </dgm:t>
    </dgm:pt>
    <dgm:pt modelId="{75811EF2-4AB7-4C89-8687-5E91208E9691}" type="parTrans" cxnId="{22D54D35-B228-4234-8A2B-9D1C47A43172}">
      <dgm:prSet/>
      <dgm:spPr/>
      <dgm:t>
        <a:bodyPr/>
        <a:lstStyle/>
        <a:p>
          <a:endParaRPr lang="el-GR"/>
        </a:p>
      </dgm:t>
    </dgm:pt>
    <dgm:pt modelId="{1753916B-04F2-4843-B3BE-C8B86650E8A2}" type="sibTrans" cxnId="{22D54D35-B228-4234-8A2B-9D1C47A43172}">
      <dgm:prSet/>
      <dgm:spPr/>
      <dgm:t>
        <a:bodyPr/>
        <a:lstStyle/>
        <a:p>
          <a:endParaRPr lang="el-GR"/>
        </a:p>
      </dgm:t>
    </dgm:pt>
    <dgm:pt modelId="{D8DB8954-D08A-4209-B28F-DB965B30F465}">
      <dgm:prSet custT="1"/>
      <dgm:spPr/>
      <dgm:t>
        <a:bodyPr/>
        <a:lstStyle/>
        <a:p>
          <a:r>
            <a:rPr lang="el-GR" sz="1600" dirty="0"/>
            <a:t>Γράφω την περίληψη</a:t>
          </a:r>
        </a:p>
      </dgm:t>
    </dgm:pt>
    <dgm:pt modelId="{032845AA-8404-48DB-B593-3C1913A8757B}" type="parTrans" cxnId="{07266798-12D3-4F2A-9A9A-D0A292E17BF9}">
      <dgm:prSet/>
      <dgm:spPr/>
      <dgm:t>
        <a:bodyPr/>
        <a:lstStyle/>
        <a:p>
          <a:endParaRPr lang="el-GR"/>
        </a:p>
      </dgm:t>
    </dgm:pt>
    <dgm:pt modelId="{F39FBA55-B80B-4708-8D0A-99925AD21573}" type="sibTrans" cxnId="{07266798-12D3-4F2A-9A9A-D0A292E17BF9}">
      <dgm:prSet/>
      <dgm:spPr/>
      <dgm:t>
        <a:bodyPr/>
        <a:lstStyle/>
        <a:p>
          <a:endParaRPr lang="el-GR"/>
        </a:p>
      </dgm:t>
    </dgm:pt>
    <dgm:pt modelId="{124A86D5-D532-4697-ADCE-746C6B535701}">
      <dgm:prSet custT="1"/>
      <dgm:spPr/>
      <dgm:t>
        <a:bodyPr/>
        <a:lstStyle/>
        <a:p>
          <a:r>
            <a:rPr lang="el-GR" sz="1600" dirty="0"/>
            <a:t>Χωρίζω το κείμενο σε ενότητες</a:t>
          </a:r>
        </a:p>
      </dgm:t>
    </dgm:pt>
    <dgm:pt modelId="{D946EEA2-5C7D-4AD3-844C-D27D9F7B42D7}" type="parTrans" cxnId="{0C32B656-E08F-44C6-AE48-54DBAF928BB7}">
      <dgm:prSet/>
      <dgm:spPr/>
      <dgm:t>
        <a:bodyPr/>
        <a:lstStyle/>
        <a:p>
          <a:endParaRPr lang="el-GR"/>
        </a:p>
      </dgm:t>
    </dgm:pt>
    <dgm:pt modelId="{F19DA649-DCF3-40B9-BF48-F21AA57ADBB2}" type="sibTrans" cxnId="{0C32B656-E08F-44C6-AE48-54DBAF928BB7}">
      <dgm:prSet/>
      <dgm:spPr/>
      <dgm:t>
        <a:bodyPr/>
        <a:lstStyle/>
        <a:p>
          <a:endParaRPr lang="el-GR"/>
        </a:p>
      </dgm:t>
    </dgm:pt>
    <dgm:pt modelId="{11B82ED4-D325-4489-A7D1-5654A57647D5}">
      <dgm:prSet custT="1"/>
      <dgm:spPr/>
      <dgm:t>
        <a:bodyPr/>
        <a:lstStyle/>
        <a:p>
          <a:r>
            <a:rPr lang="el-GR" sz="1600" dirty="0"/>
            <a:t>Εντοπίζω τη δομή του κειμένου</a:t>
          </a:r>
        </a:p>
      </dgm:t>
    </dgm:pt>
    <dgm:pt modelId="{B79B1057-34FA-46FE-907D-8EB711FF85BB}" type="parTrans" cxnId="{E52E0EA8-95A4-4798-9432-947043E262B6}">
      <dgm:prSet/>
      <dgm:spPr/>
      <dgm:t>
        <a:bodyPr/>
        <a:lstStyle/>
        <a:p>
          <a:endParaRPr lang="el-GR"/>
        </a:p>
      </dgm:t>
    </dgm:pt>
    <dgm:pt modelId="{3C2457B8-0BDD-4EED-A71C-05286B4EE86D}" type="sibTrans" cxnId="{E52E0EA8-95A4-4798-9432-947043E262B6}">
      <dgm:prSet/>
      <dgm:spPr/>
      <dgm:t>
        <a:bodyPr/>
        <a:lstStyle/>
        <a:p>
          <a:endParaRPr lang="el-GR"/>
        </a:p>
      </dgm:t>
    </dgm:pt>
    <dgm:pt modelId="{7E1844A1-07B5-4B33-B8B0-CB24EF30FA37}">
      <dgm:prSet custT="1"/>
      <dgm:spPr/>
      <dgm:t>
        <a:bodyPr/>
        <a:lstStyle/>
        <a:p>
          <a:r>
            <a:rPr lang="el-GR" sz="1600" b="0" u="none" dirty="0"/>
            <a:t>Δουλεύω ανά παράγραφο</a:t>
          </a:r>
        </a:p>
      </dgm:t>
    </dgm:pt>
    <dgm:pt modelId="{DFB0D72B-B7DB-44B1-9702-E29E8FA77F7F}" type="parTrans" cxnId="{39D10071-9885-4136-9B4C-7F2F7AFA2825}">
      <dgm:prSet/>
      <dgm:spPr/>
      <dgm:t>
        <a:bodyPr/>
        <a:lstStyle/>
        <a:p>
          <a:endParaRPr lang="el-GR"/>
        </a:p>
      </dgm:t>
    </dgm:pt>
    <dgm:pt modelId="{F672BD2A-030F-49C8-826A-5964AF62349E}" type="sibTrans" cxnId="{39D10071-9885-4136-9B4C-7F2F7AFA2825}">
      <dgm:prSet/>
      <dgm:spPr/>
      <dgm:t>
        <a:bodyPr/>
        <a:lstStyle/>
        <a:p>
          <a:endParaRPr lang="el-GR"/>
        </a:p>
      </dgm:t>
    </dgm:pt>
    <dgm:pt modelId="{143D7E71-3A4E-4C0E-B68C-8C92E8F329F9}">
      <dgm:prSet custT="1"/>
      <dgm:spPr/>
      <dgm:t>
        <a:bodyPr/>
        <a:lstStyle/>
        <a:p>
          <a:r>
            <a:rPr lang="el-GR" sz="1600" b="0" u="none" dirty="0"/>
            <a:t>1. </a:t>
          </a:r>
          <a:r>
            <a:rPr lang="el-GR" sz="1200" b="0" u="none" dirty="0"/>
            <a:t>Υπογραμμίζω λέξεις κλειδιά, 2. Εντοπίζω δομή και τρόπο ανάπτυξης</a:t>
          </a:r>
        </a:p>
      </dgm:t>
    </dgm:pt>
    <dgm:pt modelId="{DE380E5F-0709-4463-BC3C-D1DEE9E631A8}" type="parTrans" cxnId="{C8F4D6DF-C3B3-46BB-B5F2-6FAC9F959911}">
      <dgm:prSet/>
      <dgm:spPr/>
      <dgm:t>
        <a:bodyPr/>
        <a:lstStyle/>
        <a:p>
          <a:endParaRPr lang="el-GR"/>
        </a:p>
      </dgm:t>
    </dgm:pt>
    <dgm:pt modelId="{EA840CDD-AD63-4830-9460-FC8D9E2E8958}" type="sibTrans" cxnId="{C8F4D6DF-C3B3-46BB-B5F2-6FAC9F959911}">
      <dgm:prSet/>
      <dgm:spPr/>
      <dgm:t>
        <a:bodyPr/>
        <a:lstStyle/>
        <a:p>
          <a:endParaRPr lang="el-GR"/>
        </a:p>
      </dgm:t>
    </dgm:pt>
    <dgm:pt modelId="{6852EDE3-0F51-4CB4-ABD0-4325D78E47A2}">
      <dgm:prSet custT="1"/>
      <dgm:spPr/>
      <dgm:t>
        <a:bodyPr/>
        <a:lstStyle/>
        <a:p>
          <a:r>
            <a:rPr lang="el-GR" sz="1200" b="0" u="none" dirty="0"/>
            <a:t>3. Γράφω τον πλαγιότιτλο</a:t>
          </a:r>
        </a:p>
      </dgm:t>
    </dgm:pt>
    <dgm:pt modelId="{99C1D27F-1CAA-4F40-8B37-9E7A6509BFD9}" type="parTrans" cxnId="{16B6F791-531A-4984-9F0A-2A414CD1F53C}">
      <dgm:prSet/>
      <dgm:spPr/>
      <dgm:t>
        <a:bodyPr/>
        <a:lstStyle/>
        <a:p>
          <a:endParaRPr lang="el-GR"/>
        </a:p>
      </dgm:t>
    </dgm:pt>
    <dgm:pt modelId="{739D3E46-ADA5-47BE-924F-B7A9AB7CA079}" type="sibTrans" cxnId="{16B6F791-531A-4984-9F0A-2A414CD1F53C}">
      <dgm:prSet/>
      <dgm:spPr/>
      <dgm:t>
        <a:bodyPr/>
        <a:lstStyle/>
        <a:p>
          <a:endParaRPr lang="el-GR"/>
        </a:p>
      </dgm:t>
    </dgm:pt>
    <dgm:pt modelId="{8CE4239E-2369-4845-B462-3030CDFD6323}">
      <dgm:prSet phldrT="[Κείμενο]" custT="1"/>
      <dgm:spPr/>
      <dgm:t>
        <a:bodyPr/>
        <a:lstStyle/>
        <a:p>
          <a:r>
            <a:rPr lang="el-GR" sz="1600" dirty="0"/>
            <a:t>7</a:t>
          </a:r>
          <a:r>
            <a:rPr lang="el-GR" sz="1600" baseline="30000" dirty="0"/>
            <a:t>ο</a:t>
          </a:r>
          <a:r>
            <a:rPr lang="el-GR" sz="1600" dirty="0"/>
            <a:t> </a:t>
          </a:r>
          <a:r>
            <a:rPr lang="el-GR" sz="2800" b="0" dirty="0"/>
            <a:t>βήμα</a:t>
          </a:r>
          <a:endParaRPr lang="el-GR" sz="1600" b="0" dirty="0"/>
        </a:p>
      </dgm:t>
    </dgm:pt>
    <dgm:pt modelId="{EEC1191E-7551-4D2B-8CFA-0BA8C97CA956}" type="sibTrans" cxnId="{C4F56334-AE15-49E8-ACF9-2E05753B5EFC}">
      <dgm:prSet/>
      <dgm:spPr/>
      <dgm:t>
        <a:bodyPr/>
        <a:lstStyle/>
        <a:p>
          <a:endParaRPr lang="el-GR"/>
        </a:p>
      </dgm:t>
    </dgm:pt>
    <dgm:pt modelId="{04D334F9-7E36-4A86-A7A9-2763638E7CA4}" type="parTrans" cxnId="{C4F56334-AE15-49E8-ACF9-2E05753B5EFC}">
      <dgm:prSet/>
      <dgm:spPr/>
      <dgm:t>
        <a:bodyPr/>
        <a:lstStyle/>
        <a:p>
          <a:endParaRPr lang="el-GR"/>
        </a:p>
      </dgm:t>
    </dgm:pt>
    <dgm:pt modelId="{255FC690-4E31-47A2-86C3-4683AD7CF147}" type="pres">
      <dgm:prSet presAssocID="{772CCF8B-F7D7-4D9C-B7D1-5E8A3FB47D0D}" presName="Name0" presStyleCnt="0">
        <dgm:presLayoutVars>
          <dgm:dir/>
          <dgm:animLvl val="lvl"/>
          <dgm:resizeHandles val="exact"/>
        </dgm:presLayoutVars>
      </dgm:prSet>
      <dgm:spPr/>
    </dgm:pt>
    <dgm:pt modelId="{56FB9CE1-6510-4A89-9B17-26646B77A19B}" type="pres">
      <dgm:prSet presAssocID="{ED8E506F-1C7C-43B0-A6D6-C604B4EC6FE8}" presName="linNode" presStyleCnt="0"/>
      <dgm:spPr/>
    </dgm:pt>
    <dgm:pt modelId="{1D902915-5922-49FD-BCAA-8CB8BF60FF64}" type="pres">
      <dgm:prSet presAssocID="{ED8E506F-1C7C-43B0-A6D6-C604B4EC6FE8}" presName="parTx" presStyleLbl="revTx" presStyleIdx="0" presStyleCnt="7">
        <dgm:presLayoutVars>
          <dgm:chMax val="1"/>
          <dgm:bulletEnabled val="1"/>
        </dgm:presLayoutVars>
      </dgm:prSet>
      <dgm:spPr/>
    </dgm:pt>
    <dgm:pt modelId="{D1B70149-71B9-4250-9970-C0B7CFB9E6FF}" type="pres">
      <dgm:prSet presAssocID="{ED8E506F-1C7C-43B0-A6D6-C604B4EC6FE8}" presName="bracket" presStyleLbl="parChTrans1D1" presStyleIdx="0" presStyleCnt="7"/>
      <dgm:spPr/>
    </dgm:pt>
    <dgm:pt modelId="{12DEE57D-FA7D-4990-8A68-692FC8B8D2CF}" type="pres">
      <dgm:prSet presAssocID="{ED8E506F-1C7C-43B0-A6D6-C604B4EC6FE8}" presName="spH" presStyleCnt="0"/>
      <dgm:spPr/>
    </dgm:pt>
    <dgm:pt modelId="{3C9E9C47-243E-4F4A-A126-BB8F96506504}" type="pres">
      <dgm:prSet presAssocID="{ED8E506F-1C7C-43B0-A6D6-C604B4EC6FE8}" presName="desTx" presStyleLbl="node1" presStyleIdx="0" presStyleCnt="7">
        <dgm:presLayoutVars>
          <dgm:bulletEnabled val="1"/>
        </dgm:presLayoutVars>
      </dgm:prSet>
      <dgm:spPr/>
    </dgm:pt>
    <dgm:pt modelId="{446FDBAE-3865-4005-9D71-D14FB8146782}" type="pres">
      <dgm:prSet presAssocID="{5B8E2D92-FE7A-46E8-8980-47659A190535}" presName="spV" presStyleCnt="0"/>
      <dgm:spPr/>
    </dgm:pt>
    <dgm:pt modelId="{43283486-699C-4692-A621-963DA56612E9}" type="pres">
      <dgm:prSet presAssocID="{B7505143-5EA6-44C5-B9FA-5BE5D68141F9}" presName="linNode" presStyleCnt="0"/>
      <dgm:spPr/>
    </dgm:pt>
    <dgm:pt modelId="{904D88A8-860D-4248-82DC-E7D78061425B}" type="pres">
      <dgm:prSet presAssocID="{B7505143-5EA6-44C5-B9FA-5BE5D68141F9}" presName="parTx" presStyleLbl="revTx" presStyleIdx="1" presStyleCnt="7">
        <dgm:presLayoutVars>
          <dgm:chMax val="1"/>
          <dgm:bulletEnabled val="1"/>
        </dgm:presLayoutVars>
      </dgm:prSet>
      <dgm:spPr/>
    </dgm:pt>
    <dgm:pt modelId="{97F8CC81-E181-456C-BAAA-049321D4B2CF}" type="pres">
      <dgm:prSet presAssocID="{B7505143-5EA6-44C5-B9FA-5BE5D68141F9}" presName="bracket" presStyleLbl="parChTrans1D1" presStyleIdx="1" presStyleCnt="7"/>
      <dgm:spPr/>
    </dgm:pt>
    <dgm:pt modelId="{0D449C7D-5D8F-4E8B-9848-D915CC6C00E6}" type="pres">
      <dgm:prSet presAssocID="{B7505143-5EA6-44C5-B9FA-5BE5D68141F9}" presName="spH" presStyleCnt="0"/>
      <dgm:spPr/>
    </dgm:pt>
    <dgm:pt modelId="{4F6B5B36-4F8A-41BC-88C2-7B725BE535E8}" type="pres">
      <dgm:prSet presAssocID="{B7505143-5EA6-44C5-B9FA-5BE5D68141F9}" presName="desTx" presStyleLbl="node1" presStyleIdx="1" presStyleCnt="7">
        <dgm:presLayoutVars>
          <dgm:bulletEnabled val="1"/>
        </dgm:presLayoutVars>
      </dgm:prSet>
      <dgm:spPr/>
    </dgm:pt>
    <dgm:pt modelId="{F6A1F7DB-3134-4FF0-A78A-A583B7ED1918}" type="pres">
      <dgm:prSet presAssocID="{7114F9A0-C077-4C25-AAFB-F053E8EF8DA2}" presName="spV" presStyleCnt="0"/>
      <dgm:spPr/>
    </dgm:pt>
    <dgm:pt modelId="{005AAB7B-9955-4DEC-B31D-F2E8176A1185}" type="pres">
      <dgm:prSet presAssocID="{D9D1A384-AF13-46A1-9B07-913698ED8A1D}" presName="linNode" presStyleCnt="0"/>
      <dgm:spPr/>
    </dgm:pt>
    <dgm:pt modelId="{CF80E046-40AF-4C19-93FB-3AC05C24B614}" type="pres">
      <dgm:prSet presAssocID="{D9D1A384-AF13-46A1-9B07-913698ED8A1D}" presName="parTx" presStyleLbl="revTx" presStyleIdx="2" presStyleCnt="7">
        <dgm:presLayoutVars>
          <dgm:chMax val="1"/>
          <dgm:bulletEnabled val="1"/>
        </dgm:presLayoutVars>
      </dgm:prSet>
      <dgm:spPr/>
    </dgm:pt>
    <dgm:pt modelId="{2F4F4545-9BD1-4ACE-BC2C-315CFCA31B95}" type="pres">
      <dgm:prSet presAssocID="{D9D1A384-AF13-46A1-9B07-913698ED8A1D}" presName="bracket" presStyleLbl="parChTrans1D1" presStyleIdx="2" presStyleCnt="7"/>
      <dgm:spPr/>
    </dgm:pt>
    <dgm:pt modelId="{27E4A213-D808-4401-8C67-CFFE1FAB9081}" type="pres">
      <dgm:prSet presAssocID="{D9D1A384-AF13-46A1-9B07-913698ED8A1D}" presName="spH" presStyleCnt="0"/>
      <dgm:spPr/>
    </dgm:pt>
    <dgm:pt modelId="{4E18262D-0E2B-4287-97B0-BDB1B1A1FA52}" type="pres">
      <dgm:prSet presAssocID="{D9D1A384-AF13-46A1-9B07-913698ED8A1D}" presName="desTx" presStyleLbl="node1" presStyleIdx="2" presStyleCnt="7">
        <dgm:presLayoutVars>
          <dgm:bulletEnabled val="1"/>
        </dgm:presLayoutVars>
      </dgm:prSet>
      <dgm:spPr/>
    </dgm:pt>
    <dgm:pt modelId="{6C50ED4E-C3B9-4750-BBFD-7DCFA1220E4C}" type="pres">
      <dgm:prSet presAssocID="{4EE33549-1712-4A5D-A298-64796B8DB047}" presName="spV" presStyleCnt="0"/>
      <dgm:spPr/>
    </dgm:pt>
    <dgm:pt modelId="{68F62274-9BF1-44C8-A96F-E4F883948D6C}" type="pres">
      <dgm:prSet presAssocID="{1AD47CC5-8A36-44C6-82A1-DC2FD86619FE}" presName="linNode" presStyleCnt="0"/>
      <dgm:spPr/>
    </dgm:pt>
    <dgm:pt modelId="{2F41B2D6-37FB-4E7E-AE3F-5A40A57FC8BA}" type="pres">
      <dgm:prSet presAssocID="{1AD47CC5-8A36-44C6-82A1-DC2FD86619FE}" presName="parTx" presStyleLbl="revTx" presStyleIdx="3" presStyleCnt="7">
        <dgm:presLayoutVars>
          <dgm:chMax val="1"/>
          <dgm:bulletEnabled val="1"/>
        </dgm:presLayoutVars>
      </dgm:prSet>
      <dgm:spPr/>
    </dgm:pt>
    <dgm:pt modelId="{8F82792F-FB67-463E-AAE2-2B43A63B6597}" type="pres">
      <dgm:prSet presAssocID="{1AD47CC5-8A36-44C6-82A1-DC2FD86619FE}" presName="bracket" presStyleLbl="parChTrans1D1" presStyleIdx="3" presStyleCnt="7"/>
      <dgm:spPr/>
    </dgm:pt>
    <dgm:pt modelId="{D6C66DB5-2E89-446F-B603-7785D20FF6F1}" type="pres">
      <dgm:prSet presAssocID="{1AD47CC5-8A36-44C6-82A1-DC2FD86619FE}" presName="spH" presStyleCnt="0"/>
      <dgm:spPr/>
    </dgm:pt>
    <dgm:pt modelId="{2CEBFBD1-E4AC-4FFB-BB5F-49D06AF5ABE4}" type="pres">
      <dgm:prSet presAssocID="{1AD47CC5-8A36-44C6-82A1-DC2FD86619FE}" presName="desTx" presStyleLbl="node1" presStyleIdx="3" presStyleCnt="7">
        <dgm:presLayoutVars>
          <dgm:bulletEnabled val="1"/>
        </dgm:presLayoutVars>
      </dgm:prSet>
      <dgm:spPr/>
    </dgm:pt>
    <dgm:pt modelId="{4613D291-A85C-4370-BB8D-67EFA894FEA9}" type="pres">
      <dgm:prSet presAssocID="{F99FEF79-2038-4662-BACC-20BB4B69FA8B}" presName="spV" presStyleCnt="0"/>
      <dgm:spPr/>
    </dgm:pt>
    <dgm:pt modelId="{368BDB75-8579-427E-885D-A51CA7B9CA78}" type="pres">
      <dgm:prSet presAssocID="{2A97C8C9-8D59-4B01-B733-F1C8B7A8D3AB}" presName="linNode" presStyleCnt="0"/>
      <dgm:spPr/>
    </dgm:pt>
    <dgm:pt modelId="{19D1C6C6-4CB0-46B1-A6F9-5CAE26CE4E74}" type="pres">
      <dgm:prSet presAssocID="{2A97C8C9-8D59-4B01-B733-F1C8B7A8D3AB}" presName="parTx" presStyleLbl="revTx" presStyleIdx="4" presStyleCnt="7">
        <dgm:presLayoutVars>
          <dgm:chMax val="1"/>
          <dgm:bulletEnabled val="1"/>
        </dgm:presLayoutVars>
      </dgm:prSet>
      <dgm:spPr/>
    </dgm:pt>
    <dgm:pt modelId="{D2EBAFCC-B04B-4FE7-91B3-6F380342A7D3}" type="pres">
      <dgm:prSet presAssocID="{2A97C8C9-8D59-4B01-B733-F1C8B7A8D3AB}" presName="bracket" presStyleLbl="parChTrans1D1" presStyleIdx="4" presStyleCnt="7"/>
      <dgm:spPr/>
    </dgm:pt>
    <dgm:pt modelId="{6DF7BC59-2301-48C2-A740-A6617C32E60A}" type="pres">
      <dgm:prSet presAssocID="{2A97C8C9-8D59-4B01-B733-F1C8B7A8D3AB}" presName="spH" presStyleCnt="0"/>
      <dgm:spPr/>
    </dgm:pt>
    <dgm:pt modelId="{E5955AFF-964D-484C-AD50-083B6A40D735}" type="pres">
      <dgm:prSet presAssocID="{2A97C8C9-8D59-4B01-B733-F1C8B7A8D3AB}" presName="desTx" presStyleLbl="node1" presStyleIdx="4" presStyleCnt="7">
        <dgm:presLayoutVars>
          <dgm:bulletEnabled val="1"/>
        </dgm:presLayoutVars>
      </dgm:prSet>
      <dgm:spPr/>
    </dgm:pt>
    <dgm:pt modelId="{EE815A6A-01A1-4D0B-9E78-33FF655D0D52}" type="pres">
      <dgm:prSet presAssocID="{F05CAA0A-C5EC-4068-B287-774EC252C00B}" presName="spV" presStyleCnt="0"/>
      <dgm:spPr/>
    </dgm:pt>
    <dgm:pt modelId="{A89F96B8-B630-4B22-9D81-CA633DEB37F0}" type="pres">
      <dgm:prSet presAssocID="{DEFA6CF2-BFEA-4FA5-99B3-2FD09A4A9F4B}" presName="linNode" presStyleCnt="0"/>
      <dgm:spPr/>
    </dgm:pt>
    <dgm:pt modelId="{5845BDF4-FA5B-46A7-8648-188AC2720BC8}" type="pres">
      <dgm:prSet presAssocID="{DEFA6CF2-BFEA-4FA5-99B3-2FD09A4A9F4B}" presName="parTx" presStyleLbl="revTx" presStyleIdx="5" presStyleCnt="7">
        <dgm:presLayoutVars>
          <dgm:chMax val="1"/>
          <dgm:bulletEnabled val="1"/>
        </dgm:presLayoutVars>
      </dgm:prSet>
      <dgm:spPr/>
    </dgm:pt>
    <dgm:pt modelId="{C25B0572-E5A6-4294-AB1A-F9599CB97FCF}" type="pres">
      <dgm:prSet presAssocID="{DEFA6CF2-BFEA-4FA5-99B3-2FD09A4A9F4B}" presName="bracket" presStyleLbl="parChTrans1D1" presStyleIdx="5" presStyleCnt="7"/>
      <dgm:spPr/>
    </dgm:pt>
    <dgm:pt modelId="{A9E06626-4820-40FA-8A56-9EBF53935CEA}" type="pres">
      <dgm:prSet presAssocID="{DEFA6CF2-BFEA-4FA5-99B3-2FD09A4A9F4B}" presName="spH" presStyleCnt="0"/>
      <dgm:spPr/>
    </dgm:pt>
    <dgm:pt modelId="{831FB638-EF48-40C6-8A48-B9AEE4835C4E}" type="pres">
      <dgm:prSet presAssocID="{DEFA6CF2-BFEA-4FA5-99B3-2FD09A4A9F4B}" presName="desTx" presStyleLbl="node1" presStyleIdx="5" presStyleCnt="7">
        <dgm:presLayoutVars>
          <dgm:bulletEnabled val="1"/>
        </dgm:presLayoutVars>
      </dgm:prSet>
      <dgm:spPr/>
    </dgm:pt>
    <dgm:pt modelId="{86FC7996-FD47-4627-AD86-000086C900E9}" type="pres">
      <dgm:prSet presAssocID="{63659E93-BB96-4FA4-8DAE-051C91723E7E}" presName="spV" presStyleCnt="0"/>
      <dgm:spPr/>
    </dgm:pt>
    <dgm:pt modelId="{D290D925-EF49-4E43-873C-C31C5453EF05}" type="pres">
      <dgm:prSet presAssocID="{8CE4239E-2369-4845-B462-3030CDFD6323}" presName="linNode" presStyleCnt="0"/>
      <dgm:spPr/>
    </dgm:pt>
    <dgm:pt modelId="{1432CBF7-2EAC-4AC9-B6D2-667EF67D901E}" type="pres">
      <dgm:prSet presAssocID="{8CE4239E-2369-4845-B462-3030CDFD6323}" presName="parTx" presStyleLbl="revTx" presStyleIdx="6" presStyleCnt="7">
        <dgm:presLayoutVars>
          <dgm:chMax val="1"/>
          <dgm:bulletEnabled val="1"/>
        </dgm:presLayoutVars>
      </dgm:prSet>
      <dgm:spPr/>
    </dgm:pt>
    <dgm:pt modelId="{F85753B0-3F10-4794-887E-8B7B6DDD4806}" type="pres">
      <dgm:prSet presAssocID="{8CE4239E-2369-4845-B462-3030CDFD6323}" presName="bracket" presStyleLbl="parChTrans1D1" presStyleIdx="6" presStyleCnt="7"/>
      <dgm:spPr/>
    </dgm:pt>
    <dgm:pt modelId="{A8DCC06D-6793-42F8-8D9E-972BD7ED5291}" type="pres">
      <dgm:prSet presAssocID="{8CE4239E-2369-4845-B462-3030CDFD6323}" presName="spH" presStyleCnt="0"/>
      <dgm:spPr/>
    </dgm:pt>
    <dgm:pt modelId="{C132225E-F5CF-4442-ADBA-C7D76825986D}" type="pres">
      <dgm:prSet presAssocID="{8CE4239E-2369-4845-B462-3030CDFD6323}" presName="desTx" presStyleLbl="node1" presStyleIdx="6" presStyleCnt="7">
        <dgm:presLayoutVars>
          <dgm:bulletEnabled val="1"/>
        </dgm:presLayoutVars>
      </dgm:prSet>
      <dgm:spPr/>
    </dgm:pt>
  </dgm:ptLst>
  <dgm:cxnLst>
    <dgm:cxn modelId="{14395511-3E80-4E8E-8D52-3DC1EE7F71BC}" srcId="{772CCF8B-F7D7-4D9C-B7D1-5E8A3FB47D0D}" destId="{D9D1A384-AF13-46A1-9B07-913698ED8A1D}" srcOrd="2" destOrd="0" parTransId="{A6F4F078-46C4-48E0-B36F-94AE41BA2ACB}" sibTransId="{4EE33549-1712-4A5D-A298-64796B8DB047}"/>
    <dgm:cxn modelId="{A8017813-E065-4BEB-86FB-D10EC3DC6AC2}" type="presOf" srcId="{8CE4239E-2369-4845-B462-3030CDFD6323}" destId="{1432CBF7-2EAC-4AC9-B6D2-667EF67D901E}" srcOrd="0" destOrd="0" presId="urn:diagrams.loki3.com/BracketList+Icon"/>
    <dgm:cxn modelId="{8BED642C-2921-4F38-AEB3-7449245BD622}" type="presOf" srcId="{6852EDE3-0F51-4CB4-ABD0-4325D78E47A2}" destId="{E5955AFF-964D-484C-AD50-083B6A40D735}" srcOrd="0" destOrd="2" presId="urn:diagrams.loki3.com/BracketList+Icon"/>
    <dgm:cxn modelId="{C4F56334-AE15-49E8-ACF9-2E05753B5EFC}" srcId="{772CCF8B-F7D7-4D9C-B7D1-5E8A3FB47D0D}" destId="{8CE4239E-2369-4845-B462-3030CDFD6323}" srcOrd="6" destOrd="0" parTransId="{04D334F9-7E36-4A86-A7A9-2763638E7CA4}" sibTransId="{EEC1191E-7551-4D2B-8CFA-0BA8C97CA956}"/>
    <dgm:cxn modelId="{22D54D35-B228-4234-8A2B-9D1C47A43172}" srcId="{ED8E506F-1C7C-43B0-A6D6-C604B4EC6FE8}" destId="{7FB5A76B-A09F-4188-A3E7-3A3A9B58911F}" srcOrd="1" destOrd="0" parTransId="{75811EF2-4AB7-4C89-8687-5E91208E9691}" sibTransId="{1753916B-04F2-4843-B3BE-C8B86650E8A2}"/>
    <dgm:cxn modelId="{6E43C85C-2283-4F99-99F2-8B4590B5B409}" srcId="{772CCF8B-F7D7-4D9C-B7D1-5E8A3FB47D0D}" destId="{2A97C8C9-8D59-4B01-B733-F1C8B7A8D3AB}" srcOrd="4" destOrd="0" parTransId="{AF76FBA2-C6B6-4166-99A7-A6A37B7C6F45}" sibTransId="{F05CAA0A-C5EC-4068-B287-774EC252C00B}"/>
    <dgm:cxn modelId="{B982E15E-6D52-4EB6-91FA-3CC32B001D09}" type="presOf" srcId="{DA4E5290-F627-4680-AA96-62358698EF47}" destId="{4E18262D-0E2B-4287-97B0-BDB1B1A1FA52}" srcOrd="0" destOrd="0" presId="urn:diagrams.loki3.com/BracketList+Icon"/>
    <dgm:cxn modelId="{F232395F-3C14-4AA9-AB9F-21328197CE3E}" type="presOf" srcId="{326E1DDE-DF51-4AEE-9C68-FE3A519F474C}" destId="{2CEBFBD1-E4AC-4FFB-BB5F-49D06AF5ABE4}" srcOrd="0" destOrd="0" presId="urn:diagrams.loki3.com/BracketList+Icon"/>
    <dgm:cxn modelId="{DF31D746-452A-48C4-ADB2-4EBB590F22EB}" type="presOf" srcId="{143D7E71-3A4E-4C0E-B68C-8C92E8F329F9}" destId="{E5955AFF-964D-484C-AD50-083B6A40D735}" srcOrd="0" destOrd="1" presId="urn:diagrams.loki3.com/BracketList+Icon"/>
    <dgm:cxn modelId="{C53FAF6A-ED17-4CEF-AD46-ACC8DFCB6B9C}" srcId="{772CCF8B-F7D7-4D9C-B7D1-5E8A3FB47D0D}" destId="{B7505143-5EA6-44C5-B9FA-5BE5D68141F9}" srcOrd="1" destOrd="0" parTransId="{367586BE-0315-4B47-9478-61CA3AB132AC}" sibTransId="{7114F9A0-C077-4C25-AAFB-F053E8EF8DA2}"/>
    <dgm:cxn modelId="{C0E6A16D-0765-4929-9076-66F158DDD6DE}" srcId="{772CCF8B-F7D7-4D9C-B7D1-5E8A3FB47D0D}" destId="{DEFA6CF2-BFEA-4FA5-99B3-2FD09A4A9F4B}" srcOrd="5" destOrd="0" parTransId="{15F8F2DF-124B-46E9-A182-72D148BF0623}" sibTransId="{63659E93-BB96-4FA4-8DAE-051C91723E7E}"/>
    <dgm:cxn modelId="{39D10071-9885-4136-9B4C-7F2F7AFA2825}" srcId="{2A97C8C9-8D59-4B01-B733-F1C8B7A8D3AB}" destId="{7E1844A1-07B5-4B33-B8B0-CB24EF30FA37}" srcOrd="0" destOrd="0" parTransId="{DFB0D72B-B7DB-44B1-9702-E29E8FA77F7F}" sibTransId="{F672BD2A-030F-49C8-826A-5964AF62349E}"/>
    <dgm:cxn modelId="{407F5153-9042-40ED-8BF1-F7CAE07B5410}" type="presOf" srcId="{772CCF8B-F7D7-4D9C-B7D1-5E8A3FB47D0D}" destId="{255FC690-4E31-47A2-86C3-4683AD7CF147}" srcOrd="0" destOrd="0" presId="urn:diagrams.loki3.com/BracketList+Icon"/>
    <dgm:cxn modelId="{57A77A75-6DE5-4562-AC7D-2EE47BD9B954}" type="presOf" srcId="{7FB5A76B-A09F-4188-A3E7-3A3A9B58911F}" destId="{3C9E9C47-243E-4F4A-A126-BB8F96506504}" srcOrd="0" destOrd="1" presId="urn:diagrams.loki3.com/BracketList+Icon"/>
    <dgm:cxn modelId="{0C32B656-E08F-44C6-AE48-54DBAF928BB7}" srcId="{B7505143-5EA6-44C5-B9FA-5BE5D68141F9}" destId="{124A86D5-D532-4697-ADCE-746C6B535701}" srcOrd="0" destOrd="0" parTransId="{D946EEA2-5C7D-4AD3-844C-D27D9F7B42D7}" sibTransId="{F19DA649-DCF3-40B9-BF48-F21AA57ADBB2}"/>
    <dgm:cxn modelId="{2EE40D77-9E38-4E65-AC99-A31D3A1E80BB}" type="presOf" srcId="{DEFA6CF2-BFEA-4FA5-99B3-2FD09A4A9F4B}" destId="{5845BDF4-FA5B-46A7-8648-188AC2720BC8}" srcOrd="0" destOrd="0" presId="urn:diagrams.loki3.com/BracketList+Icon"/>
    <dgm:cxn modelId="{1AA18759-5623-4F85-9BBB-CA8B43594412}" srcId="{D9D1A384-AF13-46A1-9B07-913698ED8A1D}" destId="{DA4E5290-F627-4680-AA96-62358698EF47}" srcOrd="0" destOrd="0" parTransId="{8B1CA61A-6A23-461A-8F12-B5633A366BFC}" sibTransId="{EE50C724-B80B-4F0E-B986-90C53B11EA9A}"/>
    <dgm:cxn modelId="{34178F59-69D0-402B-B5DD-146590B5F6C1}" type="presOf" srcId="{E630060A-2CAB-4507-AE2A-163171AB9E7B}" destId="{3C9E9C47-243E-4F4A-A126-BB8F96506504}" srcOrd="0" destOrd="0" presId="urn:diagrams.loki3.com/BracketList+Icon"/>
    <dgm:cxn modelId="{FDE03683-9A9F-4765-A5FF-35FE084132FF}" type="presOf" srcId="{7E1844A1-07B5-4B33-B8B0-CB24EF30FA37}" destId="{E5955AFF-964D-484C-AD50-083B6A40D735}" srcOrd="0" destOrd="0" presId="urn:diagrams.loki3.com/BracketList+Icon"/>
    <dgm:cxn modelId="{16B6F791-531A-4984-9F0A-2A414CD1F53C}" srcId="{2A97C8C9-8D59-4B01-B733-F1C8B7A8D3AB}" destId="{6852EDE3-0F51-4CB4-ABD0-4325D78E47A2}" srcOrd="1" destOrd="0" parTransId="{99C1D27F-1CAA-4F40-8B37-9E7A6509BFD9}" sibTransId="{739D3E46-ADA5-47BE-924F-B7A9AB7CA079}"/>
    <dgm:cxn modelId="{5F7D8895-FAEA-4005-B783-81F29892B783}" type="presOf" srcId="{2A97C8C9-8D59-4B01-B733-F1C8B7A8D3AB}" destId="{19D1C6C6-4CB0-46B1-A6F9-5CAE26CE4E74}" srcOrd="0" destOrd="0" presId="urn:diagrams.loki3.com/BracketList+Icon"/>
    <dgm:cxn modelId="{07266798-12D3-4F2A-9A9A-D0A292E17BF9}" srcId="{8CE4239E-2369-4845-B462-3030CDFD6323}" destId="{D8DB8954-D08A-4209-B28F-DB965B30F465}" srcOrd="0" destOrd="0" parTransId="{032845AA-8404-48DB-B593-3C1913A8757B}" sibTransId="{F39FBA55-B80B-4708-8D0A-99925AD21573}"/>
    <dgm:cxn modelId="{DF71B59D-77A4-4758-B4BE-9BA9F856E583}" type="presOf" srcId="{B7505143-5EA6-44C5-B9FA-5BE5D68141F9}" destId="{904D88A8-860D-4248-82DC-E7D78061425B}" srcOrd="0" destOrd="0" presId="urn:diagrams.loki3.com/BracketList+Icon"/>
    <dgm:cxn modelId="{A4D2FD9F-E234-4162-AAEC-D1D0AC33BDA2}" srcId="{ED8E506F-1C7C-43B0-A6D6-C604B4EC6FE8}" destId="{E630060A-2CAB-4507-AE2A-163171AB9E7B}" srcOrd="0" destOrd="0" parTransId="{20FF7505-C44B-4C81-AA90-F1A22A771B75}" sibTransId="{431641E0-ACE2-4B6C-B271-5BDE00EB7710}"/>
    <dgm:cxn modelId="{D99966A4-BFEE-45A7-B73A-3255F47FA05E}" srcId="{772CCF8B-F7D7-4D9C-B7D1-5E8A3FB47D0D}" destId="{ED8E506F-1C7C-43B0-A6D6-C604B4EC6FE8}" srcOrd="0" destOrd="0" parTransId="{DFEDEB80-9552-45A7-B2CD-F3DB74B7831C}" sibTransId="{5B8E2D92-FE7A-46E8-8980-47659A190535}"/>
    <dgm:cxn modelId="{E52E0EA8-95A4-4798-9432-947043E262B6}" srcId="{B7505143-5EA6-44C5-B9FA-5BE5D68141F9}" destId="{11B82ED4-D325-4489-A7D1-5654A57647D5}" srcOrd="1" destOrd="0" parTransId="{B79B1057-34FA-46FE-907D-8EB711FF85BB}" sibTransId="{3C2457B8-0BDD-4EED-A71C-05286B4EE86D}"/>
    <dgm:cxn modelId="{BD2D73A9-4437-40CC-AA65-8C99BC7689CB}" type="presOf" srcId="{124A86D5-D532-4697-ADCE-746C6B535701}" destId="{4F6B5B36-4F8A-41BC-88C2-7B725BE535E8}" srcOrd="0" destOrd="0" presId="urn:diagrams.loki3.com/BracketList+Icon"/>
    <dgm:cxn modelId="{C305B2AF-B130-4392-9973-C48CCDFF3F28}" type="presOf" srcId="{ED8E506F-1C7C-43B0-A6D6-C604B4EC6FE8}" destId="{1D902915-5922-49FD-BCAA-8CB8BF60FF64}" srcOrd="0" destOrd="0" presId="urn:diagrams.loki3.com/BracketList+Icon"/>
    <dgm:cxn modelId="{90748DB7-97FC-438A-91ED-680DFF6FF4BF}" srcId="{1AD47CC5-8A36-44C6-82A1-DC2FD86619FE}" destId="{326E1DDE-DF51-4AEE-9C68-FE3A519F474C}" srcOrd="0" destOrd="0" parTransId="{CE6ECC97-7395-4358-A1DE-215092586B15}" sibTransId="{A16DA106-66CB-4E09-BCA7-6899F0F02C81}"/>
    <dgm:cxn modelId="{12CE87BF-9B1D-4284-873A-B6E9BDADB2BF}" type="presOf" srcId="{11B82ED4-D325-4489-A7D1-5654A57647D5}" destId="{4F6B5B36-4F8A-41BC-88C2-7B725BE535E8}" srcOrd="0" destOrd="1" presId="urn:diagrams.loki3.com/BracketList+Icon"/>
    <dgm:cxn modelId="{531E64D8-3EDA-40CF-99A0-164C5B185D67}" srcId="{DEFA6CF2-BFEA-4FA5-99B3-2FD09A4A9F4B}" destId="{3D580774-860B-4E9F-9809-3D0616366A91}" srcOrd="0" destOrd="0" parTransId="{71A464C7-A71E-48F9-9A1F-F737B1DAFBB5}" sibTransId="{0819F6FE-DC6B-4E6A-937B-B3D2B6344BB2}"/>
    <dgm:cxn modelId="{C8F4D6DF-C3B3-46BB-B5F2-6FAC9F959911}" srcId="{7E1844A1-07B5-4B33-B8B0-CB24EF30FA37}" destId="{143D7E71-3A4E-4C0E-B68C-8C92E8F329F9}" srcOrd="0" destOrd="0" parTransId="{DE380E5F-0709-4463-BC3C-D1DEE9E631A8}" sibTransId="{EA840CDD-AD63-4830-9460-FC8D9E2E8958}"/>
    <dgm:cxn modelId="{FDA3DDE3-2285-4CD6-A126-DD0A21CAC52A}" type="presOf" srcId="{3D580774-860B-4E9F-9809-3D0616366A91}" destId="{831FB638-EF48-40C6-8A48-B9AEE4835C4E}" srcOrd="0" destOrd="0" presId="urn:diagrams.loki3.com/BracketList+Icon"/>
    <dgm:cxn modelId="{D86958E9-DE6E-4A7B-BEF8-37D3B51C684E}" type="presOf" srcId="{D9D1A384-AF13-46A1-9B07-913698ED8A1D}" destId="{CF80E046-40AF-4C19-93FB-3AC05C24B614}" srcOrd="0" destOrd="0" presId="urn:diagrams.loki3.com/BracketList+Icon"/>
    <dgm:cxn modelId="{46A51CEF-600F-44A6-B52D-583B921F4AC3}" type="presOf" srcId="{1AD47CC5-8A36-44C6-82A1-DC2FD86619FE}" destId="{2F41B2D6-37FB-4E7E-AE3F-5A40A57FC8BA}" srcOrd="0" destOrd="0" presId="urn:diagrams.loki3.com/BracketList+Icon"/>
    <dgm:cxn modelId="{7FD906F7-A05A-456A-ABE8-9AEB419E6DEB}" srcId="{772CCF8B-F7D7-4D9C-B7D1-5E8A3FB47D0D}" destId="{1AD47CC5-8A36-44C6-82A1-DC2FD86619FE}" srcOrd="3" destOrd="0" parTransId="{7F1B85E3-E2A8-40EC-BD45-9F931C78D5FE}" sibTransId="{F99FEF79-2038-4662-BACC-20BB4B69FA8B}"/>
    <dgm:cxn modelId="{8A0854FB-0FD3-4496-92DC-F896F4FDAF99}" type="presOf" srcId="{D8DB8954-D08A-4209-B28F-DB965B30F465}" destId="{C132225E-F5CF-4442-ADBA-C7D76825986D}" srcOrd="0" destOrd="0" presId="urn:diagrams.loki3.com/BracketList+Icon"/>
    <dgm:cxn modelId="{8A3CA520-B882-45F1-9DCD-55F691108442}" type="presParOf" srcId="{255FC690-4E31-47A2-86C3-4683AD7CF147}" destId="{56FB9CE1-6510-4A89-9B17-26646B77A19B}" srcOrd="0" destOrd="0" presId="urn:diagrams.loki3.com/BracketList+Icon"/>
    <dgm:cxn modelId="{7DDDDD8C-9B62-4E43-9D4A-9455052973E1}" type="presParOf" srcId="{56FB9CE1-6510-4A89-9B17-26646B77A19B}" destId="{1D902915-5922-49FD-BCAA-8CB8BF60FF64}" srcOrd="0" destOrd="0" presId="urn:diagrams.loki3.com/BracketList+Icon"/>
    <dgm:cxn modelId="{1A1F41DB-9151-405C-8D82-65A00C582A4A}" type="presParOf" srcId="{56FB9CE1-6510-4A89-9B17-26646B77A19B}" destId="{D1B70149-71B9-4250-9970-C0B7CFB9E6FF}" srcOrd="1" destOrd="0" presId="urn:diagrams.loki3.com/BracketList+Icon"/>
    <dgm:cxn modelId="{EF86D9F0-8451-40BC-BAD4-C9AD6060C607}" type="presParOf" srcId="{56FB9CE1-6510-4A89-9B17-26646B77A19B}" destId="{12DEE57D-FA7D-4990-8A68-692FC8B8D2CF}" srcOrd="2" destOrd="0" presId="urn:diagrams.loki3.com/BracketList+Icon"/>
    <dgm:cxn modelId="{804FA2C7-9419-4559-8F5D-C7C2997F39BC}" type="presParOf" srcId="{56FB9CE1-6510-4A89-9B17-26646B77A19B}" destId="{3C9E9C47-243E-4F4A-A126-BB8F96506504}" srcOrd="3" destOrd="0" presId="urn:diagrams.loki3.com/BracketList+Icon"/>
    <dgm:cxn modelId="{DC52D6A2-8817-479F-B91D-771DBDAC326A}" type="presParOf" srcId="{255FC690-4E31-47A2-86C3-4683AD7CF147}" destId="{446FDBAE-3865-4005-9D71-D14FB8146782}" srcOrd="1" destOrd="0" presId="urn:diagrams.loki3.com/BracketList+Icon"/>
    <dgm:cxn modelId="{29220FB4-E0F0-4144-96A3-0EFD336C324F}" type="presParOf" srcId="{255FC690-4E31-47A2-86C3-4683AD7CF147}" destId="{43283486-699C-4692-A621-963DA56612E9}" srcOrd="2" destOrd="0" presId="urn:diagrams.loki3.com/BracketList+Icon"/>
    <dgm:cxn modelId="{B35B80C5-51AE-48B2-BC41-67D9C4790355}" type="presParOf" srcId="{43283486-699C-4692-A621-963DA56612E9}" destId="{904D88A8-860D-4248-82DC-E7D78061425B}" srcOrd="0" destOrd="0" presId="urn:diagrams.loki3.com/BracketList+Icon"/>
    <dgm:cxn modelId="{45C68FC0-5F77-435F-8F1A-BB6EC5D42A53}" type="presParOf" srcId="{43283486-699C-4692-A621-963DA56612E9}" destId="{97F8CC81-E181-456C-BAAA-049321D4B2CF}" srcOrd="1" destOrd="0" presId="urn:diagrams.loki3.com/BracketList+Icon"/>
    <dgm:cxn modelId="{4BA200F5-9EC3-4301-818E-C95E89189762}" type="presParOf" srcId="{43283486-699C-4692-A621-963DA56612E9}" destId="{0D449C7D-5D8F-4E8B-9848-D915CC6C00E6}" srcOrd="2" destOrd="0" presId="urn:diagrams.loki3.com/BracketList+Icon"/>
    <dgm:cxn modelId="{2CF637A3-2D07-43AC-826D-08FF8AE7C46A}" type="presParOf" srcId="{43283486-699C-4692-A621-963DA56612E9}" destId="{4F6B5B36-4F8A-41BC-88C2-7B725BE535E8}" srcOrd="3" destOrd="0" presId="urn:diagrams.loki3.com/BracketList+Icon"/>
    <dgm:cxn modelId="{016771A0-4554-406B-866C-7AFB66AB9395}" type="presParOf" srcId="{255FC690-4E31-47A2-86C3-4683AD7CF147}" destId="{F6A1F7DB-3134-4FF0-A78A-A583B7ED1918}" srcOrd="3" destOrd="0" presId="urn:diagrams.loki3.com/BracketList+Icon"/>
    <dgm:cxn modelId="{790BA034-7DFB-4067-895F-677046138D2B}" type="presParOf" srcId="{255FC690-4E31-47A2-86C3-4683AD7CF147}" destId="{005AAB7B-9955-4DEC-B31D-F2E8176A1185}" srcOrd="4" destOrd="0" presId="urn:diagrams.loki3.com/BracketList+Icon"/>
    <dgm:cxn modelId="{CF87DCDD-1FB4-40D1-AB49-63D29EBBCFEE}" type="presParOf" srcId="{005AAB7B-9955-4DEC-B31D-F2E8176A1185}" destId="{CF80E046-40AF-4C19-93FB-3AC05C24B614}" srcOrd="0" destOrd="0" presId="urn:diagrams.loki3.com/BracketList+Icon"/>
    <dgm:cxn modelId="{A57B65F4-19AF-4AD7-A5BB-59B68B34844E}" type="presParOf" srcId="{005AAB7B-9955-4DEC-B31D-F2E8176A1185}" destId="{2F4F4545-9BD1-4ACE-BC2C-315CFCA31B95}" srcOrd="1" destOrd="0" presId="urn:diagrams.loki3.com/BracketList+Icon"/>
    <dgm:cxn modelId="{6B015BCB-4E50-43ED-B7EB-5F40EA226843}" type="presParOf" srcId="{005AAB7B-9955-4DEC-B31D-F2E8176A1185}" destId="{27E4A213-D808-4401-8C67-CFFE1FAB9081}" srcOrd="2" destOrd="0" presId="urn:diagrams.loki3.com/BracketList+Icon"/>
    <dgm:cxn modelId="{4D58D57A-662E-4A3D-90DB-20C96FE189D6}" type="presParOf" srcId="{005AAB7B-9955-4DEC-B31D-F2E8176A1185}" destId="{4E18262D-0E2B-4287-97B0-BDB1B1A1FA52}" srcOrd="3" destOrd="0" presId="urn:diagrams.loki3.com/BracketList+Icon"/>
    <dgm:cxn modelId="{5C319D95-83D4-4814-B3BD-0386CCE3B350}" type="presParOf" srcId="{255FC690-4E31-47A2-86C3-4683AD7CF147}" destId="{6C50ED4E-C3B9-4750-BBFD-7DCFA1220E4C}" srcOrd="5" destOrd="0" presId="urn:diagrams.loki3.com/BracketList+Icon"/>
    <dgm:cxn modelId="{9C32D93D-82EE-456C-AE9D-9593BF26A385}" type="presParOf" srcId="{255FC690-4E31-47A2-86C3-4683AD7CF147}" destId="{68F62274-9BF1-44C8-A96F-E4F883948D6C}" srcOrd="6" destOrd="0" presId="urn:diagrams.loki3.com/BracketList+Icon"/>
    <dgm:cxn modelId="{2532A82D-45B9-47FD-89B7-36E642CA283B}" type="presParOf" srcId="{68F62274-9BF1-44C8-A96F-E4F883948D6C}" destId="{2F41B2D6-37FB-4E7E-AE3F-5A40A57FC8BA}" srcOrd="0" destOrd="0" presId="urn:diagrams.loki3.com/BracketList+Icon"/>
    <dgm:cxn modelId="{5F8FAA72-06E2-4B49-BEA6-A1C0227AE3C6}" type="presParOf" srcId="{68F62274-9BF1-44C8-A96F-E4F883948D6C}" destId="{8F82792F-FB67-463E-AAE2-2B43A63B6597}" srcOrd="1" destOrd="0" presId="urn:diagrams.loki3.com/BracketList+Icon"/>
    <dgm:cxn modelId="{76D78F04-0C82-4874-ADBD-C4547C61C9CF}" type="presParOf" srcId="{68F62274-9BF1-44C8-A96F-E4F883948D6C}" destId="{D6C66DB5-2E89-446F-B603-7785D20FF6F1}" srcOrd="2" destOrd="0" presId="urn:diagrams.loki3.com/BracketList+Icon"/>
    <dgm:cxn modelId="{D027F761-CF3D-4E4C-A184-FA565D8F656B}" type="presParOf" srcId="{68F62274-9BF1-44C8-A96F-E4F883948D6C}" destId="{2CEBFBD1-E4AC-4FFB-BB5F-49D06AF5ABE4}" srcOrd="3" destOrd="0" presId="urn:diagrams.loki3.com/BracketList+Icon"/>
    <dgm:cxn modelId="{A6C32843-95CB-4F71-A453-720C91136A7C}" type="presParOf" srcId="{255FC690-4E31-47A2-86C3-4683AD7CF147}" destId="{4613D291-A85C-4370-BB8D-67EFA894FEA9}" srcOrd="7" destOrd="0" presId="urn:diagrams.loki3.com/BracketList+Icon"/>
    <dgm:cxn modelId="{E1335816-F705-4DC3-AEF6-843222F6BE91}" type="presParOf" srcId="{255FC690-4E31-47A2-86C3-4683AD7CF147}" destId="{368BDB75-8579-427E-885D-A51CA7B9CA78}" srcOrd="8" destOrd="0" presId="urn:diagrams.loki3.com/BracketList+Icon"/>
    <dgm:cxn modelId="{00BCA021-7406-4E95-AAB2-D56B37A48E29}" type="presParOf" srcId="{368BDB75-8579-427E-885D-A51CA7B9CA78}" destId="{19D1C6C6-4CB0-46B1-A6F9-5CAE26CE4E74}" srcOrd="0" destOrd="0" presId="urn:diagrams.loki3.com/BracketList+Icon"/>
    <dgm:cxn modelId="{6EB7DCA5-58DB-42C5-AFCD-F830C60AACE5}" type="presParOf" srcId="{368BDB75-8579-427E-885D-A51CA7B9CA78}" destId="{D2EBAFCC-B04B-4FE7-91B3-6F380342A7D3}" srcOrd="1" destOrd="0" presId="urn:diagrams.loki3.com/BracketList+Icon"/>
    <dgm:cxn modelId="{78D4C55E-1942-490A-ABF0-F475E8664C72}" type="presParOf" srcId="{368BDB75-8579-427E-885D-A51CA7B9CA78}" destId="{6DF7BC59-2301-48C2-A740-A6617C32E60A}" srcOrd="2" destOrd="0" presId="urn:diagrams.loki3.com/BracketList+Icon"/>
    <dgm:cxn modelId="{27CFF6D0-7649-47BC-B5B1-5CE8FE986A7E}" type="presParOf" srcId="{368BDB75-8579-427E-885D-A51CA7B9CA78}" destId="{E5955AFF-964D-484C-AD50-083B6A40D735}" srcOrd="3" destOrd="0" presId="urn:diagrams.loki3.com/BracketList+Icon"/>
    <dgm:cxn modelId="{D4A06D40-9785-4FB9-9D43-5B9DCEF7713E}" type="presParOf" srcId="{255FC690-4E31-47A2-86C3-4683AD7CF147}" destId="{EE815A6A-01A1-4D0B-9E78-33FF655D0D52}" srcOrd="9" destOrd="0" presId="urn:diagrams.loki3.com/BracketList+Icon"/>
    <dgm:cxn modelId="{65D0290A-B33C-4E84-A906-D509FA105EB5}" type="presParOf" srcId="{255FC690-4E31-47A2-86C3-4683AD7CF147}" destId="{A89F96B8-B630-4B22-9D81-CA633DEB37F0}" srcOrd="10" destOrd="0" presId="urn:diagrams.loki3.com/BracketList+Icon"/>
    <dgm:cxn modelId="{4B6CEF9F-E68F-439B-AE05-92B36A42AE3D}" type="presParOf" srcId="{A89F96B8-B630-4B22-9D81-CA633DEB37F0}" destId="{5845BDF4-FA5B-46A7-8648-188AC2720BC8}" srcOrd="0" destOrd="0" presId="urn:diagrams.loki3.com/BracketList+Icon"/>
    <dgm:cxn modelId="{3F6F5079-3D40-4E1D-9BFC-5CA54C260C1D}" type="presParOf" srcId="{A89F96B8-B630-4B22-9D81-CA633DEB37F0}" destId="{C25B0572-E5A6-4294-AB1A-F9599CB97FCF}" srcOrd="1" destOrd="0" presId="urn:diagrams.loki3.com/BracketList+Icon"/>
    <dgm:cxn modelId="{BED82DEA-32FB-4853-96E5-139A5819C3EF}" type="presParOf" srcId="{A89F96B8-B630-4B22-9D81-CA633DEB37F0}" destId="{A9E06626-4820-40FA-8A56-9EBF53935CEA}" srcOrd="2" destOrd="0" presId="urn:diagrams.loki3.com/BracketList+Icon"/>
    <dgm:cxn modelId="{0DA36FAD-0578-420A-B714-18267066882E}" type="presParOf" srcId="{A89F96B8-B630-4B22-9D81-CA633DEB37F0}" destId="{831FB638-EF48-40C6-8A48-B9AEE4835C4E}" srcOrd="3" destOrd="0" presId="urn:diagrams.loki3.com/BracketList+Icon"/>
    <dgm:cxn modelId="{38A87ABC-56C8-48AB-96BB-5B59819F117F}" type="presParOf" srcId="{255FC690-4E31-47A2-86C3-4683AD7CF147}" destId="{86FC7996-FD47-4627-AD86-000086C900E9}" srcOrd="11" destOrd="0" presId="urn:diagrams.loki3.com/BracketList+Icon"/>
    <dgm:cxn modelId="{94CAF1A1-42A2-4469-96ED-0ABBAD39D761}" type="presParOf" srcId="{255FC690-4E31-47A2-86C3-4683AD7CF147}" destId="{D290D925-EF49-4E43-873C-C31C5453EF05}" srcOrd="12" destOrd="0" presId="urn:diagrams.loki3.com/BracketList+Icon"/>
    <dgm:cxn modelId="{0B0F4E64-8AB6-46A0-BC74-717BE5FA057A}" type="presParOf" srcId="{D290D925-EF49-4E43-873C-C31C5453EF05}" destId="{1432CBF7-2EAC-4AC9-B6D2-667EF67D901E}" srcOrd="0" destOrd="0" presId="urn:diagrams.loki3.com/BracketList+Icon"/>
    <dgm:cxn modelId="{04D77849-DBD5-4CE0-8A45-63E912A24771}" type="presParOf" srcId="{D290D925-EF49-4E43-873C-C31C5453EF05}" destId="{F85753B0-3F10-4794-887E-8B7B6DDD4806}" srcOrd="1" destOrd="0" presId="urn:diagrams.loki3.com/BracketList+Icon"/>
    <dgm:cxn modelId="{22ED38F1-5524-451F-BCEB-CA2B6F2D862E}" type="presParOf" srcId="{D290D925-EF49-4E43-873C-C31C5453EF05}" destId="{A8DCC06D-6793-42F8-8D9E-972BD7ED5291}" srcOrd="2" destOrd="0" presId="urn:diagrams.loki3.com/BracketList+Icon"/>
    <dgm:cxn modelId="{FA8E2868-F99E-435D-B07E-27455F30A968}" type="presParOf" srcId="{D290D925-EF49-4E43-873C-C31C5453EF05}" destId="{C132225E-F5CF-4442-ADBA-C7D76825986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FB1B2-E376-4F8B-ACD3-597EFA204926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/>
      <dgm:spPr/>
    </dgm:pt>
    <dgm:pt modelId="{4916FEC4-18C0-46D3-9C44-D338CF9B7D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Συνδέουμε</a:t>
          </a: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τις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σύντομες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προτάσεις μας 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διαρθρωτικές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λέξεις</a:t>
          </a:r>
        </a:p>
      </dgm:t>
    </dgm:pt>
    <dgm:pt modelId="{3BF78236-2D07-44BD-8BAF-0DE5D156985B}" type="parTrans" cxnId="{34A75F0D-D524-423F-AF46-1217DA5B8944}">
      <dgm:prSet/>
      <dgm:spPr/>
      <dgm:t>
        <a:bodyPr/>
        <a:lstStyle/>
        <a:p>
          <a:endParaRPr lang="el-GR"/>
        </a:p>
      </dgm:t>
    </dgm:pt>
    <dgm:pt modelId="{919250F9-4F03-4BFF-82D5-BBA65C838DAE}" type="sibTrans" cxnId="{34A75F0D-D524-423F-AF46-1217DA5B8944}">
      <dgm:prSet/>
      <dgm:spPr/>
      <dgm:t>
        <a:bodyPr/>
        <a:lstStyle/>
        <a:p>
          <a:endParaRPr lang="el-GR"/>
        </a:p>
      </dgm:t>
    </dgm:pt>
    <dgm:pt modelId="{662F7DE4-DC13-4CF1-BB83-E083904C71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Παρουσιάζουμε το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θέμα </a:t>
          </a: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του κειμένου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στη </a:t>
          </a: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θεματική μας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περίοδο</a:t>
          </a:r>
        </a:p>
      </dgm:t>
    </dgm:pt>
    <dgm:pt modelId="{24C007F8-C94A-4957-B0DA-0C868E0D00DB}" type="parTrans" cxnId="{E602B483-EB9D-4F41-BC4B-9E5EA2E30329}">
      <dgm:prSet/>
      <dgm:spPr/>
      <dgm:t>
        <a:bodyPr/>
        <a:lstStyle/>
        <a:p>
          <a:endParaRPr lang="el-GR"/>
        </a:p>
      </dgm:t>
    </dgm:pt>
    <dgm:pt modelId="{13E4DA69-EF6E-4D78-8DF6-635C6CFB7121}" type="sibTrans" cxnId="{E602B483-EB9D-4F41-BC4B-9E5EA2E30329}">
      <dgm:prSet/>
      <dgm:spPr/>
      <dgm:t>
        <a:bodyPr/>
        <a:lstStyle/>
        <a:p>
          <a:endParaRPr lang="el-GR"/>
        </a:p>
      </dgm:t>
    </dgm:pt>
    <dgm:pt modelId="{04F40B02-2442-45A4-A0AC-A2288BF8AB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Χρησιμοποιούμε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πλάγιο λόγο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(π.χ. ο συγγραφέας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τονίζει, υποστηρίζει)</a:t>
          </a:r>
        </a:p>
      </dgm:t>
    </dgm:pt>
    <dgm:pt modelId="{364F119C-E58A-48E5-8956-C5852DB7E334}" type="parTrans" cxnId="{81E5CC2B-B283-49B7-B643-32525343D833}">
      <dgm:prSet/>
      <dgm:spPr/>
      <dgm:t>
        <a:bodyPr/>
        <a:lstStyle/>
        <a:p>
          <a:endParaRPr lang="el-GR"/>
        </a:p>
      </dgm:t>
    </dgm:pt>
    <dgm:pt modelId="{EFE28F56-9459-4941-8FEE-2D7BA38A1266}" type="sibTrans" cxnId="{81E5CC2B-B283-49B7-B643-32525343D833}">
      <dgm:prSet/>
      <dgm:spPr/>
      <dgm:t>
        <a:bodyPr/>
        <a:lstStyle/>
        <a:p>
          <a:endParaRPr lang="el-GR"/>
        </a:p>
      </dgm:t>
    </dgm:pt>
    <dgm:pt modelId="{72B39C4E-DB0F-4570-977E-3D1744027A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Δεν αντιγράφουμε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το κείμενο</a:t>
          </a:r>
        </a:p>
      </dgm:t>
    </dgm:pt>
    <dgm:pt modelId="{A6BF043A-35E3-4BC8-B5C2-4737DF8140D1}" type="parTrans" cxnId="{A2EEDCE8-97F2-43EE-81E8-B355478F3D26}">
      <dgm:prSet/>
      <dgm:spPr/>
      <dgm:t>
        <a:bodyPr/>
        <a:lstStyle/>
        <a:p>
          <a:endParaRPr lang="el-GR"/>
        </a:p>
      </dgm:t>
    </dgm:pt>
    <dgm:pt modelId="{265A10D3-9819-4807-A02E-811E7AFFB2C8}" type="sibTrans" cxnId="{A2EEDCE8-97F2-43EE-81E8-B355478F3D26}">
      <dgm:prSet/>
      <dgm:spPr/>
      <dgm:t>
        <a:bodyPr/>
        <a:lstStyle/>
        <a:p>
          <a:endParaRPr lang="el-GR"/>
        </a:p>
      </dgm:t>
    </dgm:pt>
    <dgm:pt modelId="{4AF96699-388E-4487-B7C6-AC8A17AC37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Δεν</a:t>
          </a: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κρίνουμε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Δεν </a:t>
          </a: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προσθέτουμε σχόλια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Δε </a:t>
          </a: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διατυπώνουμε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συμπεράσματα</a:t>
          </a:r>
        </a:p>
      </dgm:t>
    </dgm:pt>
    <dgm:pt modelId="{882CAD0A-B901-4BAD-A65B-E98A5B413395}" type="parTrans" cxnId="{044A4544-EBEB-4AC9-8A40-F37831028A28}">
      <dgm:prSet/>
      <dgm:spPr/>
      <dgm:t>
        <a:bodyPr/>
        <a:lstStyle/>
        <a:p>
          <a:endParaRPr lang="el-GR"/>
        </a:p>
      </dgm:t>
    </dgm:pt>
    <dgm:pt modelId="{6536BA7E-8877-45D0-88A6-F96D6FA8CB84}" type="sibTrans" cxnId="{044A4544-EBEB-4AC9-8A40-F37831028A28}">
      <dgm:prSet/>
      <dgm:spPr/>
      <dgm:t>
        <a:bodyPr/>
        <a:lstStyle/>
        <a:p>
          <a:endParaRPr lang="el-GR"/>
        </a:p>
      </dgm:t>
    </dgm:pt>
    <dgm:pt modelId="{FB0E07DE-DDB8-4EBB-BEC0-72EE19479FBC}" type="pres">
      <dgm:prSet presAssocID="{B15FB1B2-E376-4F8B-ACD3-597EFA204926}" presName="Name0" presStyleCnt="0">
        <dgm:presLayoutVars>
          <dgm:dir/>
          <dgm:resizeHandles val="exact"/>
        </dgm:presLayoutVars>
      </dgm:prSet>
      <dgm:spPr/>
    </dgm:pt>
    <dgm:pt modelId="{93DA85AC-753E-418B-BDD6-D3FAFA4A450E}" type="pres">
      <dgm:prSet presAssocID="{B15FB1B2-E376-4F8B-ACD3-597EFA204926}" presName="cycle" presStyleCnt="0"/>
      <dgm:spPr/>
    </dgm:pt>
    <dgm:pt modelId="{C7375938-C5E0-4F43-AE48-4F35A2535421}" type="pres">
      <dgm:prSet presAssocID="{4916FEC4-18C0-46D3-9C44-D338CF9B7DA1}" presName="nodeFirstNode" presStyleLbl="node1" presStyleIdx="0" presStyleCnt="5">
        <dgm:presLayoutVars>
          <dgm:bulletEnabled val="1"/>
        </dgm:presLayoutVars>
      </dgm:prSet>
      <dgm:spPr/>
    </dgm:pt>
    <dgm:pt modelId="{94E3E68E-0085-43D5-AD2D-3F8E32D45517}" type="pres">
      <dgm:prSet presAssocID="{919250F9-4F03-4BFF-82D5-BBA65C838DAE}" presName="sibTransFirstNode" presStyleLbl="bgShp" presStyleIdx="0" presStyleCnt="1"/>
      <dgm:spPr/>
    </dgm:pt>
    <dgm:pt modelId="{F1773A2A-C388-4688-863D-9F2B8E3874CD}" type="pres">
      <dgm:prSet presAssocID="{662F7DE4-DC13-4CF1-BB83-E083904C7163}" presName="nodeFollowingNodes" presStyleLbl="node1" presStyleIdx="1" presStyleCnt="5">
        <dgm:presLayoutVars>
          <dgm:bulletEnabled val="1"/>
        </dgm:presLayoutVars>
      </dgm:prSet>
      <dgm:spPr/>
    </dgm:pt>
    <dgm:pt modelId="{555A90AF-1112-49BC-8BCA-92F48C224061}" type="pres">
      <dgm:prSet presAssocID="{04F40B02-2442-45A4-A0AC-A2288BF8AB69}" presName="nodeFollowingNodes" presStyleLbl="node1" presStyleIdx="2" presStyleCnt="5">
        <dgm:presLayoutVars>
          <dgm:bulletEnabled val="1"/>
        </dgm:presLayoutVars>
      </dgm:prSet>
      <dgm:spPr/>
    </dgm:pt>
    <dgm:pt modelId="{59D3277F-543A-43EC-94D2-1829AC97034A}" type="pres">
      <dgm:prSet presAssocID="{72B39C4E-DB0F-4570-977E-3D1744027AE0}" presName="nodeFollowingNodes" presStyleLbl="node1" presStyleIdx="3" presStyleCnt="5">
        <dgm:presLayoutVars>
          <dgm:bulletEnabled val="1"/>
        </dgm:presLayoutVars>
      </dgm:prSet>
      <dgm:spPr/>
    </dgm:pt>
    <dgm:pt modelId="{2023F832-60CA-4BC0-B440-55B2B7BCCB8A}" type="pres">
      <dgm:prSet presAssocID="{4AF96699-388E-4487-B7C6-AC8A17AC376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3B4290D-9A2D-423F-8471-D5BD4189B890}" type="presOf" srcId="{4AF96699-388E-4487-B7C6-AC8A17AC3760}" destId="{2023F832-60CA-4BC0-B440-55B2B7BCCB8A}" srcOrd="0" destOrd="0" presId="urn:microsoft.com/office/officeart/2005/8/layout/cycle3"/>
    <dgm:cxn modelId="{34A75F0D-D524-423F-AF46-1217DA5B8944}" srcId="{B15FB1B2-E376-4F8B-ACD3-597EFA204926}" destId="{4916FEC4-18C0-46D3-9C44-D338CF9B7DA1}" srcOrd="0" destOrd="0" parTransId="{3BF78236-2D07-44BD-8BAF-0DE5D156985B}" sibTransId="{919250F9-4F03-4BFF-82D5-BBA65C838DAE}"/>
    <dgm:cxn modelId="{81E5CC2B-B283-49B7-B643-32525343D833}" srcId="{B15FB1B2-E376-4F8B-ACD3-597EFA204926}" destId="{04F40B02-2442-45A4-A0AC-A2288BF8AB69}" srcOrd="2" destOrd="0" parTransId="{364F119C-E58A-48E5-8956-C5852DB7E334}" sibTransId="{EFE28F56-9459-4941-8FEE-2D7BA38A1266}"/>
    <dgm:cxn modelId="{8EA81139-C855-40F2-96D1-0B37D0C99C39}" type="presOf" srcId="{919250F9-4F03-4BFF-82D5-BBA65C838DAE}" destId="{94E3E68E-0085-43D5-AD2D-3F8E32D45517}" srcOrd="0" destOrd="0" presId="urn:microsoft.com/office/officeart/2005/8/layout/cycle3"/>
    <dgm:cxn modelId="{044A4544-EBEB-4AC9-8A40-F37831028A28}" srcId="{B15FB1B2-E376-4F8B-ACD3-597EFA204926}" destId="{4AF96699-388E-4487-B7C6-AC8A17AC3760}" srcOrd="4" destOrd="0" parTransId="{882CAD0A-B901-4BAD-A65B-E98A5B413395}" sibTransId="{6536BA7E-8877-45D0-88A6-F96D6FA8CB84}"/>
    <dgm:cxn modelId="{AF20EE4C-D5E3-4A32-942D-B7F5982AFA86}" type="presOf" srcId="{72B39C4E-DB0F-4570-977E-3D1744027AE0}" destId="{59D3277F-543A-43EC-94D2-1829AC97034A}" srcOrd="0" destOrd="0" presId="urn:microsoft.com/office/officeart/2005/8/layout/cycle3"/>
    <dgm:cxn modelId="{B570CE54-DFAD-4030-ACFE-ABD9BA469B39}" type="presOf" srcId="{4916FEC4-18C0-46D3-9C44-D338CF9B7DA1}" destId="{C7375938-C5E0-4F43-AE48-4F35A2535421}" srcOrd="0" destOrd="0" presId="urn:microsoft.com/office/officeart/2005/8/layout/cycle3"/>
    <dgm:cxn modelId="{E602B483-EB9D-4F41-BC4B-9E5EA2E30329}" srcId="{B15FB1B2-E376-4F8B-ACD3-597EFA204926}" destId="{662F7DE4-DC13-4CF1-BB83-E083904C7163}" srcOrd="1" destOrd="0" parTransId="{24C007F8-C94A-4957-B0DA-0C868E0D00DB}" sibTransId="{13E4DA69-EF6E-4D78-8DF6-635C6CFB7121}"/>
    <dgm:cxn modelId="{295F2896-4EBF-40CF-8CD6-37EFBE653496}" type="presOf" srcId="{04F40B02-2442-45A4-A0AC-A2288BF8AB69}" destId="{555A90AF-1112-49BC-8BCA-92F48C224061}" srcOrd="0" destOrd="0" presId="urn:microsoft.com/office/officeart/2005/8/layout/cycle3"/>
    <dgm:cxn modelId="{B91D2DE4-1D27-447A-95A8-32CCF5BB38E8}" type="presOf" srcId="{662F7DE4-DC13-4CF1-BB83-E083904C7163}" destId="{F1773A2A-C388-4688-863D-9F2B8E3874CD}" srcOrd="0" destOrd="0" presId="urn:microsoft.com/office/officeart/2005/8/layout/cycle3"/>
    <dgm:cxn modelId="{A2EEDCE8-97F2-43EE-81E8-B355478F3D26}" srcId="{B15FB1B2-E376-4F8B-ACD3-597EFA204926}" destId="{72B39C4E-DB0F-4570-977E-3D1744027AE0}" srcOrd="3" destOrd="0" parTransId="{A6BF043A-35E3-4BC8-B5C2-4737DF8140D1}" sibTransId="{265A10D3-9819-4807-A02E-811E7AFFB2C8}"/>
    <dgm:cxn modelId="{2A8C3DF5-BB94-4B83-98D1-C9031B9ED4B0}" type="presOf" srcId="{B15FB1B2-E376-4F8B-ACD3-597EFA204926}" destId="{FB0E07DE-DDB8-4EBB-BEC0-72EE19479FBC}" srcOrd="0" destOrd="0" presId="urn:microsoft.com/office/officeart/2005/8/layout/cycle3"/>
    <dgm:cxn modelId="{3DBAAE6C-E29A-4D5F-B275-3A762536411A}" type="presParOf" srcId="{FB0E07DE-DDB8-4EBB-BEC0-72EE19479FBC}" destId="{93DA85AC-753E-418B-BDD6-D3FAFA4A450E}" srcOrd="0" destOrd="0" presId="urn:microsoft.com/office/officeart/2005/8/layout/cycle3"/>
    <dgm:cxn modelId="{2662F537-EABC-4D6C-9EF4-EC86247BAC4A}" type="presParOf" srcId="{93DA85AC-753E-418B-BDD6-D3FAFA4A450E}" destId="{C7375938-C5E0-4F43-AE48-4F35A2535421}" srcOrd="0" destOrd="0" presId="urn:microsoft.com/office/officeart/2005/8/layout/cycle3"/>
    <dgm:cxn modelId="{E25D04C8-F6DA-41C2-86A6-DF20F5649D6D}" type="presParOf" srcId="{93DA85AC-753E-418B-BDD6-D3FAFA4A450E}" destId="{94E3E68E-0085-43D5-AD2D-3F8E32D45517}" srcOrd="1" destOrd="0" presId="urn:microsoft.com/office/officeart/2005/8/layout/cycle3"/>
    <dgm:cxn modelId="{980775CC-BA89-46CF-8994-E6E8352F4763}" type="presParOf" srcId="{93DA85AC-753E-418B-BDD6-D3FAFA4A450E}" destId="{F1773A2A-C388-4688-863D-9F2B8E3874CD}" srcOrd="2" destOrd="0" presId="urn:microsoft.com/office/officeart/2005/8/layout/cycle3"/>
    <dgm:cxn modelId="{D12527B3-A65E-4B69-AE92-94311DDCE38E}" type="presParOf" srcId="{93DA85AC-753E-418B-BDD6-D3FAFA4A450E}" destId="{555A90AF-1112-49BC-8BCA-92F48C224061}" srcOrd="3" destOrd="0" presId="urn:microsoft.com/office/officeart/2005/8/layout/cycle3"/>
    <dgm:cxn modelId="{2680F8D5-C684-4B43-B482-9B7F9FCAA2B0}" type="presParOf" srcId="{93DA85AC-753E-418B-BDD6-D3FAFA4A450E}" destId="{59D3277F-543A-43EC-94D2-1829AC97034A}" srcOrd="4" destOrd="0" presId="urn:microsoft.com/office/officeart/2005/8/layout/cycle3"/>
    <dgm:cxn modelId="{FB91A0D0-2CBC-4156-9646-693AB6F4B842}" type="presParOf" srcId="{93DA85AC-753E-418B-BDD6-D3FAFA4A450E}" destId="{2023F832-60CA-4BC0-B440-55B2B7BCCB8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02915-5922-49FD-BCAA-8CB8BF60FF64}">
      <dsp:nvSpPr>
        <dsp:cNvPr id="0" name=""/>
        <dsp:cNvSpPr/>
      </dsp:nvSpPr>
      <dsp:spPr>
        <a:xfrm>
          <a:off x="0" y="96153"/>
          <a:ext cx="2389834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baseline="30000" dirty="0"/>
            <a:t>1ο</a:t>
          </a:r>
          <a:r>
            <a:rPr lang="el-GR" sz="2200" kern="1200" dirty="0"/>
            <a:t> βήμα</a:t>
          </a:r>
        </a:p>
      </dsp:txBody>
      <dsp:txXfrm>
        <a:off x="0" y="96153"/>
        <a:ext cx="2389834" cy="435600"/>
      </dsp:txXfrm>
    </dsp:sp>
    <dsp:sp modelId="{D1B70149-71B9-4250-9970-C0B7CFB9E6FF}">
      <dsp:nvSpPr>
        <dsp:cNvPr id="0" name=""/>
        <dsp:cNvSpPr/>
      </dsp:nvSpPr>
      <dsp:spPr>
        <a:xfrm>
          <a:off x="2389834" y="7672"/>
          <a:ext cx="477966" cy="6125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E9C47-243E-4F4A-A126-BB8F96506504}">
      <dsp:nvSpPr>
        <dsp:cNvPr id="0" name=""/>
        <dsp:cNvSpPr/>
      </dsp:nvSpPr>
      <dsp:spPr>
        <a:xfrm>
          <a:off x="3058987" y="7672"/>
          <a:ext cx="6500348" cy="612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Διαβάζω καλά το κείμενο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Πάνω από μια φορές αν χρειαστεί</a:t>
          </a:r>
        </a:p>
      </dsp:txBody>
      <dsp:txXfrm>
        <a:off x="3058987" y="7672"/>
        <a:ext cx="6500348" cy="612562"/>
      </dsp:txXfrm>
    </dsp:sp>
    <dsp:sp modelId="{904D88A8-860D-4248-82DC-E7D78061425B}">
      <dsp:nvSpPr>
        <dsp:cNvPr id="0" name=""/>
        <dsp:cNvSpPr/>
      </dsp:nvSpPr>
      <dsp:spPr>
        <a:xfrm>
          <a:off x="0" y="787915"/>
          <a:ext cx="2389834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baseline="30000" dirty="0"/>
            <a:t>2ο</a:t>
          </a:r>
          <a:r>
            <a:rPr lang="el-GR" sz="2200" kern="1200" dirty="0"/>
            <a:t> βήμα</a:t>
          </a:r>
        </a:p>
      </dsp:txBody>
      <dsp:txXfrm>
        <a:off x="0" y="787915"/>
        <a:ext cx="2389834" cy="435600"/>
      </dsp:txXfrm>
    </dsp:sp>
    <dsp:sp modelId="{97F8CC81-E181-456C-BAAA-049321D4B2CF}">
      <dsp:nvSpPr>
        <dsp:cNvPr id="0" name=""/>
        <dsp:cNvSpPr/>
      </dsp:nvSpPr>
      <dsp:spPr>
        <a:xfrm>
          <a:off x="2389834" y="699434"/>
          <a:ext cx="477966" cy="6125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5B36-4F8A-41BC-88C2-7B725BE535E8}">
      <dsp:nvSpPr>
        <dsp:cNvPr id="0" name=""/>
        <dsp:cNvSpPr/>
      </dsp:nvSpPr>
      <dsp:spPr>
        <a:xfrm>
          <a:off x="3058987" y="699434"/>
          <a:ext cx="6500348" cy="612562"/>
        </a:xfrm>
        <a:prstGeom prst="rect">
          <a:avLst/>
        </a:prstGeom>
        <a:solidFill>
          <a:schemeClr val="accent2">
            <a:hueOff val="-3294287"/>
            <a:satOff val="15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Χωρίζω το κείμενο σε ενότητες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Εντοπίζω τη δομή του κειμένου</a:t>
          </a:r>
        </a:p>
      </dsp:txBody>
      <dsp:txXfrm>
        <a:off x="3058987" y="699434"/>
        <a:ext cx="6500348" cy="612562"/>
      </dsp:txXfrm>
    </dsp:sp>
    <dsp:sp modelId="{CF80E046-40AF-4C19-93FB-3AC05C24B614}">
      <dsp:nvSpPr>
        <dsp:cNvPr id="0" name=""/>
        <dsp:cNvSpPr/>
      </dsp:nvSpPr>
      <dsp:spPr>
        <a:xfrm>
          <a:off x="0" y="1391197"/>
          <a:ext cx="2389834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baseline="30000" dirty="0"/>
            <a:t>3ο</a:t>
          </a:r>
          <a:r>
            <a:rPr lang="el-GR" sz="2200" kern="1200" dirty="0"/>
            <a:t> βήμα</a:t>
          </a:r>
        </a:p>
      </dsp:txBody>
      <dsp:txXfrm>
        <a:off x="0" y="1391197"/>
        <a:ext cx="2389834" cy="435600"/>
      </dsp:txXfrm>
    </dsp:sp>
    <dsp:sp modelId="{2F4F4545-9BD1-4ACE-BC2C-315CFCA31B95}">
      <dsp:nvSpPr>
        <dsp:cNvPr id="0" name=""/>
        <dsp:cNvSpPr/>
      </dsp:nvSpPr>
      <dsp:spPr>
        <a:xfrm>
          <a:off x="2389834" y="1391197"/>
          <a:ext cx="477966" cy="4356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8262D-0E2B-4287-97B0-BDB1B1A1FA52}">
      <dsp:nvSpPr>
        <dsp:cNvPr id="0" name=""/>
        <dsp:cNvSpPr/>
      </dsp:nvSpPr>
      <dsp:spPr>
        <a:xfrm>
          <a:off x="3058987" y="1391197"/>
          <a:ext cx="6500348" cy="435600"/>
        </a:xfrm>
        <a:prstGeom prst="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Βρίσκω το </a:t>
          </a:r>
          <a:r>
            <a:rPr lang="el-GR" sz="1600" b="1" u="sng" kern="1200" dirty="0"/>
            <a:t>θεματικό κέντρο</a:t>
          </a:r>
          <a:endParaRPr lang="el-GR" sz="1600" kern="1200" dirty="0"/>
        </a:p>
      </dsp:txBody>
      <dsp:txXfrm>
        <a:off x="3058987" y="1391197"/>
        <a:ext cx="6500348" cy="435600"/>
      </dsp:txXfrm>
    </dsp:sp>
    <dsp:sp modelId="{2F41B2D6-37FB-4E7E-AE3F-5A40A57FC8BA}">
      <dsp:nvSpPr>
        <dsp:cNvPr id="0" name=""/>
        <dsp:cNvSpPr/>
      </dsp:nvSpPr>
      <dsp:spPr>
        <a:xfrm>
          <a:off x="0" y="1905997"/>
          <a:ext cx="2389834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baseline="30000" dirty="0"/>
            <a:t>4ο</a:t>
          </a:r>
          <a:r>
            <a:rPr lang="el-GR" sz="2200" kern="1200" dirty="0"/>
            <a:t> βήμα</a:t>
          </a:r>
        </a:p>
      </dsp:txBody>
      <dsp:txXfrm>
        <a:off x="0" y="1905997"/>
        <a:ext cx="2389834" cy="435600"/>
      </dsp:txXfrm>
    </dsp:sp>
    <dsp:sp modelId="{8F82792F-FB67-463E-AAE2-2B43A63B6597}">
      <dsp:nvSpPr>
        <dsp:cNvPr id="0" name=""/>
        <dsp:cNvSpPr/>
      </dsp:nvSpPr>
      <dsp:spPr>
        <a:xfrm>
          <a:off x="2389834" y="1905997"/>
          <a:ext cx="477966" cy="4356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BFBD1-E4AC-4FFB-BB5F-49D06AF5ABE4}">
      <dsp:nvSpPr>
        <dsp:cNvPr id="0" name=""/>
        <dsp:cNvSpPr/>
      </dsp:nvSpPr>
      <dsp:spPr>
        <a:xfrm>
          <a:off x="3058987" y="1905997"/>
          <a:ext cx="6500348" cy="435600"/>
        </a:xfrm>
        <a:prstGeom prst="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Βάζω τίτλους σε ευρύτερες ενότητες</a:t>
          </a:r>
        </a:p>
      </dsp:txBody>
      <dsp:txXfrm>
        <a:off x="3058987" y="1905997"/>
        <a:ext cx="6500348" cy="435600"/>
      </dsp:txXfrm>
    </dsp:sp>
    <dsp:sp modelId="{19D1C6C6-4CB0-46B1-A6F9-5CAE26CE4E74}">
      <dsp:nvSpPr>
        <dsp:cNvPr id="0" name=""/>
        <dsp:cNvSpPr/>
      </dsp:nvSpPr>
      <dsp:spPr>
        <a:xfrm>
          <a:off x="0" y="2611372"/>
          <a:ext cx="2389834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baseline="30000" dirty="0"/>
            <a:t>5ο</a:t>
          </a:r>
          <a:r>
            <a:rPr lang="el-GR" sz="2200" kern="1200" dirty="0"/>
            <a:t> βήμα</a:t>
          </a:r>
        </a:p>
      </dsp:txBody>
      <dsp:txXfrm>
        <a:off x="0" y="2611372"/>
        <a:ext cx="2389834" cy="435600"/>
      </dsp:txXfrm>
    </dsp:sp>
    <dsp:sp modelId="{D2EBAFCC-B04B-4FE7-91B3-6F380342A7D3}">
      <dsp:nvSpPr>
        <dsp:cNvPr id="0" name=""/>
        <dsp:cNvSpPr/>
      </dsp:nvSpPr>
      <dsp:spPr>
        <a:xfrm>
          <a:off x="2389834" y="2420797"/>
          <a:ext cx="477966" cy="8167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55AFF-964D-484C-AD50-083B6A40D735}">
      <dsp:nvSpPr>
        <dsp:cNvPr id="0" name=""/>
        <dsp:cNvSpPr/>
      </dsp:nvSpPr>
      <dsp:spPr>
        <a:xfrm>
          <a:off x="3058987" y="2420797"/>
          <a:ext cx="6500348" cy="816750"/>
        </a:xfrm>
        <a:prstGeom prst="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0" u="none" kern="1200" dirty="0"/>
            <a:t>Δουλεύω ανά παράγραφο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0" u="none" kern="1200" dirty="0"/>
            <a:t>1. </a:t>
          </a:r>
          <a:r>
            <a:rPr lang="el-GR" sz="1200" b="0" u="none" kern="1200" dirty="0"/>
            <a:t>Υπογραμμίζω λέξεις κλειδιά, 2. Εντοπίζω δομή και τρόπο ανάπτυξης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b="0" u="none" kern="1200" dirty="0"/>
            <a:t>3. Γράφω τον πλαγιότιτλο</a:t>
          </a:r>
        </a:p>
      </dsp:txBody>
      <dsp:txXfrm>
        <a:off x="3058987" y="2420797"/>
        <a:ext cx="6500348" cy="816750"/>
      </dsp:txXfrm>
    </dsp:sp>
    <dsp:sp modelId="{5845BDF4-FA5B-46A7-8648-188AC2720BC8}">
      <dsp:nvSpPr>
        <dsp:cNvPr id="0" name=""/>
        <dsp:cNvSpPr/>
      </dsp:nvSpPr>
      <dsp:spPr>
        <a:xfrm>
          <a:off x="0" y="3316747"/>
          <a:ext cx="2389834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baseline="30000" dirty="0"/>
            <a:t>6ο</a:t>
          </a:r>
          <a:r>
            <a:rPr lang="el-GR" sz="2200" kern="1200" dirty="0"/>
            <a:t> βήμα</a:t>
          </a:r>
        </a:p>
      </dsp:txBody>
      <dsp:txXfrm>
        <a:off x="0" y="3316747"/>
        <a:ext cx="2389834" cy="435600"/>
      </dsp:txXfrm>
    </dsp:sp>
    <dsp:sp modelId="{C25B0572-E5A6-4294-AB1A-F9599CB97FCF}">
      <dsp:nvSpPr>
        <dsp:cNvPr id="0" name=""/>
        <dsp:cNvSpPr/>
      </dsp:nvSpPr>
      <dsp:spPr>
        <a:xfrm>
          <a:off x="2389834" y="3316747"/>
          <a:ext cx="477966" cy="4356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FB638-EF48-40C6-8A48-B9AEE4835C4E}">
      <dsp:nvSpPr>
        <dsp:cNvPr id="0" name=""/>
        <dsp:cNvSpPr/>
      </dsp:nvSpPr>
      <dsp:spPr>
        <a:xfrm>
          <a:off x="3058987" y="3316747"/>
          <a:ext cx="6500348" cy="435600"/>
        </a:xfrm>
        <a:prstGeom prst="rect">
          <a:avLst/>
        </a:prstGeom>
        <a:solidFill>
          <a:schemeClr val="accent2">
            <a:hueOff val="-16471434"/>
            <a:satOff val="7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Κάνω το σχεδιάγραμμα του κειμένου</a:t>
          </a:r>
        </a:p>
      </dsp:txBody>
      <dsp:txXfrm>
        <a:off x="3058987" y="3316747"/>
        <a:ext cx="6500348" cy="435600"/>
      </dsp:txXfrm>
    </dsp:sp>
    <dsp:sp modelId="{1432CBF7-2EAC-4AC9-B6D2-667EF67D901E}">
      <dsp:nvSpPr>
        <dsp:cNvPr id="0" name=""/>
        <dsp:cNvSpPr/>
      </dsp:nvSpPr>
      <dsp:spPr>
        <a:xfrm>
          <a:off x="0" y="3831547"/>
          <a:ext cx="2389834" cy="4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7</a:t>
          </a:r>
          <a:r>
            <a:rPr lang="el-GR" sz="1600" kern="1200" baseline="30000" dirty="0"/>
            <a:t>ο</a:t>
          </a:r>
          <a:r>
            <a:rPr lang="el-GR" sz="1600" kern="1200" dirty="0"/>
            <a:t> </a:t>
          </a:r>
          <a:r>
            <a:rPr lang="el-GR" sz="2800" b="0" kern="1200" dirty="0"/>
            <a:t>βήμα</a:t>
          </a:r>
          <a:endParaRPr lang="el-GR" sz="1600" b="0" kern="1200" dirty="0"/>
        </a:p>
      </dsp:txBody>
      <dsp:txXfrm>
        <a:off x="0" y="3831547"/>
        <a:ext cx="2389834" cy="476437"/>
      </dsp:txXfrm>
    </dsp:sp>
    <dsp:sp modelId="{F85753B0-3F10-4794-887E-8B7B6DDD4806}">
      <dsp:nvSpPr>
        <dsp:cNvPr id="0" name=""/>
        <dsp:cNvSpPr/>
      </dsp:nvSpPr>
      <dsp:spPr>
        <a:xfrm>
          <a:off x="2389834" y="3831547"/>
          <a:ext cx="477966" cy="47643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2225E-F5CF-4442-ADBA-C7D76825986D}">
      <dsp:nvSpPr>
        <dsp:cNvPr id="0" name=""/>
        <dsp:cNvSpPr/>
      </dsp:nvSpPr>
      <dsp:spPr>
        <a:xfrm>
          <a:off x="3058987" y="3831547"/>
          <a:ext cx="6500348" cy="476437"/>
        </a:xfrm>
        <a:prstGeom prst="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Γράφω την περίληψη</a:t>
          </a:r>
        </a:p>
      </dsp:txBody>
      <dsp:txXfrm>
        <a:off x="3058987" y="3831547"/>
        <a:ext cx="6500348" cy="476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3E68E-0085-43D5-AD2D-3F8E32D45517}">
      <dsp:nvSpPr>
        <dsp:cNvPr id="0" name=""/>
        <dsp:cNvSpPr/>
      </dsp:nvSpPr>
      <dsp:spPr>
        <a:xfrm>
          <a:off x="2230087" y="-29140"/>
          <a:ext cx="4683825" cy="4683825"/>
        </a:xfrm>
        <a:prstGeom prst="circularArrow">
          <a:avLst>
            <a:gd name="adj1" fmla="val 5544"/>
            <a:gd name="adj2" fmla="val 330680"/>
            <a:gd name="adj3" fmla="val 13751003"/>
            <a:gd name="adj4" fmla="val 1740115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75938-C5E0-4F43-AE48-4F35A2535421}">
      <dsp:nvSpPr>
        <dsp:cNvPr id="0" name=""/>
        <dsp:cNvSpPr/>
      </dsp:nvSpPr>
      <dsp:spPr>
        <a:xfrm>
          <a:off x="3463602" y="1737"/>
          <a:ext cx="2216794" cy="11083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Συνδέουμε</a:t>
          </a: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τις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σύντομες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προτάσεις μας 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διαρθρωτικές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λέξεις</a:t>
          </a:r>
        </a:p>
      </dsp:txBody>
      <dsp:txXfrm>
        <a:off x="3517709" y="55844"/>
        <a:ext cx="2108580" cy="1000183"/>
      </dsp:txXfrm>
    </dsp:sp>
    <dsp:sp modelId="{F1773A2A-C388-4688-863D-9F2B8E3874CD}">
      <dsp:nvSpPr>
        <dsp:cNvPr id="0" name=""/>
        <dsp:cNvSpPr/>
      </dsp:nvSpPr>
      <dsp:spPr>
        <a:xfrm>
          <a:off x="5363211" y="1381884"/>
          <a:ext cx="2216794" cy="11083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Παρουσιάζουμε το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θέμα </a:t>
          </a: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του κειμένου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στη </a:t>
          </a: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θεματική μας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περίοδο</a:t>
          </a:r>
        </a:p>
      </dsp:txBody>
      <dsp:txXfrm>
        <a:off x="5417318" y="1435991"/>
        <a:ext cx="2108580" cy="1000183"/>
      </dsp:txXfrm>
    </dsp:sp>
    <dsp:sp modelId="{555A90AF-1112-49BC-8BCA-92F48C224061}">
      <dsp:nvSpPr>
        <dsp:cNvPr id="0" name=""/>
        <dsp:cNvSpPr/>
      </dsp:nvSpPr>
      <dsp:spPr>
        <a:xfrm>
          <a:off x="4637625" y="3615008"/>
          <a:ext cx="2216794" cy="11083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Χρησιμοποιούμε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πλάγιο λόγο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(π.χ. ο συγγραφέας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τονίζει, υποστηρίζει)</a:t>
          </a:r>
        </a:p>
      </dsp:txBody>
      <dsp:txXfrm>
        <a:off x="4691732" y="3669115"/>
        <a:ext cx="2108580" cy="1000183"/>
      </dsp:txXfrm>
    </dsp:sp>
    <dsp:sp modelId="{59D3277F-543A-43EC-94D2-1829AC97034A}">
      <dsp:nvSpPr>
        <dsp:cNvPr id="0" name=""/>
        <dsp:cNvSpPr/>
      </dsp:nvSpPr>
      <dsp:spPr>
        <a:xfrm>
          <a:off x="2289579" y="3615008"/>
          <a:ext cx="2216794" cy="11083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Δεν αντιγράφουμε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το κείμενο</a:t>
          </a:r>
        </a:p>
      </dsp:txBody>
      <dsp:txXfrm>
        <a:off x="2343686" y="3669115"/>
        <a:ext cx="2108580" cy="1000183"/>
      </dsp:txXfrm>
    </dsp:sp>
    <dsp:sp modelId="{2023F832-60CA-4BC0-B440-55B2B7BCCB8A}">
      <dsp:nvSpPr>
        <dsp:cNvPr id="0" name=""/>
        <dsp:cNvSpPr/>
      </dsp:nvSpPr>
      <dsp:spPr>
        <a:xfrm>
          <a:off x="1563993" y="1381884"/>
          <a:ext cx="2216794" cy="11083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Δεν</a:t>
          </a: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κρίνουμε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Δεν </a:t>
          </a: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προσθέτουμε σχόλια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1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Δε </a:t>
          </a: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διατυπώνουμε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200" b="0" i="0" u="none" strike="noStrike" kern="1200" cap="none" normalizeH="0" baseline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συμπεράσματα</a:t>
          </a:r>
        </a:p>
      </dsp:txBody>
      <dsp:txXfrm>
        <a:off x="1618100" y="1435991"/>
        <a:ext cx="2108580" cy="1000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Κατακόρυφη λίστα με αγκύλες"/>
  <dgm:desc val="Χρησιμοποιήστε το για να εμφανίσετε ομαδοποιημένα μπλοκ πληροφοριών. Λειτουργεί καλά με μεγάλους όγκους κειμένου Επιπέδου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l-GR"/>
              <a:t>ΕΥΗ ΕΛΕΥΘΕΡΙΟΥ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CA41CD-0406-491E-8EBB-C3433B4B93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1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BACD83-FE63-4D92-BAEE-849A6A868BA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902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BACD83-FE63-4D92-BAEE-849A6A868BA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98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BACD83-FE63-4D92-BAEE-849A6A868BA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45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BACD83-FE63-4D92-BAEE-849A6A868BA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64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BACD83-FE63-4D92-BAEE-849A6A868BA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85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BACD83-FE63-4D92-BAEE-849A6A868BA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02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1AB378B-AE3A-41F0-BB22-56E653AA83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23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DE03792-D61E-401F-9E95-9AF7B1EF07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12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ΕΥΗ ΕΛΕΥΘΕΡΙΟΥ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E010595-867C-4D23-BEC7-EFD5AE66DDFC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89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5F4AF68-7939-4352-9767-8829E0299D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02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D1ACAB5-078E-460E-A555-938ADB321DF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16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06574A4-9B93-48DF-980F-71C9DA9A29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12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1E26D6F-12A4-4FEC-AE44-4B330C18B7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05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812969-6A61-4652-94AF-4F077A86C5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37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0085F9-5A25-4EBE-B623-68018996F5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80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3296B2-57E3-43F8-AC22-3AFB5864C18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445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ΕΥΗ ΕΛΕΥΘΕΡΙΟΥ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FCC499-BDC5-4B9F-A517-C82CE2CD0BC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99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l-GR"/>
              <a:t>ΕΥΗ ΕΛΕΥΘΕΡΙΟΥ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BBACD83-FE63-4D92-BAEE-849A6A868BA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1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ΠΕΡΙΛΗΨΗ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2400" b="1" cap="none" dirty="0">
                <a:ln/>
                <a:solidFill>
                  <a:schemeClr val="accent3"/>
                </a:solidFill>
              </a:rPr>
              <a:t>πώς συντάσσουμε την περίληψη κειμένου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42" y="6181632"/>
            <a:ext cx="6582694" cy="676369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E11A638-A900-4E30-79B5-11DF2AC9A439}"/>
              </a:ext>
            </a:extLst>
          </p:cNvPr>
          <p:cNvSpPr/>
          <p:nvPr/>
        </p:nvSpPr>
        <p:spPr>
          <a:xfrm>
            <a:off x="5219700" y="6519816"/>
            <a:ext cx="3124200" cy="19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Φιλόλογος, Διδάκτωρ Παιδαγωγικής Πανεπιστημίου Αθηνών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Σε τι χρησιμεύει μια περίληψη;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Πυκνώνει το αρχικό κείμενο</a:t>
            </a:r>
          </a:p>
          <a:p>
            <a:pPr>
              <a:buClr>
                <a:srgbClr val="FF0000"/>
              </a:buClr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Αναδεικνύει τα σημαντικότερα σημεία και νοήματα του κειμένου</a:t>
            </a:r>
          </a:p>
          <a:p>
            <a:pPr>
              <a:buClr>
                <a:srgbClr val="FF0000"/>
              </a:buClr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Αποτυπώνει τη λογική του συγγραφέα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8" y="1342254"/>
            <a:ext cx="3993672" cy="4030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Επεξήγηση με σύννεφο 3"/>
          <p:cNvSpPr/>
          <p:nvPr/>
        </p:nvSpPr>
        <p:spPr>
          <a:xfrm>
            <a:off x="4306356" y="4569268"/>
            <a:ext cx="4032448" cy="1656184"/>
          </a:xfrm>
          <a:prstGeom prst="cloudCallout">
            <a:avLst>
              <a:gd name="adj1" fmla="val 45164"/>
              <a:gd name="adj2" fmla="val -61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prstClr val="white"/>
                </a:solidFill>
                <a:latin typeface="Century Gothic" panose="020B0502020202020204"/>
              </a:rPr>
              <a:t>Δίνει και 20% του βαθμού σε κάθε εξέταση!!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35560" y="1"/>
            <a:ext cx="6984776" cy="2549525"/>
          </a:xfrm>
        </p:spPr>
        <p:txBody>
          <a:bodyPr>
            <a:normAutofit/>
          </a:bodyPr>
          <a:lstStyle/>
          <a:p>
            <a:r>
              <a:rPr lang="el-G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Βήματα για τη σύνταξη μιας περίληψης</a:t>
            </a:r>
          </a:p>
        </p:txBody>
      </p:sp>
      <p:graphicFrame>
        <p:nvGraphicFramePr>
          <p:cNvPr id="3" name="Διάγραμμα 2"/>
          <p:cNvGraphicFramePr/>
          <p:nvPr/>
        </p:nvGraphicFramePr>
        <p:xfrm>
          <a:off x="1109700" y="1844824"/>
          <a:ext cx="9559336" cy="431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/>
        </p:nvGraphicFramePr>
        <p:xfrm>
          <a:off x="263352" y="1523236"/>
          <a:ext cx="9144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Σύνταξη περίληψης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Αξιολόγηση περίληψης 1/2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418FFF7-C089-6A4E-3B5F-71A82634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312084"/>
            <a:ext cx="11276140" cy="41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Αξιολόγηση της περίληψης 2/2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48999D3-0EDB-9D32-1737-700B4CE3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3" y="1594410"/>
            <a:ext cx="10794614" cy="52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6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Εξασκούμαι στην περίληψη…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816080" y="1268760"/>
            <a:ext cx="3082516" cy="3020344"/>
          </a:xfrm>
        </p:spPr>
        <p:txBody>
          <a:bodyPr>
            <a:normAutofit fontScale="92500" lnSpcReduction="10000"/>
          </a:bodyPr>
          <a:lstStyle/>
          <a:p>
            <a:r>
              <a:rPr lang="el-GR" cap="none" dirty="0"/>
              <a:t>Μέχρι το επόμενο μάθημα να έχω ετοιμάσει: </a:t>
            </a:r>
          </a:p>
          <a:p>
            <a:pPr marL="457200" indent="-457200">
              <a:buAutoNum type="arabicPeriod"/>
            </a:pPr>
            <a:r>
              <a:rPr lang="el-GR" cap="none" dirty="0"/>
              <a:t>Περίληψη με αναφορά σε συγκεκριμένες παραγράφους</a:t>
            </a:r>
          </a:p>
          <a:p>
            <a:pPr marL="457200" indent="-457200">
              <a:buAutoNum type="arabicPeriod"/>
            </a:pPr>
            <a:r>
              <a:rPr lang="el-GR" cap="none" dirty="0"/>
              <a:t>Περίληψη σε μέρος του περιεχομένου του κειμένου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01" l="938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53136"/>
            <a:ext cx="3048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1.0184 0.00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2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385987"/>
            <a:ext cx="6858000" cy="6930008"/>
          </a:xfrm>
          <a:prstGeom prst="rect">
            <a:avLst/>
          </a:prstGeom>
        </p:spPr>
      </p:pic>
      <p:sp>
        <p:nvSpPr>
          <p:cNvPr id="6" name="Σύννεφο 5"/>
          <p:cNvSpPr/>
          <p:nvPr/>
        </p:nvSpPr>
        <p:spPr>
          <a:xfrm>
            <a:off x="3863752" y="4559455"/>
            <a:ext cx="5256584" cy="126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prstClr val="white"/>
                </a:solidFill>
                <a:latin typeface="Century Gothic" panose="020B0502020202020204"/>
              </a:rPr>
              <a:t>Να είναι η πιο πετυχημένη από όλες!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 rot="20799935">
            <a:off x="2230690" y="1551732"/>
            <a:ext cx="6422005" cy="1575622"/>
          </a:xfrm>
        </p:spPr>
        <p:txBody>
          <a:bodyPr/>
          <a:lstStyle/>
          <a:p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Καλή και δημιουργική σχολική χρονιά… !!!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9264352" y="0"/>
            <a:ext cx="720080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Διάγραμμα ροής: Είσοδος από πληκτρολόγιο 9"/>
          <p:cNvSpPr/>
          <p:nvPr/>
        </p:nvSpPr>
        <p:spPr>
          <a:xfrm>
            <a:off x="1514908" y="5389543"/>
            <a:ext cx="3528392" cy="792088"/>
          </a:xfrm>
          <a:prstGeom prst="flowChartManualInp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prstClr val="white"/>
                </a:solidFill>
                <a:latin typeface="Century Gothic" panose="020B0502020202020204"/>
              </a:rPr>
              <a:t>Ελευθερίου Εύη</a:t>
            </a:r>
          </a:p>
        </p:txBody>
      </p:sp>
    </p:spTree>
    <p:extLst>
      <p:ext uri="{BB962C8B-B14F-4D97-AF65-F5344CB8AC3E}">
        <p14:creationId xmlns:p14="http://schemas.microsoft.com/office/powerpoint/2010/main" val="27890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221</Words>
  <Application>Microsoft Office PowerPoint</Application>
  <PresentationFormat>Ευρεία οθόνη</PresentationFormat>
  <Paragraphs>56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Wingdings 3</vt:lpstr>
      <vt:lpstr>Αίθουσα συσκέψεων "Ιόν"</vt:lpstr>
      <vt:lpstr>ΠΕΡΙΛΗΨΗ</vt:lpstr>
      <vt:lpstr>Σε τι χρησιμεύει μια περίληψη;</vt:lpstr>
      <vt:lpstr>Βήματα για τη σύνταξη μιας περίληψης</vt:lpstr>
      <vt:lpstr>Σύνταξη περίληψης</vt:lpstr>
      <vt:lpstr>Αξιολόγηση περίληψης 1/2</vt:lpstr>
      <vt:lpstr>Αξιολόγηση της περίληψης 2/2</vt:lpstr>
      <vt:lpstr>Εξασκούμαι στην περίληψη…</vt:lpstr>
      <vt:lpstr>Καλή και δημιουργική σχολική χρονιά…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ΕΥΗ ΕΛΕΥΘΕΡΙΟΥ</dc:creator>
  <cp:lastModifiedBy>ΕΥΗ ΕΛΕΥΘΕΡΙΟΥ</cp:lastModifiedBy>
  <cp:revision>2</cp:revision>
  <dcterms:created xsi:type="dcterms:W3CDTF">2024-09-12T16:02:28Z</dcterms:created>
  <dcterms:modified xsi:type="dcterms:W3CDTF">2024-09-12T16:24:30Z</dcterms:modified>
</cp:coreProperties>
</file>