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0951E-11DF-4B22-B373-CD824827FD70}" type="datetimeFigureOut">
              <a:rPr lang="el-GR" smtClean="0"/>
              <a:t>27/3/2017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E0322-D3E9-466A-B16E-D6B5428C2FE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88861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0951E-11DF-4B22-B373-CD824827FD70}" type="datetimeFigureOut">
              <a:rPr lang="el-GR" smtClean="0"/>
              <a:t>27/3/2017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E0322-D3E9-466A-B16E-D6B5428C2FE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83023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0951E-11DF-4B22-B373-CD824827FD70}" type="datetimeFigureOut">
              <a:rPr lang="el-GR" smtClean="0"/>
              <a:t>27/3/2017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E0322-D3E9-466A-B16E-D6B5428C2FE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72713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0951E-11DF-4B22-B373-CD824827FD70}" type="datetimeFigureOut">
              <a:rPr lang="el-GR" smtClean="0"/>
              <a:t>27/3/2017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E0322-D3E9-466A-B16E-D6B5428C2FE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62977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0951E-11DF-4B22-B373-CD824827FD70}" type="datetimeFigureOut">
              <a:rPr lang="el-GR" smtClean="0"/>
              <a:t>27/3/2017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E0322-D3E9-466A-B16E-D6B5428C2FE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02613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0951E-11DF-4B22-B373-CD824827FD70}" type="datetimeFigureOut">
              <a:rPr lang="el-GR" smtClean="0"/>
              <a:t>27/3/2017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E0322-D3E9-466A-B16E-D6B5428C2FE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42042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0951E-11DF-4B22-B373-CD824827FD70}" type="datetimeFigureOut">
              <a:rPr lang="el-GR" smtClean="0"/>
              <a:t>27/3/2017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E0322-D3E9-466A-B16E-D6B5428C2FE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62429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0951E-11DF-4B22-B373-CD824827FD70}" type="datetimeFigureOut">
              <a:rPr lang="el-GR" smtClean="0"/>
              <a:t>27/3/2017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E0322-D3E9-466A-B16E-D6B5428C2FE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36162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0951E-11DF-4B22-B373-CD824827FD70}" type="datetimeFigureOut">
              <a:rPr lang="el-GR" smtClean="0"/>
              <a:t>27/3/2017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E0322-D3E9-466A-B16E-D6B5428C2FE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83154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0951E-11DF-4B22-B373-CD824827FD70}" type="datetimeFigureOut">
              <a:rPr lang="el-GR" smtClean="0"/>
              <a:t>27/3/2017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E0322-D3E9-466A-B16E-D6B5428C2FE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31924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0951E-11DF-4B22-B373-CD824827FD70}" type="datetimeFigureOut">
              <a:rPr lang="el-GR" smtClean="0"/>
              <a:t>27/3/2017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E0322-D3E9-466A-B16E-D6B5428C2FE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15254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0951E-11DF-4B22-B373-CD824827FD70}" type="datetimeFigureOut">
              <a:rPr lang="el-GR" smtClean="0"/>
              <a:t>27/3/2017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2E0322-D3E9-466A-B16E-D6B5428C2FE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5851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9942" y="0"/>
            <a:ext cx="869211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3614504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Ευρεία οθόνη</PresentationFormat>
  <Paragraphs>0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Θέμα του Office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Παπασωτηρίου Μιχαλίτσα</dc:creator>
  <cp:lastModifiedBy>Παπασωτηρίου Μιχαλίτσα</cp:lastModifiedBy>
  <cp:revision>1</cp:revision>
  <dcterms:created xsi:type="dcterms:W3CDTF">2017-03-27T11:29:46Z</dcterms:created>
  <dcterms:modified xsi:type="dcterms:W3CDTF">2017-03-27T11:30:16Z</dcterms:modified>
</cp:coreProperties>
</file>