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261AB57E-A4CE-438E-A84B-3C57653347D7}">
          <p14:sldIdLst>
            <p14:sldId id="256"/>
            <p14:sldId id="263"/>
          </p14:sldIdLst>
        </p14:section>
        <p14:section name="Ενότητα χωρίς τίτλο" id="{9A318057-D373-44D9-B79A-148A31A7B013}">
          <p14:sldIdLst>
            <p14:sldId id="262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79742" autoAdjust="0"/>
  </p:normalViewPr>
  <p:slideViewPr>
    <p:cSldViewPr snapToGrid="0">
      <p:cViewPr varScale="1">
        <p:scale>
          <a:sx n="89" d="100"/>
          <a:sy n="89" d="100"/>
        </p:scale>
        <p:origin x="7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4A12D-85D8-4C33-80AD-79668EEE339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0A395-BBD1-48A3-9144-242CA2CB60C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558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Οι καλεσμένοι θα ξεπεράσουν τα 500 άτομα. Θα παρευρεθούν όλοι οι εγχώριοι καλλιτέχνες όπως ηθοποιοί, τραγουδιστές κ.α. Τέλος, θα υπάρχει ένας καλεσμένος «έκπληξη» από το </a:t>
            </a:r>
            <a:r>
              <a:rPr lang="el-G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εξωτερικό.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0A395-BBD1-48A3-9144-242CA2CB60C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661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98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56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4561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3C10F-730B-43F1-9E19-AD2F289966D2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CE2F9-456D-4B8E-BC8A-FB2363F7D5A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50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534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1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86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27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27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712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38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804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77347-F2D7-4155-92E6-A2F2D5FECB5A}" type="datetimeFigureOut">
              <a:rPr lang="el-GR" smtClean="0"/>
              <a:t>4/9/2019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C9596-F1B3-48B4-9E72-16C786D14F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92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Channel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Το μεγαλύτερο γεγονός της χρονιάς</a:t>
            </a:r>
          </a:p>
        </p:txBody>
      </p:sp>
    </p:spTree>
    <p:extLst>
      <p:ext uri="{BB962C8B-B14F-4D97-AF65-F5344CB8AC3E}">
        <p14:creationId xmlns:p14="http://schemas.microsoft.com/office/powerpoint/2010/main" val="408776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42" y="0"/>
            <a:ext cx="86921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03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Το μεγαλύτερο γεγονός της χρονιάς</a:t>
            </a:r>
          </a:p>
        </p:txBody>
      </p:sp>
    </p:spTree>
    <p:extLst>
      <p:ext uri="{BB962C8B-B14F-4D97-AF65-F5344CB8AC3E}">
        <p14:creationId xmlns:p14="http://schemas.microsoft.com/office/powerpoint/2010/main" val="5686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l-GR" b="0" i="0" u="none" strike="noStrike" baseline="0" dirty="0">
                <a:latin typeface="Calibri" panose="020F0502020204030204" pitchFamily="34" charset="0"/>
              </a:rPr>
              <a:t>Σας </a:t>
            </a:r>
            <a:r>
              <a:rPr lang="el-GR" b="0" i="0" u="none" strike="noStrike" baseline="0" dirty="0" smtClean="0">
                <a:latin typeface="Calibri" panose="020F0502020204030204" pitchFamily="34" charset="0"/>
              </a:rPr>
              <a:t>προσκαλούμε 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στο μεγαλύτερο γεγονός της χρονιάς! </a:t>
            </a:r>
            <a:endParaRPr lang="el-GR" b="0" i="0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299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l-GR" b="0" i="0" u="none" strike="noStrike" baseline="0">
                <a:latin typeface="Calibri" panose="020F0502020204030204" pitchFamily="34" charset="0"/>
              </a:rPr>
              <a:t>Στο επετειακό πάρτι του καναλιού μας </a:t>
            </a:r>
            <a:r>
              <a:rPr lang="en-US" b="0" i="0" u="none" strike="noStrike" baseline="0">
                <a:latin typeface="Calibri" panose="020F0502020204030204" pitchFamily="34" charset="0"/>
              </a:rPr>
              <a:t>Channel</a:t>
            </a:r>
            <a:r>
              <a:rPr lang="el-GR" b="0" i="0" u="none" strike="noStrike" baseline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99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l-GR" b="0" i="0" u="none" strike="noStrike" baseline="0">
                <a:latin typeface="Calibri" panose="020F0502020204030204" pitchFamily="34" charset="0"/>
              </a:rPr>
              <a:t>Το πάρτι θα πραγματοποιηθεί στις εγκαταστάσεις του σταθμού στις 23/04 (20:00).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262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l-GR" b="0" i="0" u="none" strike="noStrike" baseline="0">
                <a:latin typeface="Calibri" panose="020F0502020204030204" pitchFamily="34" charset="0"/>
              </a:rPr>
              <a:t>Όλος ο κόσμος των </a:t>
            </a:r>
            <a:r>
              <a:rPr lang="en-US" b="0" i="0" u="none" strike="noStrike" baseline="0">
                <a:latin typeface="Calibri" panose="020F0502020204030204" pitchFamily="34" charset="0"/>
              </a:rPr>
              <a:t>media</a:t>
            </a:r>
            <a:r>
              <a:rPr lang="el-GR" b="0" i="0" u="none" strike="noStrike" baseline="0">
                <a:latin typeface="Calibri" panose="020F0502020204030204" pitchFamily="34" charset="0"/>
              </a:rPr>
              <a:t> θα είναι εκεί! </a:t>
            </a:r>
            <a:endParaRPr lang="el-GR" b="0" i="0" u="none" strike="noStrike" baseline="0">
              <a:latin typeface="Times New Roman" panose="02020603050405020304" pitchFamily="18" charset="0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5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l-GR" b="0" i="0" u="none" strike="noStrike" baseline="0">
                <a:latin typeface="Calibri" panose="020F0502020204030204" pitchFamily="34" charset="0"/>
              </a:rPr>
              <a:t>Δεν πρέπει να το χάσεις!</a:t>
            </a:r>
            <a:endParaRPr lang="el-GR" b="0" i="0" u="none" strike="noStrike" baseline="0">
              <a:latin typeface="Times New Roman" panose="02020603050405020304" pitchFamily="18" charset="0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794395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90</Words>
  <Application>Microsoft Office PowerPoint</Application>
  <PresentationFormat>Ευρεία οθόνη</PresentationFormat>
  <Paragraphs>11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Θέμα του Office</vt:lpstr>
      <vt:lpstr>Channel </vt:lpstr>
      <vt:lpstr>Παρουσίαση του PowerPoint</vt:lpstr>
      <vt:lpstr>Channel </vt:lpstr>
      <vt:lpstr>Σας προσκαλούμε στο μεγαλύτερο γεγονός της χρονιάς! </vt:lpstr>
      <vt:lpstr>Στο επετειακό πάρτι του καναλιού μας Channel.</vt:lpstr>
      <vt:lpstr>Το πάρτι θα πραγματοποιηθεί στις εγκαταστάσεις του σταθμού στις 23/04 (20:00).</vt:lpstr>
      <vt:lpstr>Όλος ο κόσμος των media θα είναι εκεί! </vt:lpstr>
      <vt:lpstr>Δεν πρέπει να το χάσεις!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</dc:title>
  <dc:creator>Παπασωτηρίου Μιχαλίτσα</dc:creator>
  <cp:lastModifiedBy>PC Lab 12</cp:lastModifiedBy>
  <cp:revision>13</cp:revision>
  <dcterms:created xsi:type="dcterms:W3CDTF">2017-03-22T10:32:17Z</dcterms:created>
  <dcterms:modified xsi:type="dcterms:W3CDTF">2019-09-04T09:02:28Z</dcterms:modified>
</cp:coreProperties>
</file>