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2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96D955-7882-4134-A23B-33A45C85BDA1}" type="datetimeFigureOut">
              <a:rPr lang="el-GR" smtClean="0"/>
              <a:pPr/>
              <a:t>25/8/2017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F87A6B-EC5A-4E23-94F0-0602640788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Τμήμα </a:t>
            </a:r>
            <a:r>
              <a:rPr lang="en-US" b="1" dirty="0"/>
              <a:t>Marketing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Channel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Εργαζόμενοι Τμήματος </a:t>
            </a:r>
            <a:r>
              <a:rPr lang="en-US" dirty="0"/>
              <a:t>Marketing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l-GR" dirty="0"/>
              <a:t>Δημητριάδης</a:t>
            </a:r>
            <a:r>
              <a:rPr lang="en-US" dirty="0"/>
              <a:t> </a:t>
            </a:r>
            <a:r>
              <a:rPr lang="el-GR" dirty="0"/>
              <a:t>Οδυσσέας</a:t>
            </a:r>
          </a:p>
          <a:p>
            <a:pPr lvl="0"/>
            <a:r>
              <a:rPr lang="el-GR" dirty="0"/>
              <a:t>Ιωαννίδης</a:t>
            </a:r>
            <a:r>
              <a:rPr lang="en-US" dirty="0"/>
              <a:t> </a:t>
            </a:r>
            <a:r>
              <a:rPr lang="el-GR" dirty="0"/>
              <a:t>Χρήστος</a:t>
            </a:r>
          </a:p>
          <a:p>
            <a:pPr lvl="0"/>
            <a:r>
              <a:rPr lang="el-GR" dirty="0" err="1"/>
              <a:t>Καρώνη</a:t>
            </a:r>
            <a:r>
              <a:rPr lang="en-US" dirty="0"/>
              <a:t> </a:t>
            </a:r>
            <a:r>
              <a:rPr lang="el-GR" dirty="0" err="1"/>
              <a:t>Νικολλέτα</a:t>
            </a:r>
            <a:endParaRPr lang="el-GR" dirty="0"/>
          </a:p>
          <a:p>
            <a:pPr lvl="0"/>
            <a:r>
              <a:rPr lang="el-GR" dirty="0"/>
              <a:t>Παναγιωτοπούλου</a:t>
            </a:r>
            <a:r>
              <a:rPr lang="en-US" dirty="0"/>
              <a:t> </a:t>
            </a:r>
            <a:r>
              <a:rPr lang="el-GR" dirty="0"/>
              <a:t>Μαρία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Θέσεις Εργασίας Τμήματος </a:t>
            </a:r>
            <a:r>
              <a:rPr lang="en-US" dirty="0"/>
              <a:t>Marketing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294</TotalTime>
  <Words>18</Words>
  <Application>Microsoft Office PowerPoint</Application>
  <PresentationFormat>Προβολή στην οθόνη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10" baseType="lpstr">
      <vt:lpstr>Bookman Old Style</vt:lpstr>
      <vt:lpstr>Calibri</vt:lpstr>
      <vt:lpstr>Cambria</vt:lpstr>
      <vt:lpstr>Gill Sans MT</vt:lpstr>
      <vt:lpstr>Wingdings</vt:lpstr>
      <vt:lpstr>Wingdings 3</vt:lpstr>
      <vt:lpstr>Ρίζες</vt:lpstr>
      <vt:lpstr>Τμήμα Marketing</vt:lpstr>
      <vt:lpstr>Εργαζόμενοι Τμήματος Marketing</vt:lpstr>
      <vt:lpstr>Θέσεις Εργασίας Τμήματος Marketing </vt:lpstr>
    </vt:vector>
  </TitlesOfParts>
  <Company>INFOTEST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ΙΜ</dc:creator>
  <cp:lastModifiedBy>Παπασωτηρίου Μιχαλίτσα</cp:lastModifiedBy>
  <cp:revision>27</cp:revision>
  <dcterms:created xsi:type="dcterms:W3CDTF">2010-01-12T14:03:46Z</dcterms:created>
  <dcterms:modified xsi:type="dcterms:W3CDTF">2017-08-25T15:33:31Z</dcterms:modified>
</cp:coreProperties>
</file>