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73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000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543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78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890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510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65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115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125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120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35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E8E45-8B2A-4639-8158-DBB7D0A44570}" type="datetimeFigureOut">
              <a:rPr lang="el-GR" smtClean="0"/>
              <a:t>28/8/2017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0AD78-DD3E-4F99-BE23-F858488FA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090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3036000" y="1809000"/>
            <a:ext cx="6120000" cy="3240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isometricLeftDown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Channel</a:t>
            </a:r>
            <a:endParaRPr lang="el-GR" sz="5400" b="1" cap="none" spc="0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3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41743" y="5124090"/>
            <a:ext cx="342036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rtlCol="0">
            <a:spAutoFit/>
          </a:bodyPr>
          <a:lstStyle/>
          <a:p>
            <a:r>
              <a:rPr lang="el-GR" sz="7200" dirty="0">
                <a:solidFill>
                  <a:srgbClr val="002060"/>
                </a:solidFill>
                <a:latin typeface="Constantia" panose="02030602050306030303" pitchFamily="18" charset="0"/>
              </a:rPr>
              <a:t>Βραβεία</a:t>
            </a:r>
          </a:p>
        </p:txBody>
      </p:sp>
    </p:spTree>
    <p:extLst>
      <p:ext uri="{BB962C8B-B14F-4D97-AF65-F5344CB8AC3E}">
        <p14:creationId xmlns:p14="http://schemas.microsoft.com/office/powerpoint/2010/main" val="358829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44658" y="162672"/>
            <a:ext cx="5150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>
                <a:ln/>
                <a:solidFill>
                  <a:schemeClr val="accent4"/>
                </a:solidFill>
                <a:effectLst>
                  <a:reflection blurRad="6350" stA="55000" endA="300" endPos="45500" dir="5400000" sy="-100000" algn="bl" rotWithShape="0"/>
                </a:effectLst>
                <a:latin typeface="Comic Sans MS" panose="030F0702030302020204" pitchFamily="66" charset="0"/>
              </a:rPr>
              <a:t>Πρώτο βραβείο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9700" y="1390802"/>
            <a:ext cx="2728632" cy="46166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400" dirty="0">
                <a:latin typeface="Comic Sans MS" panose="030F0702030302020204" pitchFamily="66" charset="0"/>
              </a:rPr>
              <a:t>Χρυσό Μικρόφωνο</a:t>
            </a:r>
          </a:p>
        </p:txBody>
      </p:sp>
      <p:sp>
        <p:nvSpPr>
          <p:cNvPr id="10" name="Θέση περιεχομένου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564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30962" y="191247"/>
            <a:ext cx="5682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l-GR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mic Sans MS" panose="030F0702030302020204" pitchFamily="66" charset="0"/>
              </a:rPr>
              <a:t>Δεύτερο βραβείο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4950" y="1266825"/>
            <a:ext cx="2879314" cy="461665"/>
          </a:xfrm>
          <a:prstGeom prst="rect">
            <a:avLst/>
          </a:prstGeom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400" dirty="0">
                <a:latin typeface="Comic Sans MS" panose="030F0702030302020204" pitchFamily="66" charset="0"/>
              </a:rPr>
              <a:t>Αργυρό Μικρόφωνο</a:t>
            </a:r>
          </a:p>
        </p:txBody>
      </p:sp>
    </p:spTree>
    <p:extLst>
      <p:ext uri="{BB962C8B-B14F-4D97-AF65-F5344CB8AC3E}">
        <p14:creationId xmlns:p14="http://schemas.microsoft.com/office/powerpoint/2010/main" val="61590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10244" y="323850"/>
            <a:ext cx="455284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</a:bodyPr>
          <a:lstStyle/>
          <a:p>
            <a:pPr algn="ctr"/>
            <a:r>
              <a:rPr lang="el-GR" sz="5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Τρίτο βραβείο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25" y="1542455"/>
            <a:ext cx="2959465" cy="461665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400" dirty="0">
                <a:latin typeface="Comic Sans MS" panose="030F0702030302020204" pitchFamily="66" charset="0"/>
              </a:rPr>
              <a:t>Χάλκινο Μικρόφωνο</a:t>
            </a:r>
          </a:p>
        </p:txBody>
      </p:sp>
    </p:spTree>
    <p:extLst>
      <p:ext uri="{BB962C8B-B14F-4D97-AF65-F5344CB8AC3E}">
        <p14:creationId xmlns:p14="http://schemas.microsoft.com/office/powerpoint/2010/main" val="374577695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TM16401371[[fn=Άτλας]]</Template>
  <TotalTime>94</TotalTime>
  <Words>14</Words>
  <Application>Microsoft Office PowerPoint</Application>
  <PresentationFormat>Ευρεία οθόνη</PresentationFormat>
  <Paragraphs>8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Constantia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Παπασωτηρίου Μιχαλίτσα</dc:creator>
  <cp:lastModifiedBy>Παπασωτηρίου Μιχαλίτσα</cp:lastModifiedBy>
  <cp:revision>9</cp:revision>
  <dcterms:created xsi:type="dcterms:W3CDTF">2017-08-28T08:55:05Z</dcterms:created>
  <dcterms:modified xsi:type="dcterms:W3CDTF">2017-08-28T15:33:10Z</dcterms:modified>
</cp:coreProperties>
</file>