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9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70" r:id="rId10"/>
    <p:sldId id="271" r:id="rId11"/>
    <p:sldId id="265" r:id="rId12"/>
    <p:sldId id="266" r:id="rId13"/>
    <p:sldId id="272" r:id="rId14"/>
    <p:sldId id="267" r:id="rId15"/>
    <p:sldId id="268" r:id="rId16"/>
    <p:sldId id="269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anna Kanellou" userId="79b7bbdd0bd70eb6" providerId="LiveId" clId="{77A91744-8D58-45E2-B474-74C89454B122}"/>
    <pc:docChg chg="addSld delSld">
      <pc:chgData name="Ioanna Kanellou" userId="79b7bbdd0bd70eb6" providerId="LiveId" clId="{77A91744-8D58-45E2-B474-74C89454B122}" dt="2022-05-07T07:32:04.752" v="1" actId="47"/>
      <pc:docMkLst>
        <pc:docMk/>
      </pc:docMkLst>
      <pc:sldChg chg="new del">
        <pc:chgData name="Ioanna Kanellou" userId="79b7bbdd0bd70eb6" providerId="LiveId" clId="{77A91744-8D58-45E2-B474-74C89454B122}" dt="2022-05-07T07:32:04.752" v="1" actId="47"/>
        <pc:sldMkLst>
          <pc:docMk/>
          <pc:sldMk cId="3869263775" sldId="275"/>
        </pc:sldMkLst>
      </pc:sldChg>
    </pc:docChg>
  </pc:docChgLst>
  <pc:docChgLst>
    <pc:chgData name="Ioanna Kanellou" userId="79b7bbdd0bd70eb6" providerId="LiveId" clId="{96DB3A17-124A-4C5B-931D-FE8D0ABDFE38}"/>
    <pc:docChg chg="undo custSel addSld delSld">
      <pc:chgData name="Ioanna Kanellou" userId="79b7bbdd0bd70eb6" providerId="LiveId" clId="{96DB3A17-124A-4C5B-931D-FE8D0ABDFE38}" dt="2022-03-12T08:22:37.862" v="3" actId="680"/>
      <pc:docMkLst>
        <pc:docMk/>
      </pc:docMkLst>
      <pc:sldChg chg="new del">
        <pc:chgData name="Ioanna Kanellou" userId="79b7bbdd0bd70eb6" providerId="LiveId" clId="{96DB3A17-124A-4C5B-931D-FE8D0ABDFE38}" dt="2022-03-12T08:22:37.862" v="3" actId="680"/>
        <pc:sldMkLst>
          <pc:docMk/>
          <pc:sldMk cId="1770287745" sldId="275"/>
        </pc:sldMkLst>
      </pc:sldChg>
      <pc:sldChg chg="new del">
        <pc:chgData name="Ioanna Kanellou" userId="79b7bbdd0bd70eb6" providerId="LiveId" clId="{96DB3A17-124A-4C5B-931D-FE8D0ABDFE38}" dt="2022-03-12T08:22:37.224" v="2" actId="680"/>
        <pc:sldMkLst>
          <pc:docMk/>
          <pc:sldMk cId="1488516407" sldId="27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E748DB-8C4C-4BAB-9E4D-BBA466CE6FF5}" type="doc">
      <dgm:prSet loTypeId="urn:microsoft.com/office/officeart/2005/8/layout/hierarchy3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D28C391-DFA2-42E5-A8C2-0B61BB7D905C}">
      <dgm:prSet phldrT="[Text]" custT="1"/>
      <dgm:spPr/>
      <dgm:t>
        <a:bodyPr/>
        <a:lstStyle/>
        <a:p>
          <a:r>
            <a:rPr lang="es-ES" sz="1800" dirty="0"/>
            <a:t>Nombre, apellido</a:t>
          </a:r>
          <a:endParaRPr lang="en-GB" sz="1800" dirty="0"/>
        </a:p>
      </dgm:t>
    </dgm:pt>
    <dgm:pt modelId="{BAFBEDE7-EB75-4A2B-B717-98C3017AC6FD}" type="parTrans" cxnId="{5BA38669-E9EB-4416-97DB-D9D856535150}">
      <dgm:prSet/>
      <dgm:spPr/>
      <dgm:t>
        <a:bodyPr/>
        <a:lstStyle/>
        <a:p>
          <a:endParaRPr lang="en-GB"/>
        </a:p>
      </dgm:t>
    </dgm:pt>
    <dgm:pt modelId="{222D0672-7524-4EF0-80AC-BF24470184DF}" type="sibTrans" cxnId="{5BA38669-E9EB-4416-97DB-D9D856535150}">
      <dgm:prSet/>
      <dgm:spPr/>
      <dgm:t>
        <a:bodyPr/>
        <a:lstStyle/>
        <a:p>
          <a:endParaRPr lang="en-GB"/>
        </a:p>
      </dgm:t>
    </dgm:pt>
    <dgm:pt modelId="{C2D06603-93FA-47B3-BC5C-5390DEDD7E4B}">
      <dgm:prSet phldrT="[Text]" custT="1"/>
      <dgm:spPr/>
      <dgm:t>
        <a:bodyPr/>
        <a:lstStyle/>
        <a:p>
          <a:r>
            <a:rPr lang="es-ES" sz="1600" dirty="0"/>
            <a:t>Me llamo…</a:t>
          </a:r>
          <a:endParaRPr lang="en-GB" sz="1600" dirty="0"/>
        </a:p>
      </dgm:t>
    </dgm:pt>
    <dgm:pt modelId="{C88139EF-DC89-4537-9F46-D7C513E2483D}" type="parTrans" cxnId="{88DFDC46-6095-4796-AE70-2DDA6E30770D}">
      <dgm:prSet/>
      <dgm:spPr/>
      <dgm:t>
        <a:bodyPr/>
        <a:lstStyle/>
        <a:p>
          <a:endParaRPr lang="en-GB" sz="1600"/>
        </a:p>
      </dgm:t>
    </dgm:pt>
    <dgm:pt modelId="{70F0C74E-E66B-43F3-8CA4-574931D7E757}" type="sibTrans" cxnId="{88DFDC46-6095-4796-AE70-2DDA6E30770D}">
      <dgm:prSet/>
      <dgm:spPr/>
      <dgm:t>
        <a:bodyPr/>
        <a:lstStyle/>
        <a:p>
          <a:endParaRPr lang="en-GB"/>
        </a:p>
      </dgm:t>
    </dgm:pt>
    <dgm:pt modelId="{7D0AFB2B-CCD8-4327-8CA4-9C723B2C6B7C}">
      <dgm:prSet phldrT="[Text]" custT="1"/>
      <dgm:spPr/>
      <dgm:t>
        <a:bodyPr/>
        <a:lstStyle/>
        <a:p>
          <a:r>
            <a:rPr lang="es-ES" sz="1600" dirty="0"/>
            <a:t>Yo soy…</a:t>
          </a:r>
          <a:endParaRPr lang="en-GB" sz="1600" dirty="0"/>
        </a:p>
      </dgm:t>
    </dgm:pt>
    <dgm:pt modelId="{FC7F5CAA-5D5C-406F-A2BE-A24A91A85239}" type="parTrans" cxnId="{F687F908-89E0-4F0A-A686-5F436706139C}">
      <dgm:prSet/>
      <dgm:spPr/>
      <dgm:t>
        <a:bodyPr/>
        <a:lstStyle/>
        <a:p>
          <a:endParaRPr lang="en-GB" sz="1600"/>
        </a:p>
      </dgm:t>
    </dgm:pt>
    <dgm:pt modelId="{EA5821D1-A297-42AB-8412-A70A8721E98C}" type="sibTrans" cxnId="{F687F908-89E0-4F0A-A686-5F436706139C}">
      <dgm:prSet/>
      <dgm:spPr/>
      <dgm:t>
        <a:bodyPr/>
        <a:lstStyle/>
        <a:p>
          <a:endParaRPr lang="en-GB"/>
        </a:p>
      </dgm:t>
    </dgm:pt>
    <dgm:pt modelId="{56A5F559-5C58-40B2-9EFB-56B2AB5D155A}">
      <dgm:prSet phldrT="[Text]" custT="1"/>
      <dgm:spPr/>
      <dgm:t>
        <a:bodyPr/>
        <a:lstStyle/>
        <a:p>
          <a:r>
            <a:rPr lang="es-ES" sz="1800" dirty="0"/>
            <a:t>Nacionalidad</a:t>
          </a:r>
          <a:endParaRPr lang="en-GB" sz="1800" dirty="0"/>
        </a:p>
      </dgm:t>
    </dgm:pt>
    <dgm:pt modelId="{DCE36F19-DE55-421E-A56F-1E6ADDE79815}" type="parTrans" cxnId="{D92ABA59-C7ED-4BC9-8C86-5E9EA272F3F1}">
      <dgm:prSet/>
      <dgm:spPr/>
      <dgm:t>
        <a:bodyPr/>
        <a:lstStyle/>
        <a:p>
          <a:endParaRPr lang="en-GB"/>
        </a:p>
      </dgm:t>
    </dgm:pt>
    <dgm:pt modelId="{A401CB03-27F9-49BD-8AF0-C00ECA2E8E77}" type="sibTrans" cxnId="{D92ABA59-C7ED-4BC9-8C86-5E9EA272F3F1}">
      <dgm:prSet/>
      <dgm:spPr/>
      <dgm:t>
        <a:bodyPr/>
        <a:lstStyle/>
        <a:p>
          <a:endParaRPr lang="en-GB"/>
        </a:p>
      </dgm:t>
    </dgm:pt>
    <dgm:pt modelId="{74784F84-64DF-4E5A-AEEE-FABE196EC34B}">
      <dgm:prSet phldrT="[Text]" custT="1"/>
      <dgm:spPr/>
      <dgm:t>
        <a:bodyPr/>
        <a:lstStyle/>
        <a:p>
          <a:r>
            <a:rPr lang="es-ES" sz="1600" dirty="0"/>
            <a:t>Soy de Grecia</a:t>
          </a:r>
          <a:endParaRPr lang="en-GB" sz="1600" dirty="0"/>
        </a:p>
      </dgm:t>
    </dgm:pt>
    <dgm:pt modelId="{23CD8CB1-F8D9-43D4-BD26-CE372D4E432D}" type="parTrans" cxnId="{F0055BF2-43EB-4036-8772-F4534DFDF3F1}">
      <dgm:prSet/>
      <dgm:spPr/>
      <dgm:t>
        <a:bodyPr/>
        <a:lstStyle/>
        <a:p>
          <a:endParaRPr lang="en-GB" sz="1600"/>
        </a:p>
      </dgm:t>
    </dgm:pt>
    <dgm:pt modelId="{1611ECBB-C831-4B0F-9C44-DDBBBACECD19}" type="sibTrans" cxnId="{F0055BF2-43EB-4036-8772-F4534DFDF3F1}">
      <dgm:prSet/>
      <dgm:spPr/>
      <dgm:t>
        <a:bodyPr/>
        <a:lstStyle/>
        <a:p>
          <a:endParaRPr lang="en-GB"/>
        </a:p>
      </dgm:t>
    </dgm:pt>
    <dgm:pt modelId="{914D67BC-23BF-40C8-813B-B8833E1F9DF5}">
      <dgm:prSet phldrT="[Text]" custT="1"/>
      <dgm:spPr/>
      <dgm:t>
        <a:bodyPr/>
        <a:lstStyle/>
        <a:p>
          <a:r>
            <a:rPr lang="es-ES" sz="1600" dirty="0"/>
            <a:t>Soy griego </a:t>
          </a:r>
          <a:r>
            <a:rPr lang="el-GR" sz="1600" dirty="0"/>
            <a:t>/</a:t>
          </a:r>
          <a:r>
            <a:rPr lang="es-ES" sz="1600" dirty="0"/>
            <a:t>griega</a:t>
          </a:r>
          <a:endParaRPr lang="en-GB" sz="1600" dirty="0"/>
        </a:p>
      </dgm:t>
    </dgm:pt>
    <dgm:pt modelId="{0539AAE7-1730-4049-A659-46DD9A812673}" type="parTrans" cxnId="{8AF51001-40BA-44AE-83D4-D07C0F02E5EE}">
      <dgm:prSet/>
      <dgm:spPr/>
      <dgm:t>
        <a:bodyPr/>
        <a:lstStyle/>
        <a:p>
          <a:endParaRPr lang="en-GB" sz="1600"/>
        </a:p>
      </dgm:t>
    </dgm:pt>
    <dgm:pt modelId="{6E2178D8-A33A-48B4-832C-F664DCDEA735}" type="sibTrans" cxnId="{8AF51001-40BA-44AE-83D4-D07C0F02E5EE}">
      <dgm:prSet/>
      <dgm:spPr/>
      <dgm:t>
        <a:bodyPr/>
        <a:lstStyle/>
        <a:p>
          <a:endParaRPr lang="en-GB"/>
        </a:p>
      </dgm:t>
    </dgm:pt>
    <dgm:pt modelId="{154433C4-A8A7-4330-B457-432E17DBBFEE}">
      <dgm:prSet phldrT="[Text]" custT="1"/>
      <dgm:spPr/>
      <dgm:t>
        <a:bodyPr/>
        <a:lstStyle/>
        <a:p>
          <a:r>
            <a:rPr lang="es-ES" sz="1600" dirty="0"/>
            <a:t>Lugar de residencia</a:t>
          </a:r>
          <a:endParaRPr lang="en-GB" sz="1600" dirty="0"/>
        </a:p>
      </dgm:t>
    </dgm:pt>
    <dgm:pt modelId="{9868CF06-E19D-49FB-A57A-926759241364}" type="parTrans" cxnId="{F8CCCBE4-2385-4D6C-9A3D-C7CDA37524E0}">
      <dgm:prSet/>
      <dgm:spPr/>
      <dgm:t>
        <a:bodyPr/>
        <a:lstStyle/>
        <a:p>
          <a:endParaRPr lang="en-GB"/>
        </a:p>
      </dgm:t>
    </dgm:pt>
    <dgm:pt modelId="{4C44BA9C-9463-4EBF-9A12-E1457FA3A6D7}" type="sibTrans" cxnId="{F8CCCBE4-2385-4D6C-9A3D-C7CDA37524E0}">
      <dgm:prSet/>
      <dgm:spPr/>
      <dgm:t>
        <a:bodyPr/>
        <a:lstStyle/>
        <a:p>
          <a:endParaRPr lang="en-GB"/>
        </a:p>
      </dgm:t>
    </dgm:pt>
    <dgm:pt modelId="{A9249989-1016-4E35-8E24-93E0419E74B4}">
      <dgm:prSet phldrT="[Text]" custT="1"/>
      <dgm:spPr/>
      <dgm:t>
        <a:bodyPr/>
        <a:lstStyle/>
        <a:p>
          <a:r>
            <a:rPr lang="es-ES" sz="1600" dirty="0"/>
            <a:t>Vivo en…</a:t>
          </a:r>
          <a:endParaRPr lang="en-GB" sz="1600" dirty="0"/>
        </a:p>
      </dgm:t>
    </dgm:pt>
    <dgm:pt modelId="{8A6D7FE4-049F-4626-AB48-77A3B7C55998}" type="parTrans" cxnId="{607CD88C-0D59-475A-93EF-7DEE92EDE166}">
      <dgm:prSet/>
      <dgm:spPr/>
      <dgm:t>
        <a:bodyPr/>
        <a:lstStyle/>
        <a:p>
          <a:endParaRPr lang="en-GB" sz="1600"/>
        </a:p>
      </dgm:t>
    </dgm:pt>
    <dgm:pt modelId="{DBE01BE8-ECB7-42AD-B8E1-65F0A787CA8F}" type="sibTrans" cxnId="{607CD88C-0D59-475A-93EF-7DEE92EDE166}">
      <dgm:prSet/>
      <dgm:spPr/>
      <dgm:t>
        <a:bodyPr/>
        <a:lstStyle/>
        <a:p>
          <a:endParaRPr lang="en-GB"/>
        </a:p>
      </dgm:t>
    </dgm:pt>
    <dgm:pt modelId="{6D669ACF-0591-4D05-B2CC-C78802C203FE}">
      <dgm:prSet phldrT="[Text]" custT="1"/>
      <dgm:spPr/>
      <dgm:t>
        <a:bodyPr/>
        <a:lstStyle/>
        <a:p>
          <a:r>
            <a:rPr lang="es-ES" sz="1600" dirty="0"/>
            <a:t>Edad</a:t>
          </a:r>
          <a:endParaRPr lang="en-GB" sz="1600" dirty="0"/>
        </a:p>
      </dgm:t>
    </dgm:pt>
    <dgm:pt modelId="{1266834B-FEFC-464A-A3E6-6996AF84810E}" type="parTrans" cxnId="{CB0DE838-55F3-4F7C-A970-9C8C107F9FFC}">
      <dgm:prSet/>
      <dgm:spPr/>
      <dgm:t>
        <a:bodyPr/>
        <a:lstStyle/>
        <a:p>
          <a:endParaRPr lang="en-GB"/>
        </a:p>
      </dgm:t>
    </dgm:pt>
    <dgm:pt modelId="{4B7873B0-951E-4327-9777-E46B14F32A2C}" type="sibTrans" cxnId="{CB0DE838-55F3-4F7C-A970-9C8C107F9FFC}">
      <dgm:prSet/>
      <dgm:spPr/>
      <dgm:t>
        <a:bodyPr/>
        <a:lstStyle/>
        <a:p>
          <a:endParaRPr lang="en-GB"/>
        </a:p>
      </dgm:t>
    </dgm:pt>
    <dgm:pt modelId="{A9129AE5-4526-44CA-A2BE-4E3ABE621CAF}">
      <dgm:prSet phldrT="[Text]" custT="1"/>
      <dgm:spPr/>
      <dgm:t>
        <a:bodyPr/>
        <a:lstStyle/>
        <a:p>
          <a:r>
            <a:rPr lang="es-ES" sz="1600" dirty="0"/>
            <a:t>Tengo catorce años</a:t>
          </a:r>
          <a:endParaRPr lang="en-GB" sz="1600" dirty="0"/>
        </a:p>
      </dgm:t>
    </dgm:pt>
    <dgm:pt modelId="{8F2180A4-04AB-4C13-BFB3-436FFCE75240}" type="parTrans" cxnId="{28221811-7F25-4AE1-A946-7DF84ADC372A}">
      <dgm:prSet/>
      <dgm:spPr/>
      <dgm:t>
        <a:bodyPr/>
        <a:lstStyle/>
        <a:p>
          <a:endParaRPr lang="en-GB" sz="1600"/>
        </a:p>
      </dgm:t>
    </dgm:pt>
    <dgm:pt modelId="{DFB9736B-C11E-4E2A-AFD4-6CF31BCF402F}" type="sibTrans" cxnId="{28221811-7F25-4AE1-A946-7DF84ADC372A}">
      <dgm:prSet/>
      <dgm:spPr/>
      <dgm:t>
        <a:bodyPr/>
        <a:lstStyle/>
        <a:p>
          <a:endParaRPr lang="en-GB"/>
        </a:p>
      </dgm:t>
    </dgm:pt>
    <dgm:pt modelId="{2305AB69-3BC2-4CA4-B3EA-E4A00536BA61}">
      <dgm:prSet phldrT="[Text]" custT="1"/>
      <dgm:spPr/>
      <dgm:t>
        <a:bodyPr/>
        <a:lstStyle/>
        <a:p>
          <a:r>
            <a:rPr lang="es-ES" sz="1600" dirty="0"/>
            <a:t>Profesión</a:t>
          </a:r>
          <a:endParaRPr lang="en-GB" sz="1600" dirty="0"/>
        </a:p>
      </dgm:t>
    </dgm:pt>
    <dgm:pt modelId="{C17A0A9A-607E-455F-8299-CB671A742D57}" type="parTrans" cxnId="{A8B487C8-61C1-4ABA-A8BC-C173078D239D}">
      <dgm:prSet/>
      <dgm:spPr/>
      <dgm:t>
        <a:bodyPr/>
        <a:lstStyle/>
        <a:p>
          <a:endParaRPr lang="en-GB"/>
        </a:p>
      </dgm:t>
    </dgm:pt>
    <dgm:pt modelId="{4E7C398C-23A5-498C-87E6-210F359056A7}" type="sibTrans" cxnId="{A8B487C8-61C1-4ABA-A8BC-C173078D239D}">
      <dgm:prSet/>
      <dgm:spPr/>
      <dgm:t>
        <a:bodyPr/>
        <a:lstStyle/>
        <a:p>
          <a:endParaRPr lang="en-GB"/>
        </a:p>
      </dgm:t>
    </dgm:pt>
    <dgm:pt modelId="{4945A03D-D010-4DAD-9212-6F54696B113D}">
      <dgm:prSet phldrT="[Text]" custT="1"/>
      <dgm:spPr/>
      <dgm:t>
        <a:bodyPr/>
        <a:lstStyle/>
        <a:p>
          <a:r>
            <a:rPr lang="es-ES" sz="1600" dirty="0"/>
            <a:t>Mi familia</a:t>
          </a:r>
          <a:endParaRPr lang="en-GB" sz="1600" dirty="0"/>
        </a:p>
      </dgm:t>
    </dgm:pt>
    <dgm:pt modelId="{7DF776C8-3399-4AD9-8B14-05B57F9A9D2C}" type="parTrans" cxnId="{9D2F0618-EA01-436D-920C-7C4CF8317EA1}">
      <dgm:prSet/>
      <dgm:spPr/>
      <dgm:t>
        <a:bodyPr/>
        <a:lstStyle/>
        <a:p>
          <a:endParaRPr lang="en-GB"/>
        </a:p>
      </dgm:t>
    </dgm:pt>
    <dgm:pt modelId="{7668823E-842F-41D3-BC7A-AA8AD95A2409}" type="sibTrans" cxnId="{9D2F0618-EA01-436D-920C-7C4CF8317EA1}">
      <dgm:prSet/>
      <dgm:spPr/>
      <dgm:t>
        <a:bodyPr/>
        <a:lstStyle/>
        <a:p>
          <a:endParaRPr lang="en-GB"/>
        </a:p>
      </dgm:t>
    </dgm:pt>
    <dgm:pt modelId="{5487C2B3-CBE2-4DE5-90A6-D9CC210CC578}">
      <dgm:prSet phldrT="[Text]" custT="1"/>
      <dgm:spPr/>
      <dgm:t>
        <a:bodyPr/>
        <a:lstStyle/>
        <a:p>
          <a:r>
            <a:rPr lang="es-ES" sz="1600" dirty="0"/>
            <a:t>Tengo X hermano(s)</a:t>
          </a:r>
          <a:r>
            <a:rPr lang="el-GR" sz="1600" dirty="0"/>
            <a:t>/</a:t>
          </a:r>
          <a:r>
            <a:rPr lang="es-ES" sz="1600" dirty="0"/>
            <a:t>hermana(s)</a:t>
          </a:r>
          <a:endParaRPr lang="en-GB" sz="1600" dirty="0"/>
        </a:p>
      </dgm:t>
    </dgm:pt>
    <dgm:pt modelId="{14A8695A-83BD-468B-9485-90C7E2ABBF7B}" type="parTrans" cxnId="{C82FBD16-70F6-4FD9-92E7-98188EE1101D}">
      <dgm:prSet/>
      <dgm:spPr/>
      <dgm:t>
        <a:bodyPr/>
        <a:lstStyle/>
        <a:p>
          <a:endParaRPr lang="en-GB" sz="1600"/>
        </a:p>
      </dgm:t>
    </dgm:pt>
    <dgm:pt modelId="{86C62EC3-9DC9-4BE8-B4F5-BA1158D6F7AD}" type="sibTrans" cxnId="{C82FBD16-70F6-4FD9-92E7-98188EE1101D}">
      <dgm:prSet/>
      <dgm:spPr/>
      <dgm:t>
        <a:bodyPr/>
        <a:lstStyle/>
        <a:p>
          <a:endParaRPr lang="en-GB"/>
        </a:p>
      </dgm:t>
    </dgm:pt>
    <dgm:pt modelId="{F044E5A0-155C-4A52-978F-58D6571BE59A}">
      <dgm:prSet phldrT="[Text]" custT="1"/>
      <dgm:spPr/>
      <dgm:t>
        <a:bodyPr/>
        <a:lstStyle/>
        <a:p>
          <a:pPr algn="l"/>
          <a:r>
            <a:rPr lang="es-ES" sz="1600" dirty="0"/>
            <a:t>No tengo hermanos pero tengo una mascota que se llama…</a:t>
          </a:r>
          <a:endParaRPr lang="en-GB" sz="1600" dirty="0"/>
        </a:p>
      </dgm:t>
    </dgm:pt>
    <dgm:pt modelId="{75BBA80C-183A-4692-8F7B-45A16D4C0BF0}" type="parTrans" cxnId="{83394B3B-1813-4B58-AE93-694191F26931}">
      <dgm:prSet/>
      <dgm:spPr/>
      <dgm:t>
        <a:bodyPr/>
        <a:lstStyle/>
        <a:p>
          <a:endParaRPr lang="en-GB" sz="1600"/>
        </a:p>
      </dgm:t>
    </dgm:pt>
    <dgm:pt modelId="{581E4B71-2BD9-45EB-A840-16256A087D1B}" type="sibTrans" cxnId="{83394B3B-1813-4B58-AE93-694191F26931}">
      <dgm:prSet/>
      <dgm:spPr/>
      <dgm:t>
        <a:bodyPr/>
        <a:lstStyle/>
        <a:p>
          <a:endParaRPr lang="en-GB"/>
        </a:p>
      </dgm:t>
    </dgm:pt>
    <dgm:pt modelId="{B3504459-9778-45D5-AF22-32AB4D359CB3}">
      <dgm:prSet phldrT="[Text]" custT="1"/>
      <dgm:spPr/>
      <dgm:t>
        <a:bodyPr/>
        <a:lstStyle/>
        <a:p>
          <a:r>
            <a:rPr lang="es-ES" sz="1600" dirty="0"/>
            <a:t>(No) tengo hermanos, vivo con mis padres…</a:t>
          </a:r>
          <a:endParaRPr lang="en-GB" sz="1600" dirty="0"/>
        </a:p>
      </dgm:t>
    </dgm:pt>
    <dgm:pt modelId="{8DBBF28B-BC6B-427C-8ACC-F7CE95E786B2}" type="parTrans" cxnId="{194F751E-D0FD-48EE-9DE0-0A4FEFDCE40B}">
      <dgm:prSet/>
      <dgm:spPr/>
      <dgm:t>
        <a:bodyPr/>
        <a:lstStyle/>
        <a:p>
          <a:endParaRPr lang="en-GB" sz="1600"/>
        </a:p>
      </dgm:t>
    </dgm:pt>
    <dgm:pt modelId="{11BEA181-E814-4D2F-9636-D93AAE156429}" type="sibTrans" cxnId="{194F751E-D0FD-48EE-9DE0-0A4FEFDCE40B}">
      <dgm:prSet/>
      <dgm:spPr/>
      <dgm:t>
        <a:bodyPr/>
        <a:lstStyle/>
        <a:p>
          <a:endParaRPr lang="en-GB"/>
        </a:p>
      </dgm:t>
    </dgm:pt>
    <dgm:pt modelId="{953C8B2C-8021-4F22-B661-2635F5F8A85B}">
      <dgm:prSet phldrT="[Text]" custT="1"/>
      <dgm:spPr/>
      <dgm:t>
        <a:bodyPr/>
        <a:lstStyle/>
        <a:p>
          <a:r>
            <a:rPr lang="es-ES" sz="1600" dirty="0"/>
            <a:t>Mis amigos</a:t>
          </a:r>
          <a:endParaRPr lang="en-GB" sz="1600" dirty="0"/>
        </a:p>
      </dgm:t>
    </dgm:pt>
    <dgm:pt modelId="{26B14318-2781-4CE1-A2AD-666EB8D9008A}" type="parTrans" cxnId="{E2187056-DF1D-47ED-A6A4-6C7CBF8A0A8C}">
      <dgm:prSet/>
      <dgm:spPr/>
      <dgm:t>
        <a:bodyPr/>
        <a:lstStyle/>
        <a:p>
          <a:endParaRPr lang="en-GB"/>
        </a:p>
      </dgm:t>
    </dgm:pt>
    <dgm:pt modelId="{F5C89324-40E5-4338-A7F0-CF518A21869E}" type="sibTrans" cxnId="{E2187056-DF1D-47ED-A6A4-6C7CBF8A0A8C}">
      <dgm:prSet/>
      <dgm:spPr/>
      <dgm:t>
        <a:bodyPr/>
        <a:lstStyle/>
        <a:p>
          <a:endParaRPr lang="en-GB"/>
        </a:p>
      </dgm:t>
    </dgm:pt>
    <dgm:pt modelId="{BC5C2416-099B-433A-828D-DCF721945F3C}">
      <dgm:prSet phldrT="[Text]" custT="1"/>
      <dgm:spPr/>
      <dgm:t>
        <a:bodyPr/>
        <a:lstStyle/>
        <a:p>
          <a:pPr algn="ctr"/>
          <a:r>
            <a:rPr lang="es-ES" sz="1600" dirty="0"/>
            <a:t>Tengo</a:t>
          </a:r>
          <a:r>
            <a:rPr lang="el-GR" sz="1600" dirty="0"/>
            <a:t>/</a:t>
          </a:r>
          <a:r>
            <a:rPr lang="es-ES" sz="1600" dirty="0"/>
            <a:t>No tengo muchos amigos</a:t>
          </a:r>
          <a:endParaRPr lang="en-GB" sz="1600" dirty="0"/>
        </a:p>
      </dgm:t>
    </dgm:pt>
    <dgm:pt modelId="{6294FC81-2B2C-4131-8F0D-FDDD7D2359AF}" type="parTrans" cxnId="{E7CD80D5-78D0-44B2-AAC2-105CBA01882E}">
      <dgm:prSet/>
      <dgm:spPr/>
      <dgm:t>
        <a:bodyPr/>
        <a:lstStyle/>
        <a:p>
          <a:endParaRPr lang="en-GB" sz="1600"/>
        </a:p>
      </dgm:t>
    </dgm:pt>
    <dgm:pt modelId="{AC2652E9-F0B8-47BD-98D8-252847828ED7}" type="sibTrans" cxnId="{E7CD80D5-78D0-44B2-AAC2-105CBA01882E}">
      <dgm:prSet/>
      <dgm:spPr/>
      <dgm:t>
        <a:bodyPr/>
        <a:lstStyle/>
        <a:p>
          <a:endParaRPr lang="en-GB"/>
        </a:p>
      </dgm:t>
    </dgm:pt>
    <dgm:pt modelId="{8836AF35-6863-412F-A94C-0B249579C0B3}">
      <dgm:prSet phldrT="[Text]" custT="1"/>
      <dgm:spPr/>
      <dgm:t>
        <a:bodyPr/>
        <a:lstStyle/>
        <a:p>
          <a:r>
            <a:rPr lang="es-ES" sz="1600" dirty="0"/>
            <a:t>Mi mejor amigo se llama…y tiene catorce años.</a:t>
          </a:r>
          <a:endParaRPr lang="en-GB" sz="1600" dirty="0"/>
        </a:p>
      </dgm:t>
    </dgm:pt>
    <dgm:pt modelId="{07242A8E-CA80-48E6-B54B-90F5531BA013}" type="parTrans" cxnId="{BA8D5257-8D4C-4AE2-9557-300FA08E2729}">
      <dgm:prSet/>
      <dgm:spPr/>
      <dgm:t>
        <a:bodyPr/>
        <a:lstStyle/>
        <a:p>
          <a:endParaRPr lang="en-GB" sz="1600"/>
        </a:p>
      </dgm:t>
    </dgm:pt>
    <dgm:pt modelId="{A7EF4494-BAFB-4B9B-91D2-C244B1344C46}" type="sibTrans" cxnId="{BA8D5257-8D4C-4AE2-9557-300FA08E2729}">
      <dgm:prSet/>
      <dgm:spPr/>
      <dgm:t>
        <a:bodyPr/>
        <a:lstStyle/>
        <a:p>
          <a:endParaRPr lang="en-GB"/>
        </a:p>
      </dgm:t>
    </dgm:pt>
    <dgm:pt modelId="{8A636806-4FCD-42AC-8DD9-966D7651F01A}">
      <dgm:prSet phldrT="[Text]" custT="1"/>
      <dgm:spPr/>
      <dgm:t>
        <a:bodyPr/>
        <a:lstStyle/>
        <a:p>
          <a:r>
            <a:rPr lang="es-ES" sz="1600" dirty="0"/>
            <a:t>Somos compañeros de clase…</a:t>
          </a:r>
          <a:endParaRPr lang="en-GB" sz="1600" dirty="0"/>
        </a:p>
      </dgm:t>
    </dgm:pt>
    <dgm:pt modelId="{94F23322-ECEF-4AD9-8DA0-511A80C70877}" type="parTrans" cxnId="{01D2A02B-CB6C-4790-84F3-52640134EED7}">
      <dgm:prSet/>
      <dgm:spPr/>
      <dgm:t>
        <a:bodyPr/>
        <a:lstStyle/>
        <a:p>
          <a:endParaRPr lang="en-GB" sz="1600"/>
        </a:p>
      </dgm:t>
    </dgm:pt>
    <dgm:pt modelId="{5C251863-DFE2-4851-9304-100F7A9DA953}" type="sibTrans" cxnId="{01D2A02B-CB6C-4790-84F3-52640134EED7}">
      <dgm:prSet/>
      <dgm:spPr/>
      <dgm:t>
        <a:bodyPr/>
        <a:lstStyle/>
        <a:p>
          <a:endParaRPr lang="en-GB"/>
        </a:p>
      </dgm:t>
    </dgm:pt>
    <dgm:pt modelId="{B64D3993-2469-41D7-8769-A1E9CE03721D}">
      <dgm:prSet phldrT="[Text]" custT="1"/>
      <dgm:spPr/>
      <dgm:t>
        <a:bodyPr/>
        <a:lstStyle/>
        <a:p>
          <a:r>
            <a:rPr lang="es-ES" sz="1600" dirty="0"/>
            <a:t>Soy estudiante…</a:t>
          </a:r>
          <a:endParaRPr lang="en-GB" sz="1600" dirty="0"/>
        </a:p>
      </dgm:t>
    </dgm:pt>
    <dgm:pt modelId="{BAEFAAD4-B034-4B8D-A644-B9F08C832F25}" type="parTrans" cxnId="{0ADCED6B-1F4B-4C71-94C4-F6D5ACC36D68}">
      <dgm:prSet/>
      <dgm:spPr/>
      <dgm:t>
        <a:bodyPr/>
        <a:lstStyle/>
        <a:p>
          <a:endParaRPr lang="en-GB"/>
        </a:p>
      </dgm:t>
    </dgm:pt>
    <dgm:pt modelId="{302A2F6F-9BD6-4CB2-9060-45EA9B18F892}" type="sibTrans" cxnId="{0ADCED6B-1F4B-4C71-94C4-F6D5ACC36D68}">
      <dgm:prSet/>
      <dgm:spPr/>
      <dgm:t>
        <a:bodyPr/>
        <a:lstStyle/>
        <a:p>
          <a:endParaRPr lang="en-GB"/>
        </a:p>
      </dgm:t>
    </dgm:pt>
    <dgm:pt modelId="{E393CC53-952A-49E2-B72B-760E1B8DD0A4}">
      <dgm:prSet phldrT="[Text]"/>
      <dgm:spPr/>
      <dgm:t>
        <a:bodyPr/>
        <a:lstStyle/>
        <a:p>
          <a:r>
            <a:rPr lang="es-ES" dirty="0"/>
            <a:t>Mi padre</a:t>
          </a:r>
          <a:r>
            <a:rPr lang="en-US" dirty="0"/>
            <a:t>/</a:t>
          </a:r>
          <a:r>
            <a:rPr lang="es-ES" dirty="0"/>
            <a:t>madre es médico, abogado, ingeniero, actor, arquitecto, empleado, funcionario</a:t>
          </a:r>
          <a:endParaRPr lang="en-GB" dirty="0"/>
        </a:p>
      </dgm:t>
    </dgm:pt>
    <dgm:pt modelId="{39D4222B-4C90-46B2-8F7D-0D8EB155D20E}" type="parTrans" cxnId="{6A344CF1-9967-4EE0-B263-5C0012E30B0B}">
      <dgm:prSet/>
      <dgm:spPr/>
      <dgm:t>
        <a:bodyPr/>
        <a:lstStyle/>
        <a:p>
          <a:endParaRPr lang="en-GB"/>
        </a:p>
      </dgm:t>
    </dgm:pt>
    <dgm:pt modelId="{01862F8C-E65D-4F17-9026-02256FBBF6DC}" type="sibTrans" cxnId="{6A344CF1-9967-4EE0-B263-5C0012E30B0B}">
      <dgm:prSet/>
      <dgm:spPr/>
      <dgm:t>
        <a:bodyPr/>
        <a:lstStyle/>
        <a:p>
          <a:endParaRPr lang="en-GB"/>
        </a:p>
      </dgm:t>
    </dgm:pt>
    <dgm:pt modelId="{A6F76704-7345-4626-8633-0D7F6EACB303}">
      <dgm:prSet phldrT="[Text]"/>
      <dgm:spPr/>
      <dgm:t>
        <a:bodyPr/>
        <a:lstStyle/>
        <a:p>
          <a:r>
            <a:rPr lang="es-ES" dirty="0"/>
            <a:t>Mi padre/madre trabaja como enfermero</a:t>
          </a:r>
          <a:r>
            <a:rPr lang="el-GR" dirty="0"/>
            <a:t>/</a:t>
          </a:r>
          <a:r>
            <a:rPr lang="es-ES" dirty="0"/>
            <a:t>enfermera</a:t>
          </a:r>
          <a:endParaRPr lang="en-GB" dirty="0"/>
        </a:p>
      </dgm:t>
    </dgm:pt>
    <dgm:pt modelId="{AA64B4AE-80CF-4D99-9E42-BAD5F60B9571}" type="parTrans" cxnId="{42857781-2C0C-4B6A-A30F-1E8FDFFC15FF}">
      <dgm:prSet/>
      <dgm:spPr/>
      <dgm:t>
        <a:bodyPr/>
        <a:lstStyle/>
        <a:p>
          <a:endParaRPr lang="en-GB"/>
        </a:p>
      </dgm:t>
    </dgm:pt>
    <dgm:pt modelId="{6F4A6547-4664-4DFB-B8C6-E066D43D3538}" type="sibTrans" cxnId="{42857781-2C0C-4B6A-A30F-1E8FDFFC15FF}">
      <dgm:prSet/>
      <dgm:spPr/>
      <dgm:t>
        <a:bodyPr/>
        <a:lstStyle/>
        <a:p>
          <a:endParaRPr lang="en-GB"/>
        </a:p>
      </dgm:t>
    </dgm:pt>
    <dgm:pt modelId="{9B431F4A-0C43-4909-A734-27FFC11DB523}">
      <dgm:prSet phldrT="[Text]"/>
      <dgm:spPr/>
      <dgm:t>
        <a:bodyPr/>
        <a:lstStyle/>
        <a:p>
          <a:r>
            <a:rPr lang="es-ES" dirty="0"/>
            <a:t>Mi madre es ama de casa</a:t>
          </a:r>
          <a:endParaRPr lang="en-GB" dirty="0"/>
        </a:p>
      </dgm:t>
    </dgm:pt>
    <dgm:pt modelId="{B5E6E503-A040-4F37-9EC9-CDE9159EDF61}" type="parTrans" cxnId="{478BDDBA-5AC5-439A-BBBC-EF3572BEF7DC}">
      <dgm:prSet/>
      <dgm:spPr/>
      <dgm:t>
        <a:bodyPr/>
        <a:lstStyle/>
        <a:p>
          <a:endParaRPr lang="en-GB"/>
        </a:p>
      </dgm:t>
    </dgm:pt>
    <dgm:pt modelId="{1760020D-E63D-4A25-8F99-7214C25BA408}" type="sibTrans" cxnId="{478BDDBA-5AC5-439A-BBBC-EF3572BEF7DC}">
      <dgm:prSet/>
      <dgm:spPr/>
      <dgm:t>
        <a:bodyPr/>
        <a:lstStyle/>
        <a:p>
          <a:endParaRPr lang="en-GB"/>
        </a:p>
      </dgm:t>
    </dgm:pt>
    <dgm:pt modelId="{A957447E-E628-42F3-B4DC-F18A976B5001}" type="pres">
      <dgm:prSet presAssocID="{79E748DB-8C4C-4BAB-9E4D-BBA466CE6FF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293130-5C73-4DC4-BA1C-7B18435444AE}" type="pres">
      <dgm:prSet presAssocID="{2D28C391-DFA2-42E5-A8C2-0B61BB7D905C}" presName="root" presStyleCnt="0"/>
      <dgm:spPr/>
    </dgm:pt>
    <dgm:pt modelId="{5F5C6D2B-A860-436C-8406-54B33E66DF58}" type="pres">
      <dgm:prSet presAssocID="{2D28C391-DFA2-42E5-A8C2-0B61BB7D905C}" presName="rootComposite" presStyleCnt="0"/>
      <dgm:spPr/>
    </dgm:pt>
    <dgm:pt modelId="{32DA674D-4E5D-4849-BCEA-91F521B58951}" type="pres">
      <dgm:prSet presAssocID="{2D28C391-DFA2-42E5-A8C2-0B61BB7D905C}" presName="rootText" presStyleLbl="node1" presStyleIdx="0" presStyleCnt="7"/>
      <dgm:spPr/>
    </dgm:pt>
    <dgm:pt modelId="{4E309814-74FA-447A-A077-9F725314AF9B}" type="pres">
      <dgm:prSet presAssocID="{2D28C391-DFA2-42E5-A8C2-0B61BB7D905C}" presName="rootConnector" presStyleLbl="node1" presStyleIdx="0" presStyleCnt="7"/>
      <dgm:spPr/>
    </dgm:pt>
    <dgm:pt modelId="{ED04016A-80F0-4468-8314-810E6CB7A172}" type="pres">
      <dgm:prSet presAssocID="{2D28C391-DFA2-42E5-A8C2-0B61BB7D905C}" presName="childShape" presStyleCnt="0"/>
      <dgm:spPr/>
    </dgm:pt>
    <dgm:pt modelId="{073DAEC0-1882-44E9-8238-E9C01AD56663}" type="pres">
      <dgm:prSet presAssocID="{C88139EF-DC89-4537-9F46-D7C513E2483D}" presName="Name13" presStyleLbl="parChTrans1D2" presStyleIdx="0" presStyleCnt="16"/>
      <dgm:spPr/>
    </dgm:pt>
    <dgm:pt modelId="{5C75FD87-AFF5-4B69-AF2B-203A74BF2099}" type="pres">
      <dgm:prSet presAssocID="{C2D06603-93FA-47B3-BC5C-5390DEDD7E4B}" presName="childText" presStyleLbl="bgAcc1" presStyleIdx="0" presStyleCnt="16">
        <dgm:presLayoutVars>
          <dgm:bulletEnabled val="1"/>
        </dgm:presLayoutVars>
      </dgm:prSet>
      <dgm:spPr/>
    </dgm:pt>
    <dgm:pt modelId="{4A930301-38F5-4693-9C31-C7633FCE27FF}" type="pres">
      <dgm:prSet presAssocID="{FC7F5CAA-5D5C-406F-A2BE-A24A91A85239}" presName="Name13" presStyleLbl="parChTrans1D2" presStyleIdx="1" presStyleCnt="16"/>
      <dgm:spPr/>
    </dgm:pt>
    <dgm:pt modelId="{C7529ECA-FBD0-4812-AC9D-58FCFF65B2D8}" type="pres">
      <dgm:prSet presAssocID="{7D0AFB2B-CCD8-4327-8CA4-9C723B2C6B7C}" presName="childText" presStyleLbl="bgAcc1" presStyleIdx="1" presStyleCnt="16">
        <dgm:presLayoutVars>
          <dgm:bulletEnabled val="1"/>
        </dgm:presLayoutVars>
      </dgm:prSet>
      <dgm:spPr/>
    </dgm:pt>
    <dgm:pt modelId="{8764C9E2-0E8B-4375-9478-C0EBD92355A9}" type="pres">
      <dgm:prSet presAssocID="{56A5F559-5C58-40B2-9EFB-56B2AB5D155A}" presName="root" presStyleCnt="0"/>
      <dgm:spPr/>
    </dgm:pt>
    <dgm:pt modelId="{3BB838E8-17EE-4EF1-AB9C-CE27FD03D092}" type="pres">
      <dgm:prSet presAssocID="{56A5F559-5C58-40B2-9EFB-56B2AB5D155A}" presName="rootComposite" presStyleCnt="0"/>
      <dgm:spPr/>
    </dgm:pt>
    <dgm:pt modelId="{F29F0A84-EC97-45DB-8A3F-280CCA1F12CA}" type="pres">
      <dgm:prSet presAssocID="{56A5F559-5C58-40B2-9EFB-56B2AB5D155A}" presName="rootText" presStyleLbl="node1" presStyleIdx="1" presStyleCnt="7" custScaleX="120610"/>
      <dgm:spPr/>
    </dgm:pt>
    <dgm:pt modelId="{A125076C-D115-4DE9-8C51-A25964499838}" type="pres">
      <dgm:prSet presAssocID="{56A5F559-5C58-40B2-9EFB-56B2AB5D155A}" presName="rootConnector" presStyleLbl="node1" presStyleIdx="1" presStyleCnt="7"/>
      <dgm:spPr/>
    </dgm:pt>
    <dgm:pt modelId="{CA43EC8A-CF99-4A36-BDBD-94BF2B3C195E}" type="pres">
      <dgm:prSet presAssocID="{56A5F559-5C58-40B2-9EFB-56B2AB5D155A}" presName="childShape" presStyleCnt="0"/>
      <dgm:spPr/>
    </dgm:pt>
    <dgm:pt modelId="{00EF5837-FE05-494B-B3A3-2D3F52B61D27}" type="pres">
      <dgm:prSet presAssocID="{23CD8CB1-F8D9-43D4-BD26-CE372D4E432D}" presName="Name13" presStyleLbl="parChTrans1D2" presStyleIdx="2" presStyleCnt="16"/>
      <dgm:spPr/>
    </dgm:pt>
    <dgm:pt modelId="{5E52604A-C22B-42B9-ADDA-B8521A331AA6}" type="pres">
      <dgm:prSet presAssocID="{74784F84-64DF-4E5A-AEEE-FABE196EC34B}" presName="childText" presStyleLbl="bgAcc1" presStyleIdx="2" presStyleCnt="16">
        <dgm:presLayoutVars>
          <dgm:bulletEnabled val="1"/>
        </dgm:presLayoutVars>
      </dgm:prSet>
      <dgm:spPr/>
    </dgm:pt>
    <dgm:pt modelId="{525F5FE5-6B4F-4BD0-8CD3-05B24E4FC2F1}" type="pres">
      <dgm:prSet presAssocID="{0539AAE7-1730-4049-A659-46DD9A812673}" presName="Name13" presStyleLbl="parChTrans1D2" presStyleIdx="3" presStyleCnt="16"/>
      <dgm:spPr/>
    </dgm:pt>
    <dgm:pt modelId="{61D6CF56-A760-40A7-8461-F346B4D46FDB}" type="pres">
      <dgm:prSet presAssocID="{914D67BC-23BF-40C8-813B-B8833E1F9DF5}" presName="childText" presStyleLbl="bgAcc1" presStyleIdx="3" presStyleCnt="16" custScaleY="147310">
        <dgm:presLayoutVars>
          <dgm:bulletEnabled val="1"/>
        </dgm:presLayoutVars>
      </dgm:prSet>
      <dgm:spPr/>
    </dgm:pt>
    <dgm:pt modelId="{66E33A32-413B-4906-9238-D60CF84A6128}" type="pres">
      <dgm:prSet presAssocID="{154433C4-A8A7-4330-B457-432E17DBBFEE}" presName="root" presStyleCnt="0"/>
      <dgm:spPr/>
    </dgm:pt>
    <dgm:pt modelId="{8ED38E31-3B1F-477E-A1B3-8BB5AFAA5AC9}" type="pres">
      <dgm:prSet presAssocID="{154433C4-A8A7-4330-B457-432E17DBBFEE}" presName="rootComposite" presStyleCnt="0"/>
      <dgm:spPr/>
    </dgm:pt>
    <dgm:pt modelId="{B612A58C-A53A-4DB1-A6A0-1E71FE0B9CDD}" type="pres">
      <dgm:prSet presAssocID="{154433C4-A8A7-4330-B457-432E17DBBFEE}" presName="rootText" presStyleLbl="node1" presStyleIdx="2" presStyleCnt="7"/>
      <dgm:spPr/>
    </dgm:pt>
    <dgm:pt modelId="{D2CA5AE3-BF62-4C34-977E-1D3A7DB296FA}" type="pres">
      <dgm:prSet presAssocID="{154433C4-A8A7-4330-B457-432E17DBBFEE}" presName="rootConnector" presStyleLbl="node1" presStyleIdx="2" presStyleCnt="7"/>
      <dgm:spPr/>
    </dgm:pt>
    <dgm:pt modelId="{E1212068-9C80-4314-BE04-32CB7D1971BA}" type="pres">
      <dgm:prSet presAssocID="{154433C4-A8A7-4330-B457-432E17DBBFEE}" presName="childShape" presStyleCnt="0"/>
      <dgm:spPr/>
    </dgm:pt>
    <dgm:pt modelId="{52F0CA2F-69A2-4026-98E9-0A774C5FA9EA}" type="pres">
      <dgm:prSet presAssocID="{8A6D7FE4-049F-4626-AB48-77A3B7C55998}" presName="Name13" presStyleLbl="parChTrans1D2" presStyleIdx="4" presStyleCnt="16"/>
      <dgm:spPr/>
    </dgm:pt>
    <dgm:pt modelId="{8E747B9A-3804-4080-8DE9-6B4921E6B3EA}" type="pres">
      <dgm:prSet presAssocID="{A9249989-1016-4E35-8E24-93E0419E74B4}" presName="childText" presStyleLbl="bgAcc1" presStyleIdx="4" presStyleCnt="16" custScaleX="88150">
        <dgm:presLayoutVars>
          <dgm:bulletEnabled val="1"/>
        </dgm:presLayoutVars>
      </dgm:prSet>
      <dgm:spPr/>
    </dgm:pt>
    <dgm:pt modelId="{54DC785D-00FC-4EC7-9D10-C90DEB9C3B97}" type="pres">
      <dgm:prSet presAssocID="{6D669ACF-0591-4D05-B2CC-C78802C203FE}" presName="root" presStyleCnt="0"/>
      <dgm:spPr/>
    </dgm:pt>
    <dgm:pt modelId="{70F53FE3-5D0E-4841-BC64-2F973C550778}" type="pres">
      <dgm:prSet presAssocID="{6D669ACF-0591-4D05-B2CC-C78802C203FE}" presName="rootComposite" presStyleCnt="0"/>
      <dgm:spPr/>
    </dgm:pt>
    <dgm:pt modelId="{956EB3C7-CBBE-4B98-9E01-E12847F39489}" type="pres">
      <dgm:prSet presAssocID="{6D669ACF-0591-4D05-B2CC-C78802C203FE}" presName="rootText" presStyleLbl="node1" presStyleIdx="3" presStyleCnt="7"/>
      <dgm:spPr/>
    </dgm:pt>
    <dgm:pt modelId="{54BDD675-95C9-466A-8F0D-6E6BAF1AA916}" type="pres">
      <dgm:prSet presAssocID="{6D669ACF-0591-4D05-B2CC-C78802C203FE}" presName="rootConnector" presStyleLbl="node1" presStyleIdx="3" presStyleCnt="7"/>
      <dgm:spPr/>
    </dgm:pt>
    <dgm:pt modelId="{49E1822A-8155-46DD-BFE8-E1216DB5FA1B}" type="pres">
      <dgm:prSet presAssocID="{6D669ACF-0591-4D05-B2CC-C78802C203FE}" presName="childShape" presStyleCnt="0"/>
      <dgm:spPr/>
    </dgm:pt>
    <dgm:pt modelId="{E2F5B774-7037-48D8-9295-8C0DF0919F81}" type="pres">
      <dgm:prSet presAssocID="{8F2180A4-04AB-4C13-BFB3-436FFCE75240}" presName="Name13" presStyleLbl="parChTrans1D2" presStyleIdx="5" presStyleCnt="16"/>
      <dgm:spPr/>
    </dgm:pt>
    <dgm:pt modelId="{6662DD91-9B12-4852-B0D3-62A667DF545D}" type="pres">
      <dgm:prSet presAssocID="{A9129AE5-4526-44CA-A2BE-4E3ABE621CAF}" presName="childText" presStyleLbl="bgAcc1" presStyleIdx="5" presStyleCnt="16" custScaleX="78501" custScaleY="103309">
        <dgm:presLayoutVars>
          <dgm:bulletEnabled val="1"/>
        </dgm:presLayoutVars>
      </dgm:prSet>
      <dgm:spPr/>
    </dgm:pt>
    <dgm:pt modelId="{8115621B-333C-4194-9A06-6117BEC5F263}" type="pres">
      <dgm:prSet presAssocID="{2305AB69-3BC2-4CA4-B3EA-E4A00536BA61}" presName="root" presStyleCnt="0"/>
      <dgm:spPr/>
    </dgm:pt>
    <dgm:pt modelId="{66E41727-7FFA-4E14-9B38-BE133112FCBD}" type="pres">
      <dgm:prSet presAssocID="{2305AB69-3BC2-4CA4-B3EA-E4A00536BA61}" presName="rootComposite" presStyleCnt="0"/>
      <dgm:spPr/>
    </dgm:pt>
    <dgm:pt modelId="{48CC2A53-DA54-4AC6-A29B-BE6C37585958}" type="pres">
      <dgm:prSet presAssocID="{2305AB69-3BC2-4CA4-B3EA-E4A00536BA61}" presName="rootText" presStyleLbl="node1" presStyleIdx="4" presStyleCnt="7"/>
      <dgm:spPr/>
    </dgm:pt>
    <dgm:pt modelId="{D1D6D888-F55A-41DF-80A0-7AB93CED765D}" type="pres">
      <dgm:prSet presAssocID="{2305AB69-3BC2-4CA4-B3EA-E4A00536BA61}" presName="rootConnector" presStyleLbl="node1" presStyleIdx="4" presStyleCnt="7"/>
      <dgm:spPr/>
    </dgm:pt>
    <dgm:pt modelId="{4A524E69-148F-4C25-B46E-334628886B8F}" type="pres">
      <dgm:prSet presAssocID="{2305AB69-3BC2-4CA4-B3EA-E4A00536BA61}" presName="childShape" presStyleCnt="0"/>
      <dgm:spPr/>
    </dgm:pt>
    <dgm:pt modelId="{264BEC54-22EA-4671-B2A1-4CFF16BB802C}" type="pres">
      <dgm:prSet presAssocID="{BAEFAAD4-B034-4B8D-A644-B9F08C832F25}" presName="Name13" presStyleLbl="parChTrans1D2" presStyleIdx="6" presStyleCnt="16"/>
      <dgm:spPr/>
    </dgm:pt>
    <dgm:pt modelId="{A181A542-0E4E-48DC-A6F9-40A2B67CED21}" type="pres">
      <dgm:prSet presAssocID="{B64D3993-2469-41D7-8769-A1E9CE03721D}" presName="childText" presStyleLbl="bgAcc1" presStyleIdx="6" presStyleCnt="16" custScaleX="110828" custScaleY="110159">
        <dgm:presLayoutVars>
          <dgm:bulletEnabled val="1"/>
        </dgm:presLayoutVars>
      </dgm:prSet>
      <dgm:spPr/>
    </dgm:pt>
    <dgm:pt modelId="{9A76BBA6-F90D-4881-8F4C-AD8C450749FB}" type="pres">
      <dgm:prSet presAssocID="{39D4222B-4C90-46B2-8F7D-0D8EB155D20E}" presName="Name13" presStyleLbl="parChTrans1D2" presStyleIdx="7" presStyleCnt="16"/>
      <dgm:spPr/>
    </dgm:pt>
    <dgm:pt modelId="{E9667AF2-0C4D-413A-BF44-2ED4BE16780A}" type="pres">
      <dgm:prSet presAssocID="{E393CC53-952A-49E2-B72B-760E1B8DD0A4}" presName="childText" presStyleLbl="bgAcc1" presStyleIdx="7" presStyleCnt="16">
        <dgm:presLayoutVars>
          <dgm:bulletEnabled val="1"/>
        </dgm:presLayoutVars>
      </dgm:prSet>
      <dgm:spPr/>
    </dgm:pt>
    <dgm:pt modelId="{5208A2AB-7D37-40F8-ADD2-C11FC4667A65}" type="pres">
      <dgm:prSet presAssocID="{AA64B4AE-80CF-4D99-9E42-BAD5F60B9571}" presName="Name13" presStyleLbl="parChTrans1D2" presStyleIdx="8" presStyleCnt="16"/>
      <dgm:spPr/>
    </dgm:pt>
    <dgm:pt modelId="{F7DD70EF-5A02-48E3-83A6-F56E30B1AC49}" type="pres">
      <dgm:prSet presAssocID="{A6F76704-7345-4626-8633-0D7F6EACB303}" presName="childText" presStyleLbl="bgAcc1" presStyleIdx="8" presStyleCnt="16">
        <dgm:presLayoutVars>
          <dgm:bulletEnabled val="1"/>
        </dgm:presLayoutVars>
      </dgm:prSet>
      <dgm:spPr/>
    </dgm:pt>
    <dgm:pt modelId="{31C11D99-F734-43D3-8C6A-202F1C8C9993}" type="pres">
      <dgm:prSet presAssocID="{B5E6E503-A040-4F37-9EC9-CDE9159EDF61}" presName="Name13" presStyleLbl="parChTrans1D2" presStyleIdx="9" presStyleCnt="16"/>
      <dgm:spPr/>
    </dgm:pt>
    <dgm:pt modelId="{A557D0F4-88AE-4194-B167-2AB996A11EFE}" type="pres">
      <dgm:prSet presAssocID="{9B431F4A-0C43-4909-A734-27FFC11DB523}" presName="childText" presStyleLbl="bgAcc1" presStyleIdx="9" presStyleCnt="16">
        <dgm:presLayoutVars>
          <dgm:bulletEnabled val="1"/>
        </dgm:presLayoutVars>
      </dgm:prSet>
      <dgm:spPr/>
    </dgm:pt>
    <dgm:pt modelId="{605FD83E-00D1-47C8-A3C4-1A36016502B7}" type="pres">
      <dgm:prSet presAssocID="{4945A03D-D010-4DAD-9212-6F54696B113D}" presName="root" presStyleCnt="0"/>
      <dgm:spPr/>
    </dgm:pt>
    <dgm:pt modelId="{7AA9B717-1BC2-49D6-B42F-4BC28C7CD2FA}" type="pres">
      <dgm:prSet presAssocID="{4945A03D-D010-4DAD-9212-6F54696B113D}" presName="rootComposite" presStyleCnt="0"/>
      <dgm:spPr/>
    </dgm:pt>
    <dgm:pt modelId="{5975C3E6-9EF8-4EA4-B965-A5CB8DCE52CC}" type="pres">
      <dgm:prSet presAssocID="{4945A03D-D010-4DAD-9212-6F54696B113D}" presName="rootText" presStyleLbl="node1" presStyleIdx="5" presStyleCnt="7"/>
      <dgm:spPr/>
    </dgm:pt>
    <dgm:pt modelId="{4E7FAD45-B9CF-40CF-BFC3-C148DA23D969}" type="pres">
      <dgm:prSet presAssocID="{4945A03D-D010-4DAD-9212-6F54696B113D}" presName="rootConnector" presStyleLbl="node1" presStyleIdx="5" presStyleCnt="7"/>
      <dgm:spPr/>
    </dgm:pt>
    <dgm:pt modelId="{3ED47606-2645-4681-AA55-A0945AD1320D}" type="pres">
      <dgm:prSet presAssocID="{4945A03D-D010-4DAD-9212-6F54696B113D}" presName="childShape" presStyleCnt="0"/>
      <dgm:spPr/>
    </dgm:pt>
    <dgm:pt modelId="{0848389D-3C83-4AD2-B36E-02808A665629}" type="pres">
      <dgm:prSet presAssocID="{14A8695A-83BD-468B-9485-90C7E2ABBF7B}" presName="Name13" presStyleLbl="parChTrans1D2" presStyleIdx="10" presStyleCnt="16"/>
      <dgm:spPr/>
    </dgm:pt>
    <dgm:pt modelId="{784523D8-D98B-4CE0-B1A5-43C51B6914DF}" type="pres">
      <dgm:prSet presAssocID="{5487C2B3-CBE2-4DE5-90A6-D9CC210CC578}" presName="childText" presStyleLbl="bgAcc1" presStyleIdx="10" presStyleCnt="16" custScaleX="148084" custLinFactNeighborX="-4252" custLinFactNeighborY="-2267">
        <dgm:presLayoutVars>
          <dgm:bulletEnabled val="1"/>
        </dgm:presLayoutVars>
      </dgm:prSet>
      <dgm:spPr/>
    </dgm:pt>
    <dgm:pt modelId="{F9291A5C-B515-46F1-8CD5-D3886CAE7FE0}" type="pres">
      <dgm:prSet presAssocID="{75BBA80C-183A-4692-8F7B-45A16D4C0BF0}" presName="Name13" presStyleLbl="parChTrans1D2" presStyleIdx="11" presStyleCnt="16"/>
      <dgm:spPr/>
    </dgm:pt>
    <dgm:pt modelId="{6643791D-0F24-4B22-899F-FEE3E57B7BD3}" type="pres">
      <dgm:prSet presAssocID="{F044E5A0-155C-4A52-978F-58D6571BE59A}" presName="childText" presStyleLbl="bgAcc1" presStyleIdx="11" presStyleCnt="16" custScaleX="143775" custScaleY="296361">
        <dgm:presLayoutVars>
          <dgm:bulletEnabled val="1"/>
        </dgm:presLayoutVars>
      </dgm:prSet>
      <dgm:spPr/>
    </dgm:pt>
    <dgm:pt modelId="{4759BEAD-1BDF-4F5B-B576-E766D3EE9A47}" type="pres">
      <dgm:prSet presAssocID="{8DBBF28B-BC6B-427C-8ACC-F7CE95E786B2}" presName="Name13" presStyleLbl="parChTrans1D2" presStyleIdx="12" presStyleCnt="16"/>
      <dgm:spPr/>
    </dgm:pt>
    <dgm:pt modelId="{AB9F8037-FCAF-44C8-80D0-BBFDBD1AC090}" type="pres">
      <dgm:prSet presAssocID="{B3504459-9778-45D5-AF22-32AB4D359CB3}" presName="childText" presStyleLbl="bgAcc1" presStyleIdx="12" presStyleCnt="16" custScaleX="159526" custScaleY="273985">
        <dgm:presLayoutVars>
          <dgm:bulletEnabled val="1"/>
        </dgm:presLayoutVars>
      </dgm:prSet>
      <dgm:spPr/>
    </dgm:pt>
    <dgm:pt modelId="{CBA450AC-C6E0-4CB8-A44D-26B7B049A46C}" type="pres">
      <dgm:prSet presAssocID="{953C8B2C-8021-4F22-B661-2635F5F8A85B}" presName="root" presStyleCnt="0"/>
      <dgm:spPr/>
    </dgm:pt>
    <dgm:pt modelId="{3878A0A8-0315-41F8-B8C3-4BF37800C6E5}" type="pres">
      <dgm:prSet presAssocID="{953C8B2C-8021-4F22-B661-2635F5F8A85B}" presName="rootComposite" presStyleCnt="0"/>
      <dgm:spPr/>
    </dgm:pt>
    <dgm:pt modelId="{66613AFB-F75D-419D-915C-BE7F52A65826}" type="pres">
      <dgm:prSet presAssocID="{953C8B2C-8021-4F22-B661-2635F5F8A85B}" presName="rootText" presStyleLbl="node1" presStyleIdx="6" presStyleCnt="7"/>
      <dgm:spPr/>
    </dgm:pt>
    <dgm:pt modelId="{2B65A80F-110F-4740-B1C8-84000BE92917}" type="pres">
      <dgm:prSet presAssocID="{953C8B2C-8021-4F22-B661-2635F5F8A85B}" presName="rootConnector" presStyleLbl="node1" presStyleIdx="6" presStyleCnt="7"/>
      <dgm:spPr/>
    </dgm:pt>
    <dgm:pt modelId="{851A40F6-097D-4BA9-99D4-5ECE066BE21F}" type="pres">
      <dgm:prSet presAssocID="{953C8B2C-8021-4F22-B661-2635F5F8A85B}" presName="childShape" presStyleCnt="0"/>
      <dgm:spPr/>
    </dgm:pt>
    <dgm:pt modelId="{942AC10C-9C76-4038-83E9-6ED8A0F7A179}" type="pres">
      <dgm:prSet presAssocID="{6294FC81-2B2C-4131-8F0D-FDDD7D2359AF}" presName="Name13" presStyleLbl="parChTrans1D2" presStyleIdx="13" presStyleCnt="16"/>
      <dgm:spPr/>
    </dgm:pt>
    <dgm:pt modelId="{BE53077D-5A6A-4502-8D40-8DAF7688199C}" type="pres">
      <dgm:prSet presAssocID="{BC5C2416-099B-433A-828D-DCF721945F3C}" presName="childText" presStyleLbl="bgAcc1" presStyleIdx="13" presStyleCnt="16" custScaleX="146190">
        <dgm:presLayoutVars>
          <dgm:bulletEnabled val="1"/>
        </dgm:presLayoutVars>
      </dgm:prSet>
      <dgm:spPr/>
    </dgm:pt>
    <dgm:pt modelId="{DD9ECA13-9CF3-4DD1-8967-D9734FE4B5C7}" type="pres">
      <dgm:prSet presAssocID="{07242A8E-CA80-48E6-B54B-90F5531BA013}" presName="Name13" presStyleLbl="parChTrans1D2" presStyleIdx="14" presStyleCnt="16"/>
      <dgm:spPr/>
    </dgm:pt>
    <dgm:pt modelId="{2F60F368-17B7-464A-B622-28723F704074}" type="pres">
      <dgm:prSet presAssocID="{8836AF35-6863-412F-A94C-0B249579C0B3}" presName="childText" presStyleLbl="bgAcc1" presStyleIdx="14" presStyleCnt="16" custScaleX="173903">
        <dgm:presLayoutVars>
          <dgm:bulletEnabled val="1"/>
        </dgm:presLayoutVars>
      </dgm:prSet>
      <dgm:spPr/>
    </dgm:pt>
    <dgm:pt modelId="{43B5D423-EF31-4EDB-9AE3-78945E603425}" type="pres">
      <dgm:prSet presAssocID="{94F23322-ECEF-4AD9-8DA0-511A80C70877}" presName="Name13" presStyleLbl="parChTrans1D2" presStyleIdx="15" presStyleCnt="16"/>
      <dgm:spPr/>
    </dgm:pt>
    <dgm:pt modelId="{9D0846B5-6CAD-4702-A7C7-A49BC63A9CAA}" type="pres">
      <dgm:prSet presAssocID="{8A636806-4FCD-42AC-8DD9-966D7651F01A}" presName="childText" presStyleLbl="bgAcc1" presStyleIdx="15" presStyleCnt="16" custScaleX="172413">
        <dgm:presLayoutVars>
          <dgm:bulletEnabled val="1"/>
        </dgm:presLayoutVars>
      </dgm:prSet>
      <dgm:spPr/>
    </dgm:pt>
  </dgm:ptLst>
  <dgm:cxnLst>
    <dgm:cxn modelId="{8AF51001-40BA-44AE-83D4-D07C0F02E5EE}" srcId="{56A5F559-5C58-40B2-9EFB-56B2AB5D155A}" destId="{914D67BC-23BF-40C8-813B-B8833E1F9DF5}" srcOrd="1" destOrd="0" parTransId="{0539AAE7-1730-4049-A659-46DD9A812673}" sibTransId="{6E2178D8-A33A-48B4-832C-F664DCDEA735}"/>
    <dgm:cxn modelId="{A896C405-1EE7-4017-959F-167394BA907C}" type="presOf" srcId="{F044E5A0-155C-4A52-978F-58D6571BE59A}" destId="{6643791D-0F24-4B22-899F-FEE3E57B7BD3}" srcOrd="0" destOrd="0" presId="urn:microsoft.com/office/officeart/2005/8/layout/hierarchy3"/>
    <dgm:cxn modelId="{F687F908-89E0-4F0A-A686-5F436706139C}" srcId="{2D28C391-DFA2-42E5-A8C2-0B61BB7D905C}" destId="{7D0AFB2B-CCD8-4327-8CA4-9C723B2C6B7C}" srcOrd="1" destOrd="0" parTransId="{FC7F5CAA-5D5C-406F-A2BE-A24A91A85239}" sibTransId="{EA5821D1-A297-42AB-8412-A70A8721E98C}"/>
    <dgm:cxn modelId="{A9B4CD0E-51C7-4516-AB0C-8B6510DCC170}" type="presOf" srcId="{39D4222B-4C90-46B2-8F7D-0D8EB155D20E}" destId="{9A76BBA6-F90D-4881-8F4C-AD8C450749FB}" srcOrd="0" destOrd="0" presId="urn:microsoft.com/office/officeart/2005/8/layout/hierarchy3"/>
    <dgm:cxn modelId="{28221811-7F25-4AE1-A946-7DF84ADC372A}" srcId="{6D669ACF-0591-4D05-B2CC-C78802C203FE}" destId="{A9129AE5-4526-44CA-A2BE-4E3ABE621CAF}" srcOrd="0" destOrd="0" parTransId="{8F2180A4-04AB-4C13-BFB3-436FFCE75240}" sibTransId="{DFB9736B-C11E-4E2A-AFD4-6CF31BCF402F}"/>
    <dgm:cxn modelId="{31412711-377F-4666-917B-82AA3C76D9B5}" type="presOf" srcId="{0539AAE7-1730-4049-A659-46DD9A812673}" destId="{525F5FE5-6B4F-4BD0-8CD3-05B24E4FC2F1}" srcOrd="0" destOrd="0" presId="urn:microsoft.com/office/officeart/2005/8/layout/hierarchy3"/>
    <dgm:cxn modelId="{96B23D16-727C-4EB7-8002-CAD829577C55}" type="presOf" srcId="{154433C4-A8A7-4330-B457-432E17DBBFEE}" destId="{D2CA5AE3-BF62-4C34-977E-1D3A7DB296FA}" srcOrd="1" destOrd="0" presId="urn:microsoft.com/office/officeart/2005/8/layout/hierarchy3"/>
    <dgm:cxn modelId="{C82FBD16-70F6-4FD9-92E7-98188EE1101D}" srcId="{4945A03D-D010-4DAD-9212-6F54696B113D}" destId="{5487C2B3-CBE2-4DE5-90A6-D9CC210CC578}" srcOrd="0" destOrd="0" parTransId="{14A8695A-83BD-468B-9485-90C7E2ABBF7B}" sibTransId="{86C62EC3-9DC9-4BE8-B4F5-BA1158D6F7AD}"/>
    <dgm:cxn modelId="{92333617-547E-4089-AB04-8014183FF4F4}" type="presOf" srcId="{C2D06603-93FA-47B3-BC5C-5390DEDD7E4B}" destId="{5C75FD87-AFF5-4B69-AF2B-203A74BF2099}" srcOrd="0" destOrd="0" presId="urn:microsoft.com/office/officeart/2005/8/layout/hierarchy3"/>
    <dgm:cxn modelId="{9D2F0618-EA01-436D-920C-7C4CF8317EA1}" srcId="{79E748DB-8C4C-4BAB-9E4D-BBA466CE6FF5}" destId="{4945A03D-D010-4DAD-9212-6F54696B113D}" srcOrd="5" destOrd="0" parTransId="{7DF776C8-3399-4AD9-8B14-05B57F9A9D2C}" sibTransId="{7668823E-842F-41D3-BC7A-AA8AD95A2409}"/>
    <dgm:cxn modelId="{194F751E-D0FD-48EE-9DE0-0A4FEFDCE40B}" srcId="{4945A03D-D010-4DAD-9212-6F54696B113D}" destId="{B3504459-9778-45D5-AF22-32AB4D359CB3}" srcOrd="2" destOrd="0" parTransId="{8DBBF28B-BC6B-427C-8ACC-F7CE95E786B2}" sibTransId="{11BEA181-E814-4D2F-9636-D93AAE156429}"/>
    <dgm:cxn modelId="{01D2A02B-CB6C-4790-84F3-52640134EED7}" srcId="{953C8B2C-8021-4F22-B661-2635F5F8A85B}" destId="{8A636806-4FCD-42AC-8DD9-966D7651F01A}" srcOrd="2" destOrd="0" parTransId="{94F23322-ECEF-4AD9-8DA0-511A80C70877}" sibTransId="{5C251863-DFE2-4851-9304-100F7A9DA953}"/>
    <dgm:cxn modelId="{00EB3F31-4550-41B7-8D34-85B10074BE6A}" type="presOf" srcId="{6294FC81-2B2C-4131-8F0D-FDDD7D2359AF}" destId="{942AC10C-9C76-4038-83E9-6ED8A0F7A179}" srcOrd="0" destOrd="0" presId="urn:microsoft.com/office/officeart/2005/8/layout/hierarchy3"/>
    <dgm:cxn modelId="{D6C32C35-60C5-4061-87A3-92F91BB6E4A2}" type="presOf" srcId="{5487C2B3-CBE2-4DE5-90A6-D9CC210CC578}" destId="{784523D8-D98B-4CE0-B1A5-43C51B6914DF}" srcOrd="0" destOrd="0" presId="urn:microsoft.com/office/officeart/2005/8/layout/hierarchy3"/>
    <dgm:cxn modelId="{CB0DE838-55F3-4F7C-A970-9C8C107F9FFC}" srcId="{79E748DB-8C4C-4BAB-9E4D-BBA466CE6FF5}" destId="{6D669ACF-0591-4D05-B2CC-C78802C203FE}" srcOrd="3" destOrd="0" parTransId="{1266834B-FEFC-464A-A3E6-6996AF84810E}" sibTransId="{4B7873B0-951E-4327-9777-E46B14F32A2C}"/>
    <dgm:cxn modelId="{739F963A-FD03-4908-B219-FEA8404010DD}" type="presOf" srcId="{94F23322-ECEF-4AD9-8DA0-511A80C70877}" destId="{43B5D423-EF31-4EDB-9AE3-78945E603425}" srcOrd="0" destOrd="0" presId="urn:microsoft.com/office/officeart/2005/8/layout/hierarchy3"/>
    <dgm:cxn modelId="{83394B3B-1813-4B58-AE93-694191F26931}" srcId="{4945A03D-D010-4DAD-9212-6F54696B113D}" destId="{F044E5A0-155C-4A52-978F-58D6571BE59A}" srcOrd="1" destOrd="0" parTransId="{75BBA80C-183A-4692-8F7B-45A16D4C0BF0}" sibTransId="{581E4B71-2BD9-45EB-A840-16256A087D1B}"/>
    <dgm:cxn modelId="{74DE305D-DF27-4126-AF77-D9247B726320}" type="presOf" srcId="{2D28C391-DFA2-42E5-A8C2-0B61BB7D905C}" destId="{32DA674D-4E5D-4849-BCEA-91F521B58951}" srcOrd="0" destOrd="0" presId="urn:microsoft.com/office/officeart/2005/8/layout/hierarchy3"/>
    <dgm:cxn modelId="{4CA6DC5F-CEE2-4F75-A88D-CED54F2DAB22}" type="presOf" srcId="{8F2180A4-04AB-4C13-BFB3-436FFCE75240}" destId="{E2F5B774-7037-48D8-9295-8C0DF0919F81}" srcOrd="0" destOrd="0" presId="urn:microsoft.com/office/officeart/2005/8/layout/hierarchy3"/>
    <dgm:cxn modelId="{99AECE41-23DC-4792-AED2-4B99E6E476A3}" type="presOf" srcId="{8DBBF28B-BC6B-427C-8ACC-F7CE95E786B2}" destId="{4759BEAD-1BDF-4F5B-B576-E766D3EE9A47}" srcOrd="0" destOrd="0" presId="urn:microsoft.com/office/officeart/2005/8/layout/hierarchy3"/>
    <dgm:cxn modelId="{0D9F3D64-5EB9-48F0-87CD-ADCA66A58E98}" type="presOf" srcId="{14A8695A-83BD-468B-9485-90C7E2ABBF7B}" destId="{0848389D-3C83-4AD2-B36E-02808A665629}" srcOrd="0" destOrd="0" presId="urn:microsoft.com/office/officeart/2005/8/layout/hierarchy3"/>
    <dgm:cxn modelId="{E3AC2046-35AC-4BBE-905D-ED736B628D7E}" type="presOf" srcId="{74784F84-64DF-4E5A-AEEE-FABE196EC34B}" destId="{5E52604A-C22B-42B9-ADDA-B8521A331AA6}" srcOrd="0" destOrd="0" presId="urn:microsoft.com/office/officeart/2005/8/layout/hierarchy3"/>
    <dgm:cxn modelId="{88DFDC46-6095-4796-AE70-2DDA6E30770D}" srcId="{2D28C391-DFA2-42E5-A8C2-0B61BB7D905C}" destId="{C2D06603-93FA-47B3-BC5C-5390DEDD7E4B}" srcOrd="0" destOrd="0" parTransId="{C88139EF-DC89-4537-9F46-D7C513E2483D}" sibTransId="{70F0C74E-E66B-43F3-8CA4-574931D7E757}"/>
    <dgm:cxn modelId="{5BA38669-E9EB-4416-97DB-D9D856535150}" srcId="{79E748DB-8C4C-4BAB-9E4D-BBA466CE6FF5}" destId="{2D28C391-DFA2-42E5-A8C2-0B61BB7D905C}" srcOrd="0" destOrd="0" parTransId="{BAFBEDE7-EB75-4A2B-B717-98C3017AC6FD}" sibTransId="{222D0672-7524-4EF0-80AC-BF24470184DF}"/>
    <dgm:cxn modelId="{B7B2094A-32E3-4DCD-8642-A80EDE7DA96E}" type="presOf" srcId="{07242A8E-CA80-48E6-B54B-90F5531BA013}" destId="{DD9ECA13-9CF3-4DD1-8967-D9734FE4B5C7}" srcOrd="0" destOrd="0" presId="urn:microsoft.com/office/officeart/2005/8/layout/hierarchy3"/>
    <dgm:cxn modelId="{0ADCED6B-1F4B-4C71-94C4-F6D5ACC36D68}" srcId="{2305AB69-3BC2-4CA4-B3EA-E4A00536BA61}" destId="{B64D3993-2469-41D7-8769-A1E9CE03721D}" srcOrd="0" destOrd="0" parTransId="{BAEFAAD4-B034-4B8D-A644-B9F08C832F25}" sibTransId="{302A2F6F-9BD6-4CB2-9060-45EA9B18F892}"/>
    <dgm:cxn modelId="{313E586C-6D60-4413-A837-AE480A59B379}" type="presOf" srcId="{8A636806-4FCD-42AC-8DD9-966D7651F01A}" destId="{9D0846B5-6CAD-4702-A7C7-A49BC63A9CAA}" srcOrd="0" destOrd="0" presId="urn:microsoft.com/office/officeart/2005/8/layout/hierarchy3"/>
    <dgm:cxn modelId="{A9DF9A4D-36DA-480F-A2B9-C95B2E5E231E}" type="presOf" srcId="{953C8B2C-8021-4F22-B661-2635F5F8A85B}" destId="{66613AFB-F75D-419D-915C-BE7F52A65826}" srcOrd="0" destOrd="0" presId="urn:microsoft.com/office/officeart/2005/8/layout/hierarchy3"/>
    <dgm:cxn modelId="{2E5A6953-E1FC-40E6-BFD5-0802CCDA7D40}" type="presOf" srcId="{B3504459-9778-45D5-AF22-32AB4D359CB3}" destId="{AB9F8037-FCAF-44C8-80D0-BBFDBD1AC090}" srcOrd="0" destOrd="0" presId="urn:microsoft.com/office/officeart/2005/8/layout/hierarchy3"/>
    <dgm:cxn modelId="{0E5E9473-A5D3-421C-A25A-17D58AC2B9F2}" type="presOf" srcId="{56A5F559-5C58-40B2-9EFB-56B2AB5D155A}" destId="{F29F0A84-EC97-45DB-8A3F-280CCA1F12CA}" srcOrd="0" destOrd="0" presId="urn:microsoft.com/office/officeart/2005/8/layout/hierarchy3"/>
    <dgm:cxn modelId="{E2187056-DF1D-47ED-A6A4-6C7CBF8A0A8C}" srcId="{79E748DB-8C4C-4BAB-9E4D-BBA466CE6FF5}" destId="{953C8B2C-8021-4F22-B661-2635F5F8A85B}" srcOrd="6" destOrd="0" parTransId="{26B14318-2781-4CE1-A2AD-666EB8D9008A}" sibTransId="{F5C89324-40E5-4338-A7F0-CF518A21869E}"/>
    <dgm:cxn modelId="{BA8D5257-8D4C-4AE2-9557-300FA08E2729}" srcId="{953C8B2C-8021-4F22-B661-2635F5F8A85B}" destId="{8836AF35-6863-412F-A94C-0B249579C0B3}" srcOrd="1" destOrd="0" parTransId="{07242A8E-CA80-48E6-B54B-90F5531BA013}" sibTransId="{A7EF4494-BAFB-4B9B-91D2-C244B1344C46}"/>
    <dgm:cxn modelId="{1BB10358-8E7C-4A05-A833-5736BD22AC1C}" type="presOf" srcId="{23CD8CB1-F8D9-43D4-BD26-CE372D4E432D}" destId="{00EF5837-FE05-494B-B3A3-2D3F52B61D27}" srcOrd="0" destOrd="0" presId="urn:microsoft.com/office/officeart/2005/8/layout/hierarchy3"/>
    <dgm:cxn modelId="{0BD5B458-05DF-4875-B999-87BF2F4513F0}" type="presOf" srcId="{A9249989-1016-4E35-8E24-93E0419E74B4}" destId="{8E747B9A-3804-4080-8DE9-6B4921E6B3EA}" srcOrd="0" destOrd="0" presId="urn:microsoft.com/office/officeart/2005/8/layout/hierarchy3"/>
    <dgm:cxn modelId="{D92ABA59-C7ED-4BC9-8C86-5E9EA272F3F1}" srcId="{79E748DB-8C4C-4BAB-9E4D-BBA466CE6FF5}" destId="{56A5F559-5C58-40B2-9EFB-56B2AB5D155A}" srcOrd="1" destOrd="0" parTransId="{DCE36F19-DE55-421E-A56F-1E6ADDE79815}" sibTransId="{A401CB03-27F9-49BD-8AF0-C00ECA2E8E77}"/>
    <dgm:cxn modelId="{94943C7A-D3BC-4894-B75D-2028AA4806FA}" type="presOf" srcId="{A6F76704-7345-4626-8633-0D7F6EACB303}" destId="{F7DD70EF-5A02-48E3-83A6-F56E30B1AC49}" srcOrd="0" destOrd="0" presId="urn:microsoft.com/office/officeart/2005/8/layout/hierarchy3"/>
    <dgm:cxn modelId="{C9ABBE7B-DCBF-464F-959C-75DD27D96D58}" type="presOf" srcId="{7D0AFB2B-CCD8-4327-8CA4-9C723B2C6B7C}" destId="{C7529ECA-FBD0-4812-AC9D-58FCFF65B2D8}" srcOrd="0" destOrd="0" presId="urn:microsoft.com/office/officeart/2005/8/layout/hierarchy3"/>
    <dgm:cxn modelId="{4FCA6C81-E49D-4CA7-9EBB-2D476AE6752D}" type="presOf" srcId="{9B431F4A-0C43-4909-A734-27FFC11DB523}" destId="{A557D0F4-88AE-4194-B167-2AB996A11EFE}" srcOrd="0" destOrd="0" presId="urn:microsoft.com/office/officeart/2005/8/layout/hierarchy3"/>
    <dgm:cxn modelId="{42857781-2C0C-4B6A-A30F-1E8FDFFC15FF}" srcId="{2305AB69-3BC2-4CA4-B3EA-E4A00536BA61}" destId="{A6F76704-7345-4626-8633-0D7F6EACB303}" srcOrd="2" destOrd="0" parTransId="{AA64B4AE-80CF-4D99-9E42-BAD5F60B9571}" sibTransId="{6F4A6547-4664-4DFB-B8C6-E066D43D3538}"/>
    <dgm:cxn modelId="{607CD88C-0D59-475A-93EF-7DEE92EDE166}" srcId="{154433C4-A8A7-4330-B457-432E17DBBFEE}" destId="{A9249989-1016-4E35-8E24-93E0419E74B4}" srcOrd="0" destOrd="0" parTransId="{8A6D7FE4-049F-4626-AB48-77A3B7C55998}" sibTransId="{DBE01BE8-ECB7-42AD-B8E1-65F0A787CA8F}"/>
    <dgm:cxn modelId="{4D5AD48E-0FC6-4421-AA02-18306AAF744C}" type="presOf" srcId="{6D669ACF-0591-4D05-B2CC-C78802C203FE}" destId="{54BDD675-95C9-466A-8F0D-6E6BAF1AA916}" srcOrd="1" destOrd="0" presId="urn:microsoft.com/office/officeart/2005/8/layout/hierarchy3"/>
    <dgm:cxn modelId="{A08D2F8F-4E39-4394-9720-F1B12BF91598}" type="presOf" srcId="{BC5C2416-099B-433A-828D-DCF721945F3C}" destId="{BE53077D-5A6A-4502-8D40-8DAF7688199C}" srcOrd="0" destOrd="0" presId="urn:microsoft.com/office/officeart/2005/8/layout/hierarchy3"/>
    <dgm:cxn modelId="{B7C75792-B79F-4F17-97FC-B3A92C080F9F}" type="presOf" srcId="{4945A03D-D010-4DAD-9212-6F54696B113D}" destId="{5975C3E6-9EF8-4EA4-B965-A5CB8DCE52CC}" srcOrd="0" destOrd="0" presId="urn:microsoft.com/office/officeart/2005/8/layout/hierarchy3"/>
    <dgm:cxn modelId="{A1A8C492-64F2-49D1-BA28-CE251DFB93EA}" type="presOf" srcId="{E393CC53-952A-49E2-B72B-760E1B8DD0A4}" destId="{E9667AF2-0C4D-413A-BF44-2ED4BE16780A}" srcOrd="0" destOrd="0" presId="urn:microsoft.com/office/officeart/2005/8/layout/hierarchy3"/>
    <dgm:cxn modelId="{53F4A093-FBE0-459B-969B-25B2AC1CCDDD}" type="presOf" srcId="{75BBA80C-183A-4692-8F7B-45A16D4C0BF0}" destId="{F9291A5C-B515-46F1-8CD5-D3886CAE7FE0}" srcOrd="0" destOrd="0" presId="urn:microsoft.com/office/officeart/2005/8/layout/hierarchy3"/>
    <dgm:cxn modelId="{DC02F599-5C62-4D92-98B0-A692ECCA3CC9}" type="presOf" srcId="{B64D3993-2469-41D7-8769-A1E9CE03721D}" destId="{A181A542-0E4E-48DC-A6F9-40A2B67CED21}" srcOrd="0" destOrd="0" presId="urn:microsoft.com/office/officeart/2005/8/layout/hierarchy3"/>
    <dgm:cxn modelId="{0186A39D-082F-4315-BE9A-A484410E999C}" type="presOf" srcId="{BAEFAAD4-B034-4B8D-A644-B9F08C832F25}" destId="{264BEC54-22EA-4671-B2A1-4CFF16BB802C}" srcOrd="0" destOrd="0" presId="urn:microsoft.com/office/officeart/2005/8/layout/hierarchy3"/>
    <dgm:cxn modelId="{C86F64AC-67E4-4F7B-9558-51592F1B6F8B}" type="presOf" srcId="{AA64B4AE-80CF-4D99-9E42-BAD5F60B9571}" destId="{5208A2AB-7D37-40F8-ADD2-C11FC4667A65}" srcOrd="0" destOrd="0" presId="urn:microsoft.com/office/officeart/2005/8/layout/hierarchy3"/>
    <dgm:cxn modelId="{8A7DF5AE-CCB5-4DEC-897A-841B6824B5AE}" type="presOf" srcId="{154433C4-A8A7-4330-B457-432E17DBBFEE}" destId="{B612A58C-A53A-4DB1-A6A0-1E71FE0B9CDD}" srcOrd="0" destOrd="0" presId="urn:microsoft.com/office/officeart/2005/8/layout/hierarchy3"/>
    <dgm:cxn modelId="{478BDDBA-5AC5-439A-BBBC-EF3572BEF7DC}" srcId="{2305AB69-3BC2-4CA4-B3EA-E4A00536BA61}" destId="{9B431F4A-0C43-4909-A734-27FFC11DB523}" srcOrd="3" destOrd="0" parTransId="{B5E6E503-A040-4F37-9EC9-CDE9159EDF61}" sibTransId="{1760020D-E63D-4A25-8F99-7214C25BA408}"/>
    <dgm:cxn modelId="{E27E8EC2-0604-464B-B06B-050BB069D56E}" type="presOf" srcId="{8A6D7FE4-049F-4626-AB48-77A3B7C55998}" destId="{52F0CA2F-69A2-4026-98E9-0A774C5FA9EA}" srcOrd="0" destOrd="0" presId="urn:microsoft.com/office/officeart/2005/8/layout/hierarchy3"/>
    <dgm:cxn modelId="{E31957C4-3E1B-4CA3-86A9-E006B658CC0A}" type="presOf" srcId="{79E748DB-8C4C-4BAB-9E4D-BBA466CE6FF5}" destId="{A957447E-E628-42F3-B4DC-F18A976B5001}" srcOrd="0" destOrd="0" presId="urn:microsoft.com/office/officeart/2005/8/layout/hierarchy3"/>
    <dgm:cxn modelId="{4FB028C6-4E95-43A7-8132-3A4059A29073}" type="presOf" srcId="{FC7F5CAA-5D5C-406F-A2BE-A24A91A85239}" destId="{4A930301-38F5-4693-9C31-C7633FCE27FF}" srcOrd="0" destOrd="0" presId="urn:microsoft.com/office/officeart/2005/8/layout/hierarchy3"/>
    <dgm:cxn modelId="{A8B487C8-61C1-4ABA-A8BC-C173078D239D}" srcId="{79E748DB-8C4C-4BAB-9E4D-BBA466CE6FF5}" destId="{2305AB69-3BC2-4CA4-B3EA-E4A00536BA61}" srcOrd="4" destOrd="0" parTransId="{C17A0A9A-607E-455F-8299-CB671A742D57}" sibTransId="{4E7C398C-23A5-498C-87E6-210F359056A7}"/>
    <dgm:cxn modelId="{804B18CD-0338-4ADC-A629-5891F4956BE8}" type="presOf" srcId="{C88139EF-DC89-4537-9F46-D7C513E2483D}" destId="{073DAEC0-1882-44E9-8238-E9C01AD56663}" srcOrd="0" destOrd="0" presId="urn:microsoft.com/office/officeart/2005/8/layout/hierarchy3"/>
    <dgm:cxn modelId="{760148D3-B0C3-4B71-AD1C-B5656D988E92}" type="presOf" srcId="{914D67BC-23BF-40C8-813B-B8833E1F9DF5}" destId="{61D6CF56-A760-40A7-8461-F346B4D46FDB}" srcOrd="0" destOrd="0" presId="urn:microsoft.com/office/officeart/2005/8/layout/hierarchy3"/>
    <dgm:cxn modelId="{F28A1AD5-1258-406F-A6E5-D5C35BF977DF}" type="presOf" srcId="{56A5F559-5C58-40B2-9EFB-56B2AB5D155A}" destId="{A125076C-D115-4DE9-8C51-A25964499838}" srcOrd="1" destOrd="0" presId="urn:microsoft.com/office/officeart/2005/8/layout/hierarchy3"/>
    <dgm:cxn modelId="{E7CD80D5-78D0-44B2-AAC2-105CBA01882E}" srcId="{953C8B2C-8021-4F22-B661-2635F5F8A85B}" destId="{BC5C2416-099B-433A-828D-DCF721945F3C}" srcOrd="0" destOrd="0" parTransId="{6294FC81-2B2C-4131-8F0D-FDDD7D2359AF}" sibTransId="{AC2652E9-F0B8-47BD-98D8-252847828ED7}"/>
    <dgm:cxn modelId="{C99C3FD7-DF7E-4726-AC15-59511666E20E}" type="presOf" srcId="{A9129AE5-4526-44CA-A2BE-4E3ABE621CAF}" destId="{6662DD91-9B12-4852-B0D3-62A667DF545D}" srcOrd="0" destOrd="0" presId="urn:microsoft.com/office/officeart/2005/8/layout/hierarchy3"/>
    <dgm:cxn modelId="{C4D409DD-C422-4019-8A0F-273B7B98BB63}" type="presOf" srcId="{B5E6E503-A040-4F37-9EC9-CDE9159EDF61}" destId="{31C11D99-F734-43D3-8C6A-202F1C8C9993}" srcOrd="0" destOrd="0" presId="urn:microsoft.com/office/officeart/2005/8/layout/hierarchy3"/>
    <dgm:cxn modelId="{50EF62E0-05C3-403B-BE31-AACFA3075918}" type="presOf" srcId="{953C8B2C-8021-4F22-B661-2635F5F8A85B}" destId="{2B65A80F-110F-4740-B1C8-84000BE92917}" srcOrd="1" destOrd="0" presId="urn:microsoft.com/office/officeart/2005/8/layout/hierarchy3"/>
    <dgm:cxn modelId="{44CE39E2-537A-49CB-B6F3-E1E612F3C9B8}" type="presOf" srcId="{8836AF35-6863-412F-A94C-0B249579C0B3}" destId="{2F60F368-17B7-464A-B622-28723F704074}" srcOrd="0" destOrd="0" presId="urn:microsoft.com/office/officeart/2005/8/layout/hierarchy3"/>
    <dgm:cxn modelId="{D5E406E4-8856-4487-AF57-E41E441E3C59}" type="presOf" srcId="{2305AB69-3BC2-4CA4-B3EA-E4A00536BA61}" destId="{D1D6D888-F55A-41DF-80A0-7AB93CED765D}" srcOrd="1" destOrd="0" presId="urn:microsoft.com/office/officeart/2005/8/layout/hierarchy3"/>
    <dgm:cxn modelId="{F8CCCBE4-2385-4D6C-9A3D-C7CDA37524E0}" srcId="{79E748DB-8C4C-4BAB-9E4D-BBA466CE6FF5}" destId="{154433C4-A8A7-4330-B457-432E17DBBFEE}" srcOrd="2" destOrd="0" parTransId="{9868CF06-E19D-49FB-A57A-926759241364}" sibTransId="{4C44BA9C-9463-4EBF-9A12-E1457FA3A6D7}"/>
    <dgm:cxn modelId="{FD51EFE4-EBCE-47DF-A520-7312D37A50BC}" type="presOf" srcId="{4945A03D-D010-4DAD-9212-6F54696B113D}" destId="{4E7FAD45-B9CF-40CF-BFC3-C148DA23D969}" srcOrd="1" destOrd="0" presId="urn:microsoft.com/office/officeart/2005/8/layout/hierarchy3"/>
    <dgm:cxn modelId="{4DF396E9-3FED-48BC-A5E9-009AEC388D3C}" type="presOf" srcId="{6D669ACF-0591-4D05-B2CC-C78802C203FE}" destId="{956EB3C7-CBBE-4B98-9E01-E12847F39489}" srcOrd="0" destOrd="0" presId="urn:microsoft.com/office/officeart/2005/8/layout/hierarchy3"/>
    <dgm:cxn modelId="{4E94F7E9-107F-4461-B8A9-9755C1819AE3}" type="presOf" srcId="{2305AB69-3BC2-4CA4-B3EA-E4A00536BA61}" destId="{48CC2A53-DA54-4AC6-A29B-BE6C37585958}" srcOrd="0" destOrd="0" presId="urn:microsoft.com/office/officeart/2005/8/layout/hierarchy3"/>
    <dgm:cxn modelId="{6A344CF1-9967-4EE0-B263-5C0012E30B0B}" srcId="{2305AB69-3BC2-4CA4-B3EA-E4A00536BA61}" destId="{E393CC53-952A-49E2-B72B-760E1B8DD0A4}" srcOrd="1" destOrd="0" parTransId="{39D4222B-4C90-46B2-8F7D-0D8EB155D20E}" sibTransId="{01862F8C-E65D-4F17-9026-02256FBBF6DC}"/>
    <dgm:cxn modelId="{F0055BF2-43EB-4036-8772-F4534DFDF3F1}" srcId="{56A5F559-5C58-40B2-9EFB-56B2AB5D155A}" destId="{74784F84-64DF-4E5A-AEEE-FABE196EC34B}" srcOrd="0" destOrd="0" parTransId="{23CD8CB1-F8D9-43D4-BD26-CE372D4E432D}" sibTransId="{1611ECBB-C831-4B0F-9C44-DDBBBACECD19}"/>
    <dgm:cxn modelId="{3AFDADF4-CA88-4C76-BF91-D25BEEB0D93D}" type="presOf" srcId="{2D28C391-DFA2-42E5-A8C2-0B61BB7D905C}" destId="{4E309814-74FA-447A-A077-9F725314AF9B}" srcOrd="1" destOrd="0" presId="urn:microsoft.com/office/officeart/2005/8/layout/hierarchy3"/>
    <dgm:cxn modelId="{00E066A8-3349-42FF-A646-A4B2CBAED5A3}" type="presParOf" srcId="{A957447E-E628-42F3-B4DC-F18A976B5001}" destId="{27293130-5C73-4DC4-BA1C-7B18435444AE}" srcOrd="0" destOrd="0" presId="urn:microsoft.com/office/officeart/2005/8/layout/hierarchy3"/>
    <dgm:cxn modelId="{6ABBA702-0EE3-47CC-8566-B0A4A558E181}" type="presParOf" srcId="{27293130-5C73-4DC4-BA1C-7B18435444AE}" destId="{5F5C6D2B-A860-436C-8406-54B33E66DF58}" srcOrd="0" destOrd="0" presId="urn:microsoft.com/office/officeart/2005/8/layout/hierarchy3"/>
    <dgm:cxn modelId="{3324606A-5493-4B2B-B08A-3281A94FA334}" type="presParOf" srcId="{5F5C6D2B-A860-436C-8406-54B33E66DF58}" destId="{32DA674D-4E5D-4849-BCEA-91F521B58951}" srcOrd="0" destOrd="0" presId="urn:microsoft.com/office/officeart/2005/8/layout/hierarchy3"/>
    <dgm:cxn modelId="{F416CADE-3AE3-4B12-8E09-749FA1E57994}" type="presParOf" srcId="{5F5C6D2B-A860-436C-8406-54B33E66DF58}" destId="{4E309814-74FA-447A-A077-9F725314AF9B}" srcOrd="1" destOrd="0" presId="urn:microsoft.com/office/officeart/2005/8/layout/hierarchy3"/>
    <dgm:cxn modelId="{F32F417A-89B6-469C-8A43-2DD7520E55F5}" type="presParOf" srcId="{27293130-5C73-4DC4-BA1C-7B18435444AE}" destId="{ED04016A-80F0-4468-8314-810E6CB7A172}" srcOrd="1" destOrd="0" presId="urn:microsoft.com/office/officeart/2005/8/layout/hierarchy3"/>
    <dgm:cxn modelId="{BE06838A-22AA-4F31-964D-5090633849E0}" type="presParOf" srcId="{ED04016A-80F0-4468-8314-810E6CB7A172}" destId="{073DAEC0-1882-44E9-8238-E9C01AD56663}" srcOrd="0" destOrd="0" presId="urn:microsoft.com/office/officeart/2005/8/layout/hierarchy3"/>
    <dgm:cxn modelId="{2D5721B1-F91D-4358-BC98-59A1ACAEF326}" type="presParOf" srcId="{ED04016A-80F0-4468-8314-810E6CB7A172}" destId="{5C75FD87-AFF5-4B69-AF2B-203A74BF2099}" srcOrd="1" destOrd="0" presId="urn:microsoft.com/office/officeart/2005/8/layout/hierarchy3"/>
    <dgm:cxn modelId="{3C75EA6B-22BE-43C4-9F84-C80CFA3A8739}" type="presParOf" srcId="{ED04016A-80F0-4468-8314-810E6CB7A172}" destId="{4A930301-38F5-4693-9C31-C7633FCE27FF}" srcOrd="2" destOrd="0" presId="urn:microsoft.com/office/officeart/2005/8/layout/hierarchy3"/>
    <dgm:cxn modelId="{915B75D5-CB4D-445C-8E91-2D592CDF1EFA}" type="presParOf" srcId="{ED04016A-80F0-4468-8314-810E6CB7A172}" destId="{C7529ECA-FBD0-4812-AC9D-58FCFF65B2D8}" srcOrd="3" destOrd="0" presId="urn:microsoft.com/office/officeart/2005/8/layout/hierarchy3"/>
    <dgm:cxn modelId="{4454EC87-45F1-4F32-A4EE-4A4D9799DBF8}" type="presParOf" srcId="{A957447E-E628-42F3-B4DC-F18A976B5001}" destId="{8764C9E2-0E8B-4375-9478-C0EBD92355A9}" srcOrd="1" destOrd="0" presId="urn:microsoft.com/office/officeart/2005/8/layout/hierarchy3"/>
    <dgm:cxn modelId="{FF1A7DF8-F852-42FC-B839-EBE5CE6BA015}" type="presParOf" srcId="{8764C9E2-0E8B-4375-9478-C0EBD92355A9}" destId="{3BB838E8-17EE-4EF1-AB9C-CE27FD03D092}" srcOrd="0" destOrd="0" presId="urn:microsoft.com/office/officeart/2005/8/layout/hierarchy3"/>
    <dgm:cxn modelId="{261E99E9-2280-41E0-904F-FAAEAC1D33EB}" type="presParOf" srcId="{3BB838E8-17EE-4EF1-AB9C-CE27FD03D092}" destId="{F29F0A84-EC97-45DB-8A3F-280CCA1F12CA}" srcOrd="0" destOrd="0" presId="urn:microsoft.com/office/officeart/2005/8/layout/hierarchy3"/>
    <dgm:cxn modelId="{8AB6D487-3F1D-46AA-8ECA-69557950B322}" type="presParOf" srcId="{3BB838E8-17EE-4EF1-AB9C-CE27FD03D092}" destId="{A125076C-D115-4DE9-8C51-A25964499838}" srcOrd="1" destOrd="0" presId="urn:microsoft.com/office/officeart/2005/8/layout/hierarchy3"/>
    <dgm:cxn modelId="{5169C9AB-A3CA-498E-888F-40D09CC4E848}" type="presParOf" srcId="{8764C9E2-0E8B-4375-9478-C0EBD92355A9}" destId="{CA43EC8A-CF99-4A36-BDBD-94BF2B3C195E}" srcOrd="1" destOrd="0" presId="urn:microsoft.com/office/officeart/2005/8/layout/hierarchy3"/>
    <dgm:cxn modelId="{77542E91-DD0E-449B-85F4-666670AE50CD}" type="presParOf" srcId="{CA43EC8A-CF99-4A36-BDBD-94BF2B3C195E}" destId="{00EF5837-FE05-494B-B3A3-2D3F52B61D27}" srcOrd="0" destOrd="0" presId="urn:microsoft.com/office/officeart/2005/8/layout/hierarchy3"/>
    <dgm:cxn modelId="{96C43E4E-DC9E-4391-AA44-27866D6A91FA}" type="presParOf" srcId="{CA43EC8A-CF99-4A36-BDBD-94BF2B3C195E}" destId="{5E52604A-C22B-42B9-ADDA-B8521A331AA6}" srcOrd="1" destOrd="0" presId="urn:microsoft.com/office/officeart/2005/8/layout/hierarchy3"/>
    <dgm:cxn modelId="{EB16A9BA-C40C-45AE-BD7D-021771B5CBE2}" type="presParOf" srcId="{CA43EC8A-CF99-4A36-BDBD-94BF2B3C195E}" destId="{525F5FE5-6B4F-4BD0-8CD3-05B24E4FC2F1}" srcOrd="2" destOrd="0" presId="urn:microsoft.com/office/officeart/2005/8/layout/hierarchy3"/>
    <dgm:cxn modelId="{61D4DEB7-F6A4-485E-8C70-2602D5784A13}" type="presParOf" srcId="{CA43EC8A-CF99-4A36-BDBD-94BF2B3C195E}" destId="{61D6CF56-A760-40A7-8461-F346B4D46FDB}" srcOrd="3" destOrd="0" presId="urn:microsoft.com/office/officeart/2005/8/layout/hierarchy3"/>
    <dgm:cxn modelId="{9AFB2809-6722-40BD-8716-D003F89C0E3E}" type="presParOf" srcId="{A957447E-E628-42F3-B4DC-F18A976B5001}" destId="{66E33A32-413B-4906-9238-D60CF84A6128}" srcOrd="2" destOrd="0" presId="urn:microsoft.com/office/officeart/2005/8/layout/hierarchy3"/>
    <dgm:cxn modelId="{4BA80016-D3B6-45D8-809F-C11FCAD30EA7}" type="presParOf" srcId="{66E33A32-413B-4906-9238-D60CF84A6128}" destId="{8ED38E31-3B1F-477E-A1B3-8BB5AFAA5AC9}" srcOrd="0" destOrd="0" presId="urn:microsoft.com/office/officeart/2005/8/layout/hierarchy3"/>
    <dgm:cxn modelId="{C9ADCD66-D67E-4D03-86AD-2764F50A9ACE}" type="presParOf" srcId="{8ED38E31-3B1F-477E-A1B3-8BB5AFAA5AC9}" destId="{B612A58C-A53A-4DB1-A6A0-1E71FE0B9CDD}" srcOrd="0" destOrd="0" presId="urn:microsoft.com/office/officeart/2005/8/layout/hierarchy3"/>
    <dgm:cxn modelId="{7B4C91A4-E835-4DF0-B217-AE888DC7CBD2}" type="presParOf" srcId="{8ED38E31-3B1F-477E-A1B3-8BB5AFAA5AC9}" destId="{D2CA5AE3-BF62-4C34-977E-1D3A7DB296FA}" srcOrd="1" destOrd="0" presId="urn:microsoft.com/office/officeart/2005/8/layout/hierarchy3"/>
    <dgm:cxn modelId="{53B298B1-6CC8-40F1-A6EA-289213AE2DD0}" type="presParOf" srcId="{66E33A32-413B-4906-9238-D60CF84A6128}" destId="{E1212068-9C80-4314-BE04-32CB7D1971BA}" srcOrd="1" destOrd="0" presId="urn:microsoft.com/office/officeart/2005/8/layout/hierarchy3"/>
    <dgm:cxn modelId="{A3EF6A4D-BE96-4CB4-9FD3-5B4BA1184AF6}" type="presParOf" srcId="{E1212068-9C80-4314-BE04-32CB7D1971BA}" destId="{52F0CA2F-69A2-4026-98E9-0A774C5FA9EA}" srcOrd="0" destOrd="0" presId="urn:microsoft.com/office/officeart/2005/8/layout/hierarchy3"/>
    <dgm:cxn modelId="{729B9CF2-44C0-469B-842F-7A60A53BF635}" type="presParOf" srcId="{E1212068-9C80-4314-BE04-32CB7D1971BA}" destId="{8E747B9A-3804-4080-8DE9-6B4921E6B3EA}" srcOrd="1" destOrd="0" presId="urn:microsoft.com/office/officeart/2005/8/layout/hierarchy3"/>
    <dgm:cxn modelId="{57BCA8D0-C31D-4E29-8ACC-1517FD0B91E9}" type="presParOf" srcId="{A957447E-E628-42F3-B4DC-F18A976B5001}" destId="{54DC785D-00FC-4EC7-9D10-C90DEB9C3B97}" srcOrd="3" destOrd="0" presId="urn:microsoft.com/office/officeart/2005/8/layout/hierarchy3"/>
    <dgm:cxn modelId="{21306AB7-C3CD-44A5-8015-865A3DB72497}" type="presParOf" srcId="{54DC785D-00FC-4EC7-9D10-C90DEB9C3B97}" destId="{70F53FE3-5D0E-4841-BC64-2F973C550778}" srcOrd="0" destOrd="0" presId="urn:microsoft.com/office/officeart/2005/8/layout/hierarchy3"/>
    <dgm:cxn modelId="{74802542-1DD5-498A-B57A-25878D3AC637}" type="presParOf" srcId="{70F53FE3-5D0E-4841-BC64-2F973C550778}" destId="{956EB3C7-CBBE-4B98-9E01-E12847F39489}" srcOrd="0" destOrd="0" presId="urn:microsoft.com/office/officeart/2005/8/layout/hierarchy3"/>
    <dgm:cxn modelId="{4DC4C48E-B846-43B5-AF7F-E3A9AA453B99}" type="presParOf" srcId="{70F53FE3-5D0E-4841-BC64-2F973C550778}" destId="{54BDD675-95C9-466A-8F0D-6E6BAF1AA916}" srcOrd="1" destOrd="0" presId="urn:microsoft.com/office/officeart/2005/8/layout/hierarchy3"/>
    <dgm:cxn modelId="{964D9DC9-DF3A-4536-8022-70962DCFC17C}" type="presParOf" srcId="{54DC785D-00FC-4EC7-9D10-C90DEB9C3B97}" destId="{49E1822A-8155-46DD-BFE8-E1216DB5FA1B}" srcOrd="1" destOrd="0" presId="urn:microsoft.com/office/officeart/2005/8/layout/hierarchy3"/>
    <dgm:cxn modelId="{C70F0573-FFFA-4ECF-A348-1E6213AB92F7}" type="presParOf" srcId="{49E1822A-8155-46DD-BFE8-E1216DB5FA1B}" destId="{E2F5B774-7037-48D8-9295-8C0DF0919F81}" srcOrd="0" destOrd="0" presId="urn:microsoft.com/office/officeart/2005/8/layout/hierarchy3"/>
    <dgm:cxn modelId="{B6639A81-6E00-4797-9618-F55EDCE11E38}" type="presParOf" srcId="{49E1822A-8155-46DD-BFE8-E1216DB5FA1B}" destId="{6662DD91-9B12-4852-B0D3-62A667DF545D}" srcOrd="1" destOrd="0" presId="urn:microsoft.com/office/officeart/2005/8/layout/hierarchy3"/>
    <dgm:cxn modelId="{B50EEEDE-D85F-40A1-9EDF-3EDBE4CFBD35}" type="presParOf" srcId="{A957447E-E628-42F3-B4DC-F18A976B5001}" destId="{8115621B-333C-4194-9A06-6117BEC5F263}" srcOrd="4" destOrd="0" presId="urn:microsoft.com/office/officeart/2005/8/layout/hierarchy3"/>
    <dgm:cxn modelId="{69681694-9A8D-463C-96C8-3B75386F6665}" type="presParOf" srcId="{8115621B-333C-4194-9A06-6117BEC5F263}" destId="{66E41727-7FFA-4E14-9B38-BE133112FCBD}" srcOrd="0" destOrd="0" presId="urn:microsoft.com/office/officeart/2005/8/layout/hierarchy3"/>
    <dgm:cxn modelId="{4C8ECFD8-E627-4C03-BB4C-5AEE94DF0B30}" type="presParOf" srcId="{66E41727-7FFA-4E14-9B38-BE133112FCBD}" destId="{48CC2A53-DA54-4AC6-A29B-BE6C37585958}" srcOrd="0" destOrd="0" presId="urn:microsoft.com/office/officeart/2005/8/layout/hierarchy3"/>
    <dgm:cxn modelId="{6E86663E-1F8F-496E-BBDF-13F3FB438599}" type="presParOf" srcId="{66E41727-7FFA-4E14-9B38-BE133112FCBD}" destId="{D1D6D888-F55A-41DF-80A0-7AB93CED765D}" srcOrd="1" destOrd="0" presId="urn:microsoft.com/office/officeart/2005/8/layout/hierarchy3"/>
    <dgm:cxn modelId="{1CB5B81E-CB7B-4A2F-8499-451664DE01BC}" type="presParOf" srcId="{8115621B-333C-4194-9A06-6117BEC5F263}" destId="{4A524E69-148F-4C25-B46E-334628886B8F}" srcOrd="1" destOrd="0" presId="urn:microsoft.com/office/officeart/2005/8/layout/hierarchy3"/>
    <dgm:cxn modelId="{64227C97-1230-4EEC-AAF7-2F0F253C9934}" type="presParOf" srcId="{4A524E69-148F-4C25-B46E-334628886B8F}" destId="{264BEC54-22EA-4671-B2A1-4CFF16BB802C}" srcOrd="0" destOrd="0" presId="urn:microsoft.com/office/officeart/2005/8/layout/hierarchy3"/>
    <dgm:cxn modelId="{AB705144-8F78-4644-8CB4-47042F038800}" type="presParOf" srcId="{4A524E69-148F-4C25-B46E-334628886B8F}" destId="{A181A542-0E4E-48DC-A6F9-40A2B67CED21}" srcOrd="1" destOrd="0" presId="urn:microsoft.com/office/officeart/2005/8/layout/hierarchy3"/>
    <dgm:cxn modelId="{97732255-CB61-461C-8A50-10369F8DF09C}" type="presParOf" srcId="{4A524E69-148F-4C25-B46E-334628886B8F}" destId="{9A76BBA6-F90D-4881-8F4C-AD8C450749FB}" srcOrd="2" destOrd="0" presId="urn:microsoft.com/office/officeart/2005/8/layout/hierarchy3"/>
    <dgm:cxn modelId="{5804BBAC-8618-4902-90DD-1F92381612B1}" type="presParOf" srcId="{4A524E69-148F-4C25-B46E-334628886B8F}" destId="{E9667AF2-0C4D-413A-BF44-2ED4BE16780A}" srcOrd="3" destOrd="0" presId="urn:microsoft.com/office/officeart/2005/8/layout/hierarchy3"/>
    <dgm:cxn modelId="{205D5E68-8E4A-4582-A519-D3BC2879D721}" type="presParOf" srcId="{4A524E69-148F-4C25-B46E-334628886B8F}" destId="{5208A2AB-7D37-40F8-ADD2-C11FC4667A65}" srcOrd="4" destOrd="0" presId="urn:microsoft.com/office/officeart/2005/8/layout/hierarchy3"/>
    <dgm:cxn modelId="{96F722A7-9C67-4334-8856-D4049A75BA2C}" type="presParOf" srcId="{4A524E69-148F-4C25-B46E-334628886B8F}" destId="{F7DD70EF-5A02-48E3-83A6-F56E30B1AC49}" srcOrd="5" destOrd="0" presId="urn:microsoft.com/office/officeart/2005/8/layout/hierarchy3"/>
    <dgm:cxn modelId="{EE1B4A83-35DD-4968-AF1D-32FA0DF1DD02}" type="presParOf" srcId="{4A524E69-148F-4C25-B46E-334628886B8F}" destId="{31C11D99-F734-43D3-8C6A-202F1C8C9993}" srcOrd="6" destOrd="0" presId="urn:microsoft.com/office/officeart/2005/8/layout/hierarchy3"/>
    <dgm:cxn modelId="{5EEB0712-9BC9-490B-B355-6DCC77FCB45F}" type="presParOf" srcId="{4A524E69-148F-4C25-B46E-334628886B8F}" destId="{A557D0F4-88AE-4194-B167-2AB996A11EFE}" srcOrd="7" destOrd="0" presId="urn:microsoft.com/office/officeart/2005/8/layout/hierarchy3"/>
    <dgm:cxn modelId="{E1EB8A46-64D0-45C2-8B24-B4580E3FF0A2}" type="presParOf" srcId="{A957447E-E628-42F3-B4DC-F18A976B5001}" destId="{605FD83E-00D1-47C8-A3C4-1A36016502B7}" srcOrd="5" destOrd="0" presId="urn:microsoft.com/office/officeart/2005/8/layout/hierarchy3"/>
    <dgm:cxn modelId="{B57838A4-B1DF-4A18-9545-5BB90A5BBFF4}" type="presParOf" srcId="{605FD83E-00D1-47C8-A3C4-1A36016502B7}" destId="{7AA9B717-1BC2-49D6-B42F-4BC28C7CD2FA}" srcOrd="0" destOrd="0" presId="urn:microsoft.com/office/officeart/2005/8/layout/hierarchy3"/>
    <dgm:cxn modelId="{9BC0121B-5EBC-4EB9-A76C-7B11D32634C6}" type="presParOf" srcId="{7AA9B717-1BC2-49D6-B42F-4BC28C7CD2FA}" destId="{5975C3E6-9EF8-4EA4-B965-A5CB8DCE52CC}" srcOrd="0" destOrd="0" presId="urn:microsoft.com/office/officeart/2005/8/layout/hierarchy3"/>
    <dgm:cxn modelId="{BB351146-3444-4C3A-89D0-F997A5D85269}" type="presParOf" srcId="{7AA9B717-1BC2-49D6-B42F-4BC28C7CD2FA}" destId="{4E7FAD45-B9CF-40CF-BFC3-C148DA23D969}" srcOrd="1" destOrd="0" presId="urn:microsoft.com/office/officeart/2005/8/layout/hierarchy3"/>
    <dgm:cxn modelId="{CFC07C01-BC8C-4ACD-9C37-F1A6FC397DD0}" type="presParOf" srcId="{605FD83E-00D1-47C8-A3C4-1A36016502B7}" destId="{3ED47606-2645-4681-AA55-A0945AD1320D}" srcOrd="1" destOrd="0" presId="urn:microsoft.com/office/officeart/2005/8/layout/hierarchy3"/>
    <dgm:cxn modelId="{C825FA06-3BF3-406A-B560-78AB1FE32E8D}" type="presParOf" srcId="{3ED47606-2645-4681-AA55-A0945AD1320D}" destId="{0848389D-3C83-4AD2-B36E-02808A665629}" srcOrd="0" destOrd="0" presId="urn:microsoft.com/office/officeart/2005/8/layout/hierarchy3"/>
    <dgm:cxn modelId="{684ABD8D-AE61-4378-A141-9223860EBC24}" type="presParOf" srcId="{3ED47606-2645-4681-AA55-A0945AD1320D}" destId="{784523D8-D98B-4CE0-B1A5-43C51B6914DF}" srcOrd="1" destOrd="0" presId="urn:microsoft.com/office/officeart/2005/8/layout/hierarchy3"/>
    <dgm:cxn modelId="{5C9C2A0D-8DBB-4797-B89C-94B1D3D32F33}" type="presParOf" srcId="{3ED47606-2645-4681-AA55-A0945AD1320D}" destId="{F9291A5C-B515-46F1-8CD5-D3886CAE7FE0}" srcOrd="2" destOrd="0" presId="urn:microsoft.com/office/officeart/2005/8/layout/hierarchy3"/>
    <dgm:cxn modelId="{4AAD60EE-92B4-4738-8C51-C3795FEE4B98}" type="presParOf" srcId="{3ED47606-2645-4681-AA55-A0945AD1320D}" destId="{6643791D-0F24-4B22-899F-FEE3E57B7BD3}" srcOrd="3" destOrd="0" presId="urn:microsoft.com/office/officeart/2005/8/layout/hierarchy3"/>
    <dgm:cxn modelId="{66101E3A-1B3A-4199-BA5F-90C1FD97FBFB}" type="presParOf" srcId="{3ED47606-2645-4681-AA55-A0945AD1320D}" destId="{4759BEAD-1BDF-4F5B-B576-E766D3EE9A47}" srcOrd="4" destOrd="0" presId="urn:microsoft.com/office/officeart/2005/8/layout/hierarchy3"/>
    <dgm:cxn modelId="{C1133C1F-88BD-4FA1-9A6A-744D94591924}" type="presParOf" srcId="{3ED47606-2645-4681-AA55-A0945AD1320D}" destId="{AB9F8037-FCAF-44C8-80D0-BBFDBD1AC090}" srcOrd="5" destOrd="0" presId="urn:microsoft.com/office/officeart/2005/8/layout/hierarchy3"/>
    <dgm:cxn modelId="{2A40D09D-DE49-4D68-BEEC-3E52862FABA9}" type="presParOf" srcId="{A957447E-E628-42F3-B4DC-F18A976B5001}" destId="{CBA450AC-C6E0-4CB8-A44D-26B7B049A46C}" srcOrd="6" destOrd="0" presId="urn:microsoft.com/office/officeart/2005/8/layout/hierarchy3"/>
    <dgm:cxn modelId="{0A43498F-E857-4654-A74C-65D552BC4F8B}" type="presParOf" srcId="{CBA450AC-C6E0-4CB8-A44D-26B7B049A46C}" destId="{3878A0A8-0315-41F8-B8C3-4BF37800C6E5}" srcOrd="0" destOrd="0" presId="urn:microsoft.com/office/officeart/2005/8/layout/hierarchy3"/>
    <dgm:cxn modelId="{C1A81C82-03BD-41DF-97F6-553112E5DF06}" type="presParOf" srcId="{3878A0A8-0315-41F8-B8C3-4BF37800C6E5}" destId="{66613AFB-F75D-419D-915C-BE7F52A65826}" srcOrd="0" destOrd="0" presId="urn:microsoft.com/office/officeart/2005/8/layout/hierarchy3"/>
    <dgm:cxn modelId="{D85B70E3-DD5E-489D-B663-2CBCE9162728}" type="presParOf" srcId="{3878A0A8-0315-41F8-B8C3-4BF37800C6E5}" destId="{2B65A80F-110F-4740-B1C8-84000BE92917}" srcOrd="1" destOrd="0" presId="urn:microsoft.com/office/officeart/2005/8/layout/hierarchy3"/>
    <dgm:cxn modelId="{983F3A92-50EA-4885-B6F4-239AEEF5B80F}" type="presParOf" srcId="{CBA450AC-C6E0-4CB8-A44D-26B7B049A46C}" destId="{851A40F6-097D-4BA9-99D4-5ECE066BE21F}" srcOrd="1" destOrd="0" presId="urn:microsoft.com/office/officeart/2005/8/layout/hierarchy3"/>
    <dgm:cxn modelId="{8742AA4D-DE72-47BA-B134-2AB4E8FB9021}" type="presParOf" srcId="{851A40F6-097D-4BA9-99D4-5ECE066BE21F}" destId="{942AC10C-9C76-4038-83E9-6ED8A0F7A179}" srcOrd="0" destOrd="0" presId="urn:microsoft.com/office/officeart/2005/8/layout/hierarchy3"/>
    <dgm:cxn modelId="{5FB49345-30F9-4602-9A35-E43D337F1045}" type="presParOf" srcId="{851A40F6-097D-4BA9-99D4-5ECE066BE21F}" destId="{BE53077D-5A6A-4502-8D40-8DAF7688199C}" srcOrd="1" destOrd="0" presId="urn:microsoft.com/office/officeart/2005/8/layout/hierarchy3"/>
    <dgm:cxn modelId="{4D2FB51A-E11D-464D-A910-B56AB3DB0FAF}" type="presParOf" srcId="{851A40F6-097D-4BA9-99D4-5ECE066BE21F}" destId="{DD9ECA13-9CF3-4DD1-8967-D9734FE4B5C7}" srcOrd="2" destOrd="0" presId="urn:microsoft.com/office/officeart/2005/8/layout/hierarchy3"/>
    <dgm:cxn modelId="{1A36AE23-AB1A-4E00-A4B7-1D04FAE93D0A}" type="presParOf" srcId="{851A40F6-097D-4BA9-99D4-5ECE066BE21F}" destId="{2F60F368-17B7-464A-B622-28723F704074}" srcOrd="3" destOrd="0" presId="urn:microsoft.com/office/officeart/2005/8/layout/hierarchy3"/>
    <dgm:cxn modelId="{4E406756-93A1-4948-8DDE-827FFF8DF3A0}" type="presParOf" srcId="{851A40F6-097D-4BA9-99D4-5ECE066BE21F}" destId="{43B5D423-EF31-4EDB-9AE3-78945E603425}" srcOrd="4" destOrd="0" presId="urn:microsoft.com/office/officeart/2005/8/layout/hierarchy3"/>
    <dgm:cxn modelId="{4EB8F8C6-4948-41D6-9CC1-DC98BB8015EC}" type="presParOf" srcId="{851A40F6-097D-4BA9-99D4-5ECE066BE21F}" destId="{9D0846B5-6CAD-4702-A7C7-A49BC63A9CA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98051EE-B0EE-4A03-8C08-A901DA6CD623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012655B-D4D0-4484-ABC9-3024E3AA0B1A}">
      <dgm:prSet/>
      <dgm:spPr/>
      <dgm:t>
        <a:bodyPr/>
        <a:lstStyle/>
        <a:p>
          <a:r>
            <a:rPr lang="es-ES" dirty="0"/>
            <a:t>Comida favorita</a:t>
          </a:r>
          <a:endParaRPr lang="en-GB" dirty="0"/>
        </a:p>
      </dgm:t>
    </dgm:pt>
    <dgm:pt modelId="{8E0C16C0-8F37-476A-A2F8-CC67D3438AAE}" type="parTrans" cxnId="{F64340FE-B95C-4409-BAC6-CE52F97880C5}">
      <dgm:prSet/>
      <dgm:spPr/>
      <dgm:t>
        <a:bodyPr/>
        <a:lstStyle/>
        <a:p>
          <a:endParaRPr lang="en-GB"/>
        </a:p>
      </dgm:t>
    </dgm:pt>
    <dgm:pt modelId="{F4A3A0BA-56C1-4F95-94E9-C2C074BD0FCB}" type="sibTrans" cxnId="{F64340FE-B95C-4409-BAC6-CE52F97880C5}">
      <dgm:prSet/>
      <dgm:spPr/>
      <dgm:t>
        <a:bodyPr/>
        <a:lstStyle/>
        <a:p>
          <a:endParaRPr lang="en-GB"/>
        </a:p>
      </dgm:t>
    </dgm:pt>
    <dgm:pt modelId="{D4DB8FF4-41CE-4D3C-B69F-665212F2F859}">
      <dgm:prSet/>
      <dgm:spPr/>
      <dgm:t>
        <a:bodyPr/>
        <a:lstStyle/>
        <a:p>
          <a:r>
            <a:rPr lang="es-ES" dirty="0"/>
            <a:t>Mi comida favorita es pollo con arroz</a:t>
          </a:r>
          <a:endParaRPr lang="en-GB" dirty="0"/>
        </a:p>
      </dgm:t>
    </dgm:pt>
    <dgm:pt modelId="{A3062F82-90DC-41B1-9647-80E2B80DBF29}" type="parTrans" cxnId="{3ADEF564-382C-4340-9587-0634A2EA233B}">
      <dgm:prSet/>
      <dgm:spPr/>
      <dgm:t>
        <a:bodyPr/>
        <a:lstStyle/>
        <a:p>
          <a:endParaRPr lang="en-GB"/>
        </a:p>
      </dgm:t>
    </dgm:pt>
    <dgm:pt modelId="{82C2775E-32EB-452D-82E1-5143F1FC64AC}" type="sibTrans" cxnId="{3ADEF564-382C-4340-9587-0634A2EA233B}">
      <dgm:prSet/>
      <dgm:spPr/>
      <dgm:t>
        <a:bodyPr/>
        <a:lstStyle/>
        <a:p>
          <a:endParaRPr lang="en-GB"/>
        </a:p>
      </dgm:t>
    </dgm:pt>
    <dgm:pt modelId="{4CC3FEFA-8C0B-41EA-A3DD-D42D788E090F}">
      <dgm:prSet/>
      <dgm:spPr/>
      <dgm:t>
        <a:bodyPr/>
        <a:lstStyle/>
        <a:p>
          <a:r>
            <a:rPr lang="es-ES" dirty="0"/>
            <a:t>Me encantan los espaguetis con salsa</a:t>
          </a:r>
          <a:endParaRPr lang="en-GB" dirty="0"/>
        </a:p>
      </dgm:t>
    </dgm:pt>
    <dgm:pt modelId="{F96280D7-FCDC-4B6D-9121-28E5A2DC2366}" type="parTrans" cxnId="{EE64FC60-E8A0-486C-905B-CA5B98109FDD}">
      <dgm:prSet/>
      <dgm:spPr/>
      <dgm:t>
        <a:bodyPr/>
        <a:lstStyle/>
        <a:p>
          <a:endParaRPr lang="en-GB"/>
        </a:p>
      </dgm:t>
    </dgm:pt>
    <dgm:pt modelId="{BA7B941E-F17F-4B08-BB47-96D847C0734E}" type="sibTrans" cxnId="{EE64FC60-E8A0-486C-905B-CA5B98109FDD}">
      <dgm:prSet/>
      <dgm:spPr/>
      <dgm:t>
        <a:bodyPr/>
        <a:lstStyle/>
        <a:p>
          <a:endParaRPr lang="en-GB"/>
        </a:p>
      </dgm:t>
    </dgm:pt>
    <dgm:pt modelId="{7C0C4BB4-4BFE-4964-A20A-81D69999D039}">
      <dgm:prSet/>
      <dgm:spPr/>
      <dgm:t>
        <a:bodyPr/>
        <a:lstStyle/>
        <a:p>
          <a:r>
            <a:rPr lang="es-ES" dirty="0"/>
            <a:t>Me gustan las verduras</a:t>
          </a:r>
          <a:endParaRPr lang="en-GB" dirty="0"/>
        </a:p>
      </dgm:t>
    </dgm:pt>
    <dgm:pt modelId="{BFB9169B-2EC4-490B-AFBA-8CF60649048A}" type="parTrans" cxnId="{C0513EA3-8AFB-491A-B037-7258CB720166}">
      <dgm:prSet/>
      <dgm:spPr/>
      <dgm:t>
        <a:bodyPr/>
        <a:lstStyle/>
        <a:p>
          <a:endParaRPr lang="en-GB"/>
        </a:p>
      </dgm:t>
    </dgm:pt>
    <dgm:pt modelId="{41F22EC6-E8A0-419E-9A7F-4ACC0BF02233}" type="sibTrans" cxnId="{C0513EA3-8AFB-491A-B037-7258CB720166}">
      <dgm:prSet/>
      <dgm:spPr/>
      <dgm:t>
        <a:bodyPr/>
        <a:lstStyle/>
        <a:p>
          <a:endParaRPr lang="en-GB"/>
        </a:p>
      </dgm:t>
    </dgm:pt>
    <dgm:pt modelId="{F13C7517-85EF-482F-800F-AFE0EE44A116}">
      <dgm:prSet/>
      <dgm:spPr/>
      <dgm:t>
        <a:bodyPr/>
        <a:lstStyle/>
        <a:p>
          <a:r>
            <a:rPr lang="es-ES" dirty="0"/>
            <a:t>Me gusta el pescado</a:t>
          </a:r>
          <a:endParaRPr lang="en-GB" dirty="0"/>
        </a:p>
      </dgm:t>
    </dgm:pt>
    <dgm:pt modelId="{12A30D79-CE43-4C4B-AA3A-1DD97625EA5F}" type="parTrans" cxnId="{66419C62-6DC2-43E8-8AF4-B0776050F32C}">
      <dgm:prSet/>
      <dgm:spPr/>
      <dgm:t>
        <a:bodyPr/>
        <a:lstStyle/>
        <a:p>
          <a:endParaRPr lang="en-GB"/>
        </a:p>
      </dgm:t>
    </dgm:pt>
    <dgm:pt modelId="{3488DC3D-0916-411B-82CE-5490323F2022}" type="sibTrans" cxnId="{66419C62-6DC2-43E8-8AF4-B0776050F32C}">
      <dgm:prSet/>
      <dgm:spPr/>
      <dgm:t>
        <a:bodyPr/>
        <a:lstStyle/>
        <a:p>
          <a:endParaRPr lang="en-GB"/>
        </a:p>
      </dgm:t>
    </dgm:pt>
    <dgm:pt modelId="{FBE02CEC-26D6-47FA-B29C-297FA3426F61}">
      <dgm:prSet/>
      <dgm:spPr/>
      <dgm:t>
        <a:bodyPr/>
        <a:lstStyle/>
        <a:p>
          <a:r>
            <a:rPr lang="es-ES" dirty="0"/>
            <a:t>Me gusta el carne</a:t>
          </a:r>
          <a:endParaRPr lang="en-GB" dirty="0"/>
        </a:p>
      </dgm:t>
    </dgm:pt>
    <dgm:pt modelId="{551C4779-EE70-4973-B785-CD0C8BFC4776}" type="parTrans" cxnId="{93353500-7EE3-4FFF-8242-E8F5E24487E9}">
      <dgm:prSet/>
      <dgm:spPr/>
      <dgm:t>
        <a:bodyPr/>
        <a:lstStyle/>
        <a:p>
          <a:endParaRPr lang="en-GB"/>
        </a:p>
      </dgm:t>
    </dgm:pt>
    <dgm:pt modelId="{329E3966-313D-4232-BB09-7829705FD2B8}" type="sibTrans" cxnId="{93353500-7EE3-4FFF-8242-E8F5E24487E9}">
      <dgm:prSet/>
      <dgm:spPr/>
      <dgm:t>
        <a:bodyPr/>
        <a:lstStyle/>
        <a:p>
          <a:endParaRPr lang="en-GB"/>
        </a:p>
      </dgm:t>
    </dgm:pt>
    <dgm:pt modelId="{62CE8D7F-9731-406B-9FC0-86F4A6118998}">
      <dgm:prSet/>
      <dgm:spPr/>
      <dgm:t>
        <a:bodyPr/>
        <a:lstStyle/>
        <a:p>
          <a:r>
            <a:rPr lang="es-ES" dirty="0"/>
            <a:t>Verano</a:t>
          </a:r>
          <a:endParaRPr lang="en-GB" dirty="0"/>
        </a:p>
      </dgm:t>
    </dgm:pt>
    <dgm:pt modelId="{1DE39D77-1A5B-4B02-8A9F-78B882623CCF}" type="parTrans" cxnId="{D401B314-653D-4179-80DD-0E94E4100F1B}">
      <dgm:prSet/>
      <dgm:spPr/>
      <dgm:t>
        <a:bodyPr/>
        <a:lstStyle/>
        <a:p>
          <a:endParaRPr lang="en-GB"/>
        </a:p>
      </dgm:t>
    </dgm:pt>
    <dgm:pt modelId="{983C6AED-3A92-4070-9B65-43EF93E165A1}" type="sibTrans" cxnId="{D401B314-653D-4179-80DD-0E94E4100F1B}">
      <dgm:prSet/>
      <dgm:spPr/>
      <dgm:t>
        <a:bodyPr/>
        <a:lstStyle/>
        <a:p>
          <a:endParaRPr lang="en-GB"/>
        </a:p>
      </dgm:t>
    </dgm:pt>
    <dgm:pt modelId="{9A5F3B53-FA6F-4E67-9036-A34D7328B236}">
      <dgm:prSet/>
      <dgm:spPr/>
      <dgm:t>
        <a:bodyPr/>
        <a:lstStyle/>
        <a:p>
          <a:r>
            <a:rPr lang="es-ES" dirty="0"/>
            <a:t>En verano me gusta mucho comer fruta como la sandía (fruta de temporada)</a:t>
          </a:r>
          <a:endParaRPr lang="en-GB" dirty="0"/>
        </a:p>
      </dgm:t>
    </dgm:pt>
    <dgm:pt modelId="{7CFEFAF4-E463-4EEB-8470-75871836EC33}" type="parTrans" cxnId="{96D85F00-5B40-41CA-9187-6452EF72DA38}">
      <dgm:prSet/>
      <dgm:spPr/>
      <dgm:t>
        <a:bodyPr/>
        <a:lstStyle/>
        <a:p>
          <a:endParaRPr lang="en-GB"/>
        </a:p>
      </dgm:t>
    </dgm:pt>
    <dgm:pt modelId="{C6F2A85C-D56A-403F-AF85-A6B6381818A1}" type="sibTrans" cxnId="{96D85F00-5B40-41CA-9187-6452EF72DA38}">
      <dgm:prSet/>
      <dgm:spPr/>
      <dgm:t>
        <a:bodyPr/>
        <a:lstStyle/>
        <a:p>
          <a:endParaRPr lang="en-GB"/>
        </a:p>
      </dgm:t>
    </dgm:pt>
    <dgm:pt modelId="{D55251AD-781F-4006-8445-4E106684F87A}">
      <dgm:prSet/>
      <dgm:spPr/>
      <dgm:t>
        <a:bodyPr/>
        <a:lstStyle/>
        <a:p>
          <a:r>
            <a:rPr lang="es-ES" dirty="0"/>
            <a:t>Me encanta comer helados y beber refrescos</a:t>
          </a:r>
          <a:endParaRPr lang="en-GB" dirty="0"/>
        </a:p>
      </dgm:t>
    </dgm:pt>
    <dgm:pt modelId="{6FC42C74-B7D6-4CA3-B56E-A26666ADC3E3}" type="parTrans" cxnId="{A5861818-EBA7-4768-BBEB-E31B176A5E87}">
      <dgm:prSet/>
      <dgm:spPr/>
      <dgm:t>
        <a:bodyPr/>
        <a:lstStyle/>
        <a:p>
          <a:endParaRPr lang="en-GB"/>
        </a:p>
      </dgm:t>
    </dgm:pt>
    <dgm:pt modelId="{63B8FEF6-0FE2-45E3-A07D-349F6C9FFA35}" type="sibTrans" cxnId="{A5861818-EBA7-4768-BBEB-E31B176A5E87}">
      <dgm:prSet/>
      <dgm:spPr/>
      <dgm:t>
        <a:bodyPr/>
        <a:lstStyle/>
        <a:p>
          <a:endParaRPr lang="en-GB"/>
        </a:p>
      </dgm:t>
    </dgm:pt>
    <dgm:pt modelId="{26AEE0BE-4505-4EEC-BF4C-E91D72D73B4B}">
      <dgm:prSet/>
      <dgm:spPr/>
      <dgm:t>
        <a:bodyPr/>
        <a:lstStyle/>
        <a:p>
          <a:r>
            <a:rPr lang="es-ES" dirty="0"/>
            <a:t>Plato típico</a:t>
          </a:r>
          <a:endParaRPr lang="en-GB" dirty="0"/>
        </a:p>
      </dgm:t>
    </dgm:pt>
    <dgm:pt modelId="{8B165347-FDA4-47BE-83E4-78433ADBEC28}" type="parTrans" cxnId="{B236B209-0563-4B04-9510-9D498809D5F3}">
      <dgm:prSet/>
      <dgm:spPr/>
      <dgm:t>
        <a:bodyPr/>
        <a:lstStyle/>
        <a:p>
          <a:endParaRPr lang="en-GB"/>
        </a:p>
      </dgm:t>
    </dgm:pt>
    <dgm:pt modelId="{97095C9B-2C8D-4043-B2DE-006F728E7B1D}" type="sibTrans" cxnId="{B236B209-0563-4B04-9510-9D498809D5F3}">
      <dgm:prSet/>
      <dgm:spPr/>
      <dgm:t>
        <a:bodyPr/>
        <a:lstStyle/>
        <a:p>
          <a:endParaRPr lang="en-GB"/>
        </a:p>
      </dgm:t>
    </dgm:pt>
    <dgm:pt modelId="{1108C17A-728D-4212-8827-6D1DF11D753B}">
      <dgm:prSet/>
      <dgm:spPr/>
      <dgm:t>
        <a:bodyPr/>
        <a:lstStyle/>
        <a:p>
          <a:r>
            <a:rPr lang="es-ES" dirty="0"/>
            <a:t>Un plato típico de mi país es </a:t>
          </a:r>
          <a:r>
            <a:rPr lang="es-ES" dirty="0" err="1"/>
            <a:t>mousakas</a:t>
          </a:r>
          <a:r>
            <a:rPr lang="es-ES" dirty="0"/>
            <a:t> o una sopa de frijoles</a:t>
          </a:r>
          <a:endParaRPr lang="en-GB" dirty="0"/>
        </a:p>
      </dgm:t>
    </dgm:pt>
    <dgm:pt modelId="{04A6FE5A-1251-4E91-AE38-61DA11172EBF}" type="parTrans" cxnId="{08276F42-3C94-4187-B169-32D0EC09E0C9}">
      <dgm:prSet/>
      <dgm:spPr/>
      <dgm:t>
        <a:bodyPr/>
        <a:lstStyle/>
        <a:p>
          <a:endParaRPr lang="en-GB"/>
        </a:p>
      </dgm:t>
    </dgm:pt>
    <dgm:pt modelId="{10F6D502-E5F3-4D0C-AC82-762F84C61D1A}" type="sibTrans" cxnId="{08276F42-3C94-4187-B169-32D0EC09E0C9}">
      <dgm:prSet/>
      <dgm:spPr/>
      <dgm:t>
        <a:bodyPr/>
        <a:lstStyle/>
        <a:p>
          <a:endParaRPr lang="en-GB"/>
        </a:p>
      </dgm:t>
    </dgm:pt>
    <dgm:pt modelId="{8573642D-3772-472E-B46E-352FE61B46E1}">
      <dgm:prSet/>
      <dgm:spPr/>
      <dgm:t>
        <a:bodyPr/>
        <a:lstStyle/>
        <a:p>
          <a:r>
            <a:rPr lang="es-ES" dirty="0"/>
            <a:t>Se come mucho el cordero asado</a:t>
          </a:r>
          <a:endParaRPr lang="en-GB" dirty="0"/>
        </a:p>
      </dgm:t>
    </dgm:pt>
    <dgm:pt modelId="{98A95633-75CC-41F5-ABAC-871D5842A27A}" type="parTrans" cxnId="{BFE7022C-8ADE-4557-A3CD-51FE24292AC8}">
      <dgm:prSet/>
      <dgm:spPr/>
      <dgm:t>
        <a:bodyPr/>
        <a:lstStyle/>
        <a:p>
          <a:endParaRPr lang="en-GB"/>
        </a:p>
      </dgm:t>
    </dgm:pt>
    <dgm:pt modelId="{BA56FAEA-164E-4E9A-B708-EFA16EAF61E8}" type="sibTrans" cxnId="{BFE7022C-8ADE-4557-A3CD-51FE24292AC8}">
      <dgm:prSet/>
      <dgm:spPr/>
      <dgm:t>
        <a:bodyPr/>
        <a:lstStyle/>
        <a:p>
          <a:endParaRPr lang="en-GB"/>
        </a:p>
      </dgm:t>
    </dgm:pt>
    <dgm:pt modelId="{654F2605-DD66-41C3-8A0D-F3F5F640F2A2}">
      <dgm:prSet/>
      <dgm:spPr/>
      <dgm:t>
        <a:bodyPr/>
        <a:lstStyle/>
        <a:p>
          <a:r>
            <a:rPr lang="es-ES" dirty="0"/>
            <a:t>¿Qué hay en tu frigorífico?</a:t>
          </a:r>
          <a:endParaRPr lang="en-GB" dirty="0"/>
        </a:p>
      </dgm:t>
    </dgm:pt>
    <dgm:pt modelId="{7630B907-8B7B-4F7D-808B-32DFE2974706}" type="parTrans" cxnId="{4BE7598F-FF49-479E-9ABF-FD03E4C30AA1}">
      <dgm:prSet/>
      <dgm:spPr/>
      <dgm:t>
        <a:bodyPr/>
        <a:lstStyle/>
        <a:p>
          <a:endParaRPr lang="en-GB"/>
        </a:p>
      </dgm:t>
    </dgm:pt>
    <dgm:pt modelId="{D8F3349E-20F9-4B60-BF8A-5ABC770093E4}" type="sibTrans" cxnId="{4BE7598F-FF49-479E-9ABF-FD03E4C30AA1}">
      <dgm:prSet/>
      <dgm:spPr/>
      <dgm:t>
        <a:bodyPr/>
        <a:lstStyle/>
        <a:p>
          <a:endParaRPr lang="en-GB"/>
        </a:p>
      </dgm:t>
    </dgm:pt>
    <dgm:pt modelId="{8272AFEA-633D-4BF3-995E-89426644FAFF}">
      <dgm:prSet/>
      <dgm:spPr/>
      <dgm:t>
        <a:bodyPr/>
        <a:lstStyle/>
        <a:p>
          <a:r>
            <a:rPr lang="es-ES" dirty="0"/>
            <a:t>Hay muchos alimentos como</a:t>
          </a:r>
          <a:endParaRPr lang="en-GB" dirty="0"/>
        </a:p>
      </dgm:t>
    </dgm:pt>
    <dgm:pt modelId="{35F469EA-1D21-4F5D-BB01-CC74B034F6E9}" type="parTrans" cxnId="{1D7D2A00-078D-4881-BB8F-D5CC4B3340BF}">
      <dgm:prSet/>
      <dgm:spPr/>
      <dgm:t>
        <a:bodyPr/>
        <a:lstStyle/>
        <a:p>
          <a:endParaRPr lang="en-GB"/>
        </a:p>
      </dgm:t>
    </dgm:pt>
    <dgm:pt modelId="{44895787-FCD3-4A95-9E0E-C870A74E5A1A}" type="sibTrans" cxnId="{1D7D2A00-078D-4881-BB8F-D5CC4B3340BF}">
      <dgm:prSet/>
      <dgm:spPr/>
      <dgm:t>
        <a:bodyPr/>
        <a:lstStyle/>
        <a:p>
          <a:endParaRPr lang="en-GB"/>
        </a:p>
      </dgm:t>
    </dgm:pt>
    <dgm:pt modelId="{79C9EA91-DB24-4689-AB5B-6D0A12D11E9D}">
      <dgm:prSet/>
      <dgm:spPr/>
      <dgm:t>
        <a:bodyPr/>
        <a:lstStyle/>
        <a:p>
          <a:r>
            <a:rPr lang="es-ES" dirty="0"/>
            <a:t>yogures</a:t>
          </a:r>
          <a:endParaRPr lang="en-GB" dirty="0"/>
        </a:p>
      </dgm:t>
    </dgm:pt>
    <dgm:pt modelId="{CE9FAEAB-E0C7-40BA-B472-B559318718AA}" type="parTrans" cxnId="{FC26965B-9ED6-4663-A8AA-81B998B545B3}">
      <dgm:prSet/>
      <dgm:spPr/>
      <dgm:t>
        <a:bodyPr/>
        <a:lstStyle/>
        <a:p>
          <a:endParaRPr lang="en-GB"/>
        </a:p>
      </dgm:t>
    </dgm:pt>
    <dgm:pt modelId="{FBF1C3DB-C83F-4269-BA65-18899D70E330}" type="sibTrans" cxnId="{FC26965B-9ED6-4663-A8AA-81B998B545B3}">
      <dgm:prSet/>
      <dgm:spPr/>
      <dgm:t>
        <a:bodyPr/>
        <a:lstStyle/>
        <a:p>
          <a:endParaRPr lang="en-GB"/>
        </a:p>
      </dgm:t>
    </dgm:pt>
    <dgm:pt modelId="{383344A4-7A46-45BC-BE19-BEB8B21E7091}">
      <dgm:prSet/>
      <dgm:spPr/>
      <dgm:t>
        <a:bodyPr/>
        <a:lstStyle/>
        <a:p>
          <a:r>
            <a:rPr lang="es-ES" dirty="0"/>
            <a:t>leche</a:t>
          </a:r>
          <a:endParaRPr lang="en-GB" dirty="0"/>
        </a:p>
      </dgm:t>
    </dgm:pt>
    <dgm:pt modelId="{6A709D00-5AAE-46FC-B0FA-8CB0DC9B9822}" type="parTrans" cxnId="{14A5B1A3-6E83-4A0A-B393-ECBBD8BD1838}">
      <dgm:prSet/>
      <dgm:spPr/>
      <dgm:t>
        <a:bodyPr/>
        <a:lstStyle/>
        <a:p>
          <a:endParaRPr lang="en-GB"/>
        </a:p>
      </dgm:t>
    </dgm:pt>
    <dgm:pt modelId="{8EB9C230-FE95-4CBD-A80F-5C2D974C4D7C}" type="sibTrans" cxnId="{14A5B1A3-6E83-4A0A-B393-ECBBD8BD1838}">
      <dgm:prSet/>
      <dgm:spPr/>
      <dgm:t>
        <a:bodyPr/>
        <a:lstStyle/>
        <a:p>
          <a:endParaRPr lang="en-GB"/>
        </a:p>
      </dgm:t>
    </dgm:pt>
    <dgm:pt modelId="{129D06B5-7205-4E74-A5BA-8D1103F8A5D7}">
      <dgm:prSet/>
      <dgm:spPr/>
      <dgm:t>
        <a:bodyPr/>
        <a:lstStyle/>
        <a:p>
          <a:r>
            <a:rPr lang="es-ES" dirty="0"/>
            <a:t>zumos de naranja</a:t>
          </a:r>
          <a:endParaRPr lang="en-GB" dirty="0"/>
        </a:p>
      </dgm:t>
    </dgm:pt>
    <dgm:pt modelId="{A0A307B1-4684-4974-BAC5-D93EF8B88ABA}" type="parTrans" cxnId="{818AE300-FAF4-420E-A0BD-008693DB8B78}">
      <dgm:prSet/>
      <dgm:spPr/>
      <dgm:t>
        <a:bodyPr/>
        <a:lstStyle/>
        <a:p>
          <a:endParaRPr lang="en-GB"/>
        </a:p>
      </dgm:t>
    </dgm:pt>
    <dgm:pt modelId="{0EDB6781-5110-4F14-BCA5-02A103E03A30}" type="sibTrans" cxnId="{818AE300-FAF4-420E-A0BD-008693DB8B78}">
      <dgm:prSet/>
      <dgm:spPr/>
      <dgm:t>
        <a:bodyPr/>
        <a:lstStyle/>
        <a:p>
          <a:endParaRPr lang="en-GB"/>
        </a:p>
      </dgm:t>
    </dgm:pt>
    <dgm:pt modelId="{FBC85B65-4BE7-4DEE-8E71-EA281D1250A4}">
      <dgm:prSet/>
      <dgm:spPr/>
      <dgm:t>
        <a:bodyPr/>
        <a:lstStyle/>
        <a:p>
          <a:r>
            <a:rPr lang="es-ES" dirty="0"/>
            <a:t>verduras</a:t>
          </a:r>
          <a:endParaRPr lang="en-GB" dirty="0"/>
        </a:p>
      </dgm:t>
    </dgm:pt>
    <dgm:pt modelId="{D6A09905-ACCD-48E2-8F58-34B2C650EE54}" type="parTrans" cxnId="{2D598FA6-8F35-4F74-949F-30262FC363C2}">
      <dgm:prSet/>
      <dgm:spPr/>
      <dgm:t>
        <a:bodyPr/>
        <a:lstStyle/>
        <a:p>
          <a:endParaRPr lang="en-GB"/>
        </a:p>
      </dgm:t>
    </dgm:pt>
    <dgm:pt modelId="{F97BD2B3-9874-4065-820B-650E60657383}" type="sibTrans" cxnId="{2D598FA6-8F35-4F74-949F-30262FC363C2}">
      <dgm:prSet/>
      <dgm:spPr/>
      <dgm:t>
        <a:bodyPr/>
        <a:lstStyle/>
        <a:p>
          <a:endParaRPr lang="en-GB"/>
        </a:p>
      </dgm:t>
    </dgm:pt>
    <dgm:pt modelId="{0F8FF100-F025-4D80-A119-80C5933F1514}">
      <dgm:prSet/>
      <dgm:spPr/>
      <dgm:t>
        <a:bodyPr/>
        <a:lstStyle/>
        <a:p>
          <a:r>
            <a:rPr lang="es-ES" dirty="0"/>
            <a:t>queso</a:t>
          </a:r>
          <a:endParaRPr lang="en-GB" dirty="0"/>
        </a:p>
      </dgm:t>
    </dgm:pt>
    <dgm:pt modelId="{A7C844AF-40D7-4C4B-AB93-9578D184D18C}" type="parTrans" cxnId="{C90DB696-08A7-43C4-9F15-6D1628953C42}">
      <dgm:prSet/>
      <dgm:spPr/>
      <dgm:t>
        <a:bodyPr/>
        <a:lstStyle/>
        <a:p>
          <a:endParaRPr lang="en-GB"/>
        </a:p>
      </dgm:t>
    </dgm:pt>
    <dgm:pt modelId="{17330ADB-F869-4C5A-B58E-77AA37580E6B}" type="sibTrans" cxnId="{C90DB696-08A7-43C4-9F15-6D1628953C42}">
      <dgm:prSet/>
      <dgm:spPr/>
      <dgm:t>
        <a:bodyPr/>
        <a:lstStyle/>
        <a:p>
          <a:endParaRPr lang="en-GB"/>
        </a:p>
      </dgm:t>
    </dgm:pt>
    <dgm:pt modelId="{AE0D53BB-B5F1-4754-B4BF-C884E47EF3DD}">
      <dgm:prSet/>
      <dgm:spPr/>
      <dgm:t>
        <a:bodyPr/>
        <a:lstStyle/>
        <a:p>
          <a:r>
            <a:rPr lang="es-ES" dirty="0"/>
            <a:t>mantequilla</a:t>
          </a:r>
          <a:endParaRPr lang="en-GB" dirty="0"/>
        </a:p>
      </dgm:t>
    </dgm:pt>
    <dgm:pt modelId="{6BC38F5B-2974-47ED-B3CB-FE67209B600D}" type="parTrans" cxnId="{DB40F923-F533-4078-B484-9BA2A89EE663}">
      <dgm:prSet/>
      <dgm:spPr/>
      <dgm:t>
        <a:bodyPr/>
        <a:lstStyle/>
        <a:p>
          <a:endParaRPr lang="en-GB"/>
        </a:p>
      </dgm:t>
    </dgm:pt>
    <dgm:pt modelId="{153EB2EB-8267-48C2-BF27-6E60A54B6D0D}" type="sibTrans" cxnId="{DB40F923-F533-4078-B484-9BA2A89EE663}">
      <dgm:prSet/>
      <dgm:spPr/>
      <dgm:t>
        <a:bodyPr/>
        <a:lstStyle/>
        <a:p>
          <a:endParaRPr lang="en-GB"/>
        </a:p>
      </dgm:t>
    </dgm:pt>
    <dgm:pt modelId="{B7241E2B-642C-4B2F-A827-3BE416423361}">
      <dgm:prSet/>
      <dgm:spPr/>
      <dgm:t>
        <a:bodyPr/>
        <a:lstStyle/>
        <a:p>
          <a:r>
            <a:rPr lang="es-ES" dirty="0"/>
            <a:t>Hacer la compra</a:t>
          </a:r>
          <a:endParaRPr lang="en-GB" dirty="0"/>
        </a:p>
      </dgm:t>
    </dgm:pt>
    <dgm:pt modelId="{93D0A6A0-AB68-4362-A18E-587C575AE9CE}" type="parTrans" cxnId="{7C7EC49B-ACAA-412D-9987-5DA44BBF9864}">
      <dgm:prSet/>
      <dgm:spPr/>
      <dgm:t>
        <a:bodyPr/>
        <a:lstStyle/>
        <a:p>
          <a:endParaRPr lang="en-GB"/>
        </a:p>
      </dgm:t>
    </dgm:pt>
    <dgm:pt modelId="{4A44B41B-3DA6-4D59-AC94-303E0B8B2772}" type="sibTrans" cxnId="{7C7EC49B-ACAA-412D-9987-5DA44BBF9864}">
      <dgm:prSet/>
      <dgm:spPr/>
      <dgm:t>
        <a:bodyPr/>
        <a:lstStyle/>
        <a:p>
          <a:endParaRPr lang="en-GB"/>
        </a:p>
      </dgm:t>
    </dgm:pt>
    <dgm:pt modelId="{5A78B38D-8210-45E0-98F4-33DF90DD9E57}">
      <dgm:prSet/>
      <dgm:spPr/>
      <dgm:t>
        <a:bodyPr/>
        <a:lstStyle/>
        <a:p>
          <a:r>
            <a:rPr lang="es-ES" dirty="0"/>
            <a:t>el supermercado</a:t>
          </a:r>
          <a:endParaRPr lang="en-GB" dirty="0"/>
        </a:p>
      </dgm:t>
    </dgm:pt>
    <dgm:pt modelId="{3AC5B862-54D4-42C6-9609-3BF91DA42572}" type="parTrans" cxnId="{917EAACA-125E-4FB5-8712-AE58D28C701A}">
      <dgm:prSet/>
      <dgm:spPr/>
      <dgm:t>
        <a:bodyPr/>
        <a:lstStyle/>
        <a:p>
          <a:endParaRPr lang="en-GB"/>
        </a:p>
      </dgm:t>
    </dgm:pt>
    <dgm:pt modelId="{2D1C2F32-1488-4474-80EF-B466F6110630}" type="sibTrans" cxnId="{917EAACA-125E-4FB5-8712-AE58D28C701A}">
      <dgm:prSet/>
      <dgm:spPr/>
      <dgm:t>
        <a:bodyPr/>
        <a:lstStyle/>
        <a:p>
          <a:endParaRPr lang="en-GB"/>
        </a:p>
      </dgm:t>
    </dgm:pt>
    <dgm:pt modelId="{B00A3037-328F-477A-BA2A-4C43ADCDBD36}">
      <dgm:prSet/>
      <dgm:spPr/>
      <dgm:t>
        <a:bodyPr/>
        <a:lstStyle/>
        <a:p>
          <a:r>
            <a:rPr lang="es-ES" dirty="0"/>
            <a:t>la frutería</a:t>
          </a:r>
          <a:endParaRPr lang="en-GB" dirty="0"/>
        </a:p>
      </dgm:t>
    </dgm:pt>
    <dgm:pt modelId="{E1496156-4DA8-4D1D-8EAB-FFB8CD129019}" type="parTrans" cxnId="{3788A3CF-4BC7-48DB-85CD-958634FA244D}">
      <dgm:prSet/>
      <dgm:spPr/>
      <dgm:t>
        <a:bodyPr/>
        <a:lstStyle/>
        <a:p>
          <a:endParaRPr lang="en-GB"/>
        </a:p>
      </dgm:t>
    </dgm:pt>
    <dgm:pt modelId="{8C002C20-D01F-4149-922B-EAAEAC5CE04B}" type="sibTrans" cxnId="{3788A3CF-4BC7-48DB-85CD-958634FA244D}">
      <dgm:prSet/>
      <dgm:spPr/>
      <dgm:t>
        <a:bodyPr/>
        <a:lstStyle/>
        <a:p>
          <a:endParaRPr lang="en-GB"/>
        </a:p>
      </dgm:t>
    </dgm:pt>
    <dgm:pt modelId="{717A7284-4F03-429B-9D17-F196A8DB7FDA}">
      <dgm:prSet/>
      <dgm:spPr/>
      <dgm:t>
        <a:bodyPr/>
        <a:lstStyle/>
        <a:p>
          <a:r>
            <a:rPr lang="es-ES" dirty="0"/>
            <a:t>la panadería</a:t>
          </a:r>
          <a:endParaRPr lang="en-GB" dirty="0"/>
        </a:p>
      </dgm:t>
    </dgm:pt>
    <dgm:pt modelId="{DB135351-2720-45B0-A4FB-B602442B56F4}" type="parTrans" cxnId="{C1F3A90C-180C-4889-B463-28ACDCD0926B}">
      <dgm:prSet/>
      <dgm:spPr/>
      <dgm:t>
        <a:bodyPr/>
        <a:lstStyle/>
        <a:p>
          <a:endParaRPr lang="en-GB"/>
        </a:p>
      </dgm:t>
    </dgm:pt>
    <dgm:pt modelId="{5EE2D045-F883-4308-B29B-B774616C2791}" type="sibTrans" cxnId="{C1F3A90C-180C-4889-B463-28ACDCD0926B}">
      <dgm:prSet/>
      <dgm:spPr/>
      <dgm:t>
        <a:bodyPr/>
        <a:lstStyle/>
        <a:p>
          <a:endParaRPr lang="en-GB"/>
        </a:p>
      </dgm:t>
    </dgm:pt>
    <dgm:pt modelId="{D62F842F-C3C6-4A8C-BBE0-FAE9F887FA62}">
      <dgm:prSet/>
      <dgm:spPr/>
      <dgm:t>
        <a:bodyPr/>
        <a:lstStyle/>
        <a:p>
          <a:r>
            <a:rPr lang="es-ES" dirty="0"/>
            <a:t>Hago</a:t>
          </a:r>
          <a:r>
            <a:rPr lang="el-GR" dirty="0"/>
            <a:t>/</a:t>
          </a:r>
          <a:r>
            <a:rPr lang="es-ES" dirty="0"/>
            <a:t>hacemos las compras</a:t>
          </a:r>
          <a:r>
            <a:rPr lang="el-GR" dirty="0"/>
            <a:t> </a:t>
          </a:r>
          <a:r>
            <a:rPr lang="es-ES" dirty="0"/>
            <a:t>en</a:t>
          </a:r>
          <a:endParaRPr lang="en-GB" dirty="0"/>
        </a:p>
      </dgm:t>
    </dgm:pt>
    <dgm:pt modelId="{6CF6491D-5243-449B-9454-EB0714A707C5}" type="parTrans" cxnId="{16EA0DFA-5F99-4257-8F27-A07BB9182DC1}">
      <dgm:prSet/>
      <dgm:spPr/>
      <dgm:t>
        <a:bodyPr/>
        <a:lstStyle/>
        <a:p>
          <a:endParaRPr lang="en-GB"/>
        </a:p>
      </dgm:t>
    </dgm:pt>
    <dgm:pt modelId="{71FAEEEB-F78E-4D7B-9EF4-F60052B34FFB}" type="sibTrans" cxnId="{16EA0DFA-5F99-4257-8F27-A07BB9182DC1}">
      <dgm:prSet/>
      <dgm:spPr/>
      <dgm:t>
        <a:bodyPr/>
        <a:lstStyle/>
        <a:p>
          <a:endParaRPr lang="en-GB"/>
        </a:p>
      </dgm:t>
    </dgm:pt>
    <dgm:pt modelId="{D049212F-5765-440A-918D-7CDD821CD002}">
      <dgm:prSet/>
      <dgm:spPr/>
      <dgm:t>
        <a:bodyPr/>
        <a:lstStyle/>
        <a:p>
          <a:r>
            <a:rPr lang="es-ES" dirty="0"/>
            <a:t>la </a:t>
          </a:r>
          <a:r>
            <a:rPr lang="en-GB" dirty="0" err="1"/>
            <a:t>carnicería</a:t>
          </a:r>
          <a:endParaRPr lang="en-GB" dirty="0"/>
        </a:p>
      </dgm:t>
    </dgm:pt>
    <dgm:pt modelId="{4EAAC80C-DF9B-41E0-83E3-83DDE296348B}" type="parTrans" cxnId="{7C8C57A6-B8A3-4294-AD77-354E39AC3054}">
      <dgm:prSet/>
      <dgm:spPr/>
    </dgm:pt>
    <dgm:pt modelId="{672F4190-6419-4F1D-BB26-4EF82384A322}" type="sibTrans" cxnId="{7C8C57A6-B8A3-4294-AD77-354E39AC3054}">
      <dgm:prSet/>
      <dgm:spPr/>
    </dgm:pt>
    <dgm:pt modelId="{5A6DE91E-A265-43AA-ABB9-6CE3259CA863}">
      <dgm:prSet/>
      <dgm:spPr/>
      <dgm:t>
        <a:bodyPr/>
        <a:lstStyle/>
        <a:p>
          <a:r>
            <a:rPr lang="es-ES" dirty="0"/>
            <a:t>la pastelería</a:t>
          </a:r>
          <a:endParaRPr lang="en-GB" dirty="0"/>
        </a:p>
      </dgm:t>
    </dgm:pt>
    <dgm:pt modelId="{D0E735AC-AEC3-4549-A18D-EB8246CF3737}" type="parTrans" cxnId="{F125DCC3-399F-4C44-AFAF-3FB38F205922}">
      <dgm:prSet/>
      <dgm:spPr/>
    </dgm:pt>
    <dgm:pt modelId="{4DAEFE10-8AF5-4C84-B396-FA6E2D490460}" type="sibTrans" cxnId="{F125DCC3-399F-4C44-AFAF-3FB38F205922}">
      <dgm:prSet/>
      <dgm:spPr/>
    </dgm:pt>
    <dgm:pt modelId="{3A71F2E0-1A47-4F06-9E91-82EF4F3645C2}" type="pres">
      <dgm:prSet presAssocID="{898051EE-B0EE-4A03-8C08-A901DA6CD623}" presName="Name0" presStyleCnt="0">
        <dgm:presLayoutVars>
          <dgm:dir/>
          <dgm:animLvl val="lvl"/>
          <dgm:resizeHandles val="exact"/>
        </dgm:presLayoutVars>
      </dgm:prSet>
      <dgm:spPr/>
    </dgm:pt>
    <dgm:pt modelId="{7587A3D4-1E81-4618-A856-BDE44F549BF7}" type="pres">
      <dgm:prSet presAssocID="{5012655B-D4D0-4484-ABC9-3024E3AA0B1A}" presName="composite" presStyleCnt="0"/>
      <dgm:spPr/>
    </dgm:pt>
    <dgm:pt modelId="{9EABAC10-85AB-4346-B788-FDF07EFEBAAB}" type="pres">
      <dgm:prSet presAssocID="{5012655B-D4D0-4484-ABC9-3024E3AA0B1A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5461F528-DAEC-413A-B04B-8E21878CD539}" type="pres">
      <dgm:prSet presAssocID="{5012655B-D4D0-4484-ABC9-3024E3AA0B1A}" presName="desTx" presStyleLbl="alignAccFollowNode1" presStyleIdx="0" presStyleCnt="5">
        <dgm:presLayoutVars>
          <dgm:bulletEnabled val="1"/>
        </dgm:presLayoutVars>
      </dgm:prSet>
      <dgm:spPr/>
    </dgm:pt>
    <dgm:pt modelId="{D278CF5A-F9EC-4C27-B63D-88CBCD22ADF8}" type="pres">
      <dgm:prSet presAssocID="{F4A3A0BA-56C1-4F95-94E9-C2C074BD0FCB}" presName="space" presStyleCnt="0"/>
      <dgm:spPr/>
    </dgm:pt>
    <dgm:pt modelId="{717F4414-C142-456A-B011-571F42FB7936}" type="pres">
      <dgm:prSet presAssocID="{62CE8D7F-9731-406B-9FC0-86F4A6118998}" presName="composite" presStyleCnt="0"/>
      <dgm:spPr/>
    </dgm:pt>
    <dgm:pt modelId="{826C8988-BA96-4AEA-984C-74DFB1DF75CD}" type="pres">
      <dgm:prSet presAssocID="{62CE8D7F-9731-406B-9FC0-86F4A6118998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F50F00DF-DA04-467B-938D-AFC7420E82CA}" type="pres">
      <dgm:prSet presAssocID="{62CE8D7F-9731-406B-9FC0-86F4A6118998}" presName="desTx" presStyleLbl="alignAccFollowNode1" presStyleIdx="1" presStyleCnt="5">
        <dgm:presLayoutVars>
          <dgm:bulletEnabled val="1"/>
        </dgm:presLayoutVars>
      </dgm:prSet>
      <dgm:spPr/>
    </dgm:pt>
    <dgm:pt modelId="{914D45C4-ACBD-4580-BD7C-9657E353FEED}" type="pres">
      <dgm:prSet presAssocID="{983C6AED-3A92-4070-9B65-43EF93E165A1}" presName="space" presStyleCnt="0"/>
      <dgm:spPr/>
    </dgm:pt>
    <dgm:pt modelId="{FAD246C3-EAC1-4808-B1CD-2E69888C05D1}" type="pres">
      <dgm:prSet presAssocID="{26AEE0BE-4505-4EEC-BF4C-E91D72D73B4B}" presName="composite" presStyleCnt="0"/>
      <dgm:spPr/>
    </dgm:pt>
    <dgm:pt modelId="{A7B5FA5E-4F91-4896-BF0F-6E17BB4FB52F}" type="pres">
      <dgm:prSet presAssocID="{26AEE0BE-4505-4EEC-BF4C-E91D72D73B4B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87BDF27B-B51B-4B4A-AEF0-CB146B6EA637}" type="pres">
      <dgm:prSet presAssocID="{26AEE0BE-4505-4EEC-BF4C-E91D72D73B4B}" presName="desTx" presStyleLbl="alignAccFollowNode1" presStyleIdx="2" presStyleCnt="5">
        <dgm:presLayoutVars>
          <dgm:bulletEnabled val="1"/>
        </dgm:presLayoutVars>
      </dgm:prSet>
      <dgm:spPr/>
    </dgm:pt>
    <dgm:pt modelId="{6ACCD01D-9733-4F17-ADE4-93D424F96277}" type="pres">
      <dgm:prSet presAssocID="{97095C9B-2C8D-4043-B2DE-006F728E7B1D}" presName="space" presStyleCnt="0"/>
      <dgm:spPr/>
    </dgm:pt>
    <dgm:pt modelId="{7355BD8A-8B99-48FD-8D08-FEECD349F20E}" type="pres">
      <dgm:prSet presAssocID="{654F2605-DD66-41C3-8A0D-F3F5F640F2A2}" presName="composite" presStyleCnt="0"/>
      <dgm:spPr/>
    </dgm:pt>
    <dgm:pt modelId="{5E725C71-AE19-4891-8992-B929A9C5D74F}" type="pres">
      <dgm:prSet presAssocID="{654F2605-DD66-41C3-8A0D-F3F5F640F2A2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E58BEF6D-63E2-4ED7-B2C8-6C9511F105E0}" type="pres">
      <dgm:prSet presAssocID="{654F2605-DD66-41C3-8A0D-F3F5F640F2A2}" presName="desTx" presStyleLbl="alignAccFollowNode1" presStyleIdx="3" presStyleCnt="5">
        <dgm:presLayoutVars>
          <dgm:bulletEnabled val="1"/>
        </dgm:presLayoutVars>
      </dgm:prSet>
      <dgm:spPr/>
    </dgm:pt>
    <dgm:pt modelId="{67A0A415-BFF2-4CB8-841F-7239502EB718}" type="pres">
      <dgm:prSet presAssocID="{D8F3349E-20F9-4B60-BF8A-5ABC770093E4}" presName="space" presStyleCnt="0"/>
      <dgm:spPr/>
    </dgm:pt>
    <dgm:pt modelId="{7359DB8F-7911-4533-A6B0-1559A44CA9A6}" type="pres">
      <dgm:prSet presAssocID="{B7241E2B-642C-4B2F-A827-3BE416423361}" presName="composite" presStyleCnt="0"/>
      <dgm:spPr/>
    </dgm:pt>
    <dgm:pt modelId="{34E2A304-E4CF-4946-9E28-F44431390D5F}" type="pres">
      <dgm:prSet presAssocID="{B7241E2B-642C-4B2F-A827-3BE416423361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7E510A30-4CF5-41C6-9B3B-C4628D636689}" type="pres">
      <dgm:prSet presAssocID="{B7241E2B-642C-4B2F-A827-3BE416423361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1D7D2A00-078D-4881-BB8F-D5CC4B3340BF}" srcId="{654F2605-DD66-41C3-8A0D-F3F5F640F2A2}" destId="{8272AFEA-633D-4BF3-995E-89426644FAFF}" srcOrd="0" destOrd="0" parTransId="{35F469EA-1D21-4F5D-BB01-CC74B034F6E9}" sibTransId="{44895787-FCD3-4A95-9E0E-C870A74E5A1A}"/>
    <dgm:cxn modelId="{93353500-7EE3-4FFF-8242-E8F5E24487E9}" srcId="{5012655B-D4D0-4484-ABC9-3024E3AA0B1A}" destId="{FBE02CEC-26D6-47FA-B29C-297FA3426F61}" srcOrd="4" destOrd="0" parTransId="{551C4779-EE70-4973-B785-CD0C8BFC4776}" sibTransId="{329E3966-313D-4232-BB09-7829705FD2B8}"/>
    <dgm:cxn modelId="{96D85F00-5B40-41CA-9187-6452EF72DA38}" srcId="{62CE8D7F-9731-406B-9FC0-86F4A6118998}" destId="{9A5F3B53-FA6F-4E67-9036-A34D7328B236}" srcOrd="0" destOrd="0" parTransId="{7CFEFAF4-E463-4EEB-8470-75871836EC33}" sibTransId="{C6F2A85C-D56A-403F-AF85-A6B6381818A1}"/>
    <dgm:cxn modelId="{818AE300-FAF4-420E-A0BD-008693DB8B78}" srcId="{8272AFEA-633D-4BF3-995E-89426644FAFF}" destId="{129D06B5-7205-4E74-A5BA-8D1103F8A5D7}" srcOrd="2" destOrd="0" parTransId="{A0A307B1-4684-4974-BAC5-D93EF8B88ABA}" sibTransId="{0EDB6781-5110-4F14-BCA5-02A103E03A30}"/>
    <dgm:cxn modelId="{5E786A03-048C-4DA7-84FC-61B7975F0B19}" type="presOf" srcId="{4CC3FEFA-8C0B-41EA-A3DD-D42D788E090F}" destId="{5461F528-DAEC-413A-B04B-8E21878CD539}" srcOrd="0" destOrd="1" presId="urn:microsoft.com/office/officeart/2005/8/layout/hList1"/>
    <dgm:cxn modelId="{9328F908-93F0-4E85-B10A-B9ABFB591F5D}" type="presOf" srcId="{383344A4-7A46-45BC-BE19-BEB8B21E7091}" destId="{E58BEF6D-63E2-4ED7-B2C8-6C9511F105E0}" srcOrd="0" destOrd="2" presId="urn:microsoft.com/office/officeart/2005/8/layout/hList1"/>
    <dgm:cxn modelId="{B236B209-0563-4B04-9510-9D498809D5F3}" srcId="{898051EE-B0EE-4A03-8C08-A901DA6CD623}" destId="{26AEE0BE-4505-4EEC-BF4C-E91D72D73B4B}" srcOrd="2" destOrd="0" parTransId="{8B165347-FDA4-47BE-83E4-78433ADBEC28}" sibTransId="{97095C9B-2C8D-4043-B2DE-006F728E7B1D}"/>
    <dgm:cxn modelId="{C1F3A90C-180C-4889-B463-28ACDCD0926B}" srcId="{5A78B38D-8210-45E0-98F4-33DF90DD9E57}" destId="{717A7284-4F03-429B-9D17-F196A8DB7FDA}" srcOrd="1" destOrd="0" parTransId="{DB135351-2720-45B0-A4FB-B602442B56F4}" sibTransId="{5EE2D045-F883-4308-B29B-B774616C2791}"/>
    <dgm:cxn modelId="{1DBFCF11-D6F8-4EAE-932D-24F4146C3701}" type="presOf" srcId="{0F8FF100-F025-4D80-A119-80C5933F1514}" destId="{E58BEF6D-63E2-4ED7-B2C8-6C9511F105E0}" srcOrd="0" destOrd="5" presId="urn:microsoft.com/office/officeart/2005/8/layout/hList1"/>
    <dgm:cxn modelId="{D401B314-653D-4179-80DD-0E94E4100F1B}" srcId="{898051EE-B0EE-4A03-8C08-A901DA6CD623}" destId="{62CE8D7F-9731-406B-9FC0-86F4A6118998}" srcOrd="1" destOrd="0" parTransId="{1DE39D77-1A5B-4B02-8A9F-78B882623CCF}" sibTransId="{983C6AED-3A92-4070-9B65-43EF93E165A1}"/>
    <dgm:cxn modelId="{A5861818-EBA7-4768-BBEB-E31B176A5E87}" srcId="{62CE8D7F-9731-406B-9FC0-86F4A6118998}" destId="{D55251AD-781F-4006-8445-4E106684F87A}" srcOrd="1" destOrd="0" parTransId="{6FC42C74-B7D6-4CA3-B56E-A26666ADC3E3}" sibTransId="{63B8FEF6-0FE2-45E3-A07D-349F6C9FFA35}"/>
    <dgm:cxn modelId="{44FC9418-3E5E-481B-97C8-506F643E7C6F}" type="presOf" srcId="{FBC85B65-4BE7-4DEE-8E71-EA281D1250A4}" destId="{E58BEF6D-63E2-4ED7-B2C8-6C9511F105E0}" srcOrd="0" destOrd="4" presId="urn:microsoft.com/office/officeart/2005/8/layout/hList1"/>
    <dgm:cxn modelId="{53721D21-FE1F-4D0D-8379-AF039ECA1DE0}" type="presOf" srcId="{D62F842F-C3C6-4A8C-BBE0-FAE9F887FA62}" destId="{7E510A30-4CF5-41C6-9B3B-C4628D636689}" srcOrd="0" destOrd="0" presId="urn:microsoft.com/office/officeart/2005/8/layout/hList1"/>
    <dgm:cxn modelId="{DB40F923-F533-4078-B484-9BA2A89EE663}" srcId="{8272AFEA-633D-4BF3-995E-89426644FAFF}" destId="{AE0D53BB-B5F1-4754-B4BF-C884E47EF3DD}" srcOrd="5" destOrd="0" parTransId="{6BC38F5B-2974-47ED-B3CB-FE67209B600D}" sibTransId="{153EB2EB-8267-48C2-BF27-6E60A54B6D0D}"/>
    <dgm:cxn modelId="{F2334426-2264-4AAC-83FF-4C248B0FE382}" type="presOf" srcId="{7C0C4BB4-4BFE-4964-A20A-81D69999D039}" destId="{5461F528-DAEC-413A-B04B-8E21878CD539}" srcOrd="0" destOrd="2" presId="urn:microsoft.com/office/officeart/2005/8/layout/hList1"/>
    <dgm:cxn modelId="{BFE7022C-8ADE-4557-A3CD-51FE24292AC8}" srcId="{26AEE0BE-4505-4EEC-BF4C-E91D72D73B4B}" destId="{8573642D-3772-472E-B46E-352FE61B46E1}" srcOrd="1" destOrd="0" parTransId="{98A95633-75CC-41F5-ABAC-871D5842A27A}" sibTransId="{BA56FAEA-164E-4E9A-B708-EFA16EAF61E8}"/>
    <dgm:cxn modelId="{FC26965B-9ED6-4663-A8AA-81B998B545B3}" srcId="{8272AFEA-633D-4BF3-995E-89426644FAFF}" destId="{79C9EA91-DB24-4689-AB5B-6D0A12D11E9D}" srcOrd="0" destOrd="0" parTransId="{CE9FAEAB-E0C7-40BA-B472-B559318718AA}" sibTransId="{FBF1C3DB-C83F-4269-BA65-18899D70E330}"/>
    <dgm:cxn modelId="{EE64FC60-E8A0-486C-905B-CA5B98109FDD}" srcId="{5012655B-D4D0-4484-ABC9-3024E3AA0B1A}" destId="{4CC3FEFA-8C0B-41EA-A3DD-D42D788E090F}" srcOrd="1" destOrd="0" parTransId="{F96280D7-FCDC-4B6D-9121-28E5A2DC2366}" sibTransId="{BA7B941E-F17F-4B08-BB47-96D847C0734E}"/>
    <dgm:cxn modelId="{D5280961-C25F-4940-BB8C-FCF96B860320}" type="presOf" srcId="{129D06B5-7205-4E74-A5BA-8D1103F8A5D7}" destId="{E58BEF6D-63E2-4ED7-B2C8-6C9511F105E0}" srcOrd="0" destOrd="3" presId="urn:microsoft.com/office/officeart/2005/8/layout/hList1"/>
    <dgm:cxn modelId="{15A14061-E382-4FB1-A451-DBBC1094E454}" type="presOf" srcId="{D55251AD-781F-4006-8445-4E106684F87A}" destId="{F50F00DF-DA04-467B-938D-AFC7420E82CA}" srcOrd="0" destOrd="1" presId="urn:microsoft.com/office/officeart/2005/8/layout/hList1"/>
    <dgm:cxn modelId="{6FC4AB61-0D11-4C54-8557-5A312A828E77}" type="presOf" srcId="{8573642D-3772-472E-B46E-352FE61B46E1}" destId="{87BDF27B-B51B-4B4A-AEF0-CB146B6EA637}" srcOrd="0" destOrd="1" presId="urn:microsoft.com/office/officeart/2005/8/layout/hList1"/>
    <dgm:cxn modelId="{08276F42-3C94-4187-B169-32D0EC09E0C9}" srcId="{26AEE0BE-4505-4EEC-BF4C-E91D72D73B4B}" destId="{1108C17A-728D-4212-8827-6D1DF11D753B}" srcOrd="0" destOrd="0" parTransId="{04A6FE5A-1251-4E91-AE38-61DA11172EBF}" sibTransId="{10F6D502-E5F3-4D0C-AC82-762F84C61D1A}"/>
    <dgm:cxn modelId="{66419C62-6DC2-43E8-8AF4-B0776050F32C}" srcId="{5012655B-D4D0-4484-ABC9-3024E3AA0B1A}" destId="{F13C7517-85EF-482F-800F-AFE0EE44A116}" srcOrd="3" destOrd="0" parTransId="{12A30D79-CE43-4C4B-AA3A-1DD97625EA5F}" sibTransId="{3488DC3D-0916-411B-82CE-5490323F2022}"/>
    <dgm:cxn modelId="{970BED42-65DD-413E-977B-869BA6A82D48}" type="presOf" srcId="{26AEE0BE-4505-4EEC-BF4C-E91D72D73B4B}" destId="{A7B5FA5E-4F91-4896-BF0F-6E17BB4FB52F}" srcOrd="0" destOrd="0" presId="urn:microsoft.com/office/officeart/2005/8/layout/hList1"/>
    <dgm:cxn modelId="{3ADEF564-382C-4340-9587-0634A2EA233B}" srcId="{5012655B-D4D0-4484-ABC9-3024E3AA0B1A}" destId="{D4DB8FF4-41CE-4D3C-B69F-665212F2F859}" srcOrd="0" destOrd="0" parTransId="{A3062F82-90DC-41B1-9647-80E2B80DBF29}" sibTransId="{82C2775E-32EB-452D-82E1-5143F1FC64AC}"/>
    <dgm:cxn modelId="{82D44A48-4ED3-4F7E-8B28-5D1B1E4AE712}" type="presOf" srcId="{1108C17A-728D-4212-8827-6D1DF11D753B}" destId="{87BDF27B-B51B-4B4A-AEF0-CB146B6EA637}" srcOrd="0" destOrd="0" presId="urn:microsoft.com/office/officeart/2005/8/layout/hList1"/>
    <dgm:cxn modelId="{1BC1D871-58C6-4413-8200-D150F80B05C1}" type="presOf" srcId="{5A6DE91E-A265-43AA-ABB9-6CE3259CA863}" destId="{7E510A30-4CF5-41C6-9B3B-C4628D636689}" srcOrd="0" destOrd="5" presId="urn:microsoft.com/office/officeart/2005/8/layout/hList1"/>
    <dgm:cxn modelId="{73F40679-985B-44DB-BB9C-C5109F61F1B9}" type="presOf" srcId="{B00A3037-328F-477A-BA2A-4C43ADCDBD36}" destId="{7E510A30-4CF5-41C6-9B3B-C4628D636689}" srcOrd="0" destOrd="2" presId="urn:microsoft.com/office/officeart/2005/8/layout/hList1"/>
    <dgm:cxn modelId="{7575847E-D192-488D-8FEE-5CAD84021E2F}" type="presOf" srcId="{5A78B38D-8210-45E0-98F4-33DF90DD9E57}" destId="{7E510A30-4CF5-41C6-9B3B-C4628D636689}" srcOrd="0" destOrd="1" presId="urn:microsoft.com/office/officeart/2005/8/layout/hList1"/>
    <dgm:cxn modelId="{1A69C481-C088-4472-B2C2-E8FED71A426B}" type="presOf" srcId="{5012655B-D4D0-4484-ABC9-3024E3AA0B1A}" destId="{9EABAC10-85AB-4346-B788-FDF07EFEBAAB}" srcOrd="0" destOrd="0" presId="urn:microsoft.com/office/officeart/2005/8/layout/hList1"/>
    <dgm:cxn modelId="{4BE7598F-FF49-479E-9ABF-FD03E4C30AA1}" srcId="{898051EE-B0EE-4A03-8C08-A901DA6CD623}" destId="{654F2605-DD66-41C3-8A0D-F3F5F640F2A2}" srcOrd="3" destOrd="0" parTransId="{7630B907-8B7B-4F7D-808B-32DFE2974706}" sibTransId="{D8F3349E-20F9-4B60-BF8A-5ABC770093E4}"/>
    <dgm:cxn modelId="{C02BF590-F41C-4FDD-89FA-EA1A8A98AE9D}" type="presOf" srcId="{8272AFEA-633D-4BF3-995E-89426644FAFF}" destId="{E58BEF6D-63E2-4ED7-B2C8-6C9511F105E0}" srcOrd="0" destOrd="0" presId="urn:microsoft.com/office/officeart/2005/8/layout/hList1"/>
    <dgm:cxn modelId="{6AD20596-1414-4A3B-9CA5-B434F5E82A48}" type="presOf" srcId="{D4DB8FF4-41CE-4D3C-B69F-665212F2F859}" destId="{5461F528-DAEC-413A-B04B-8E21878CD539}" srcOrd="0" destOrd="0" presId="urn:microsoft.com/office/officeart/2005/8/layout/hList1"/>
    <dgm:cxn modelId="{C90DB696-08A7-43C4-9F15-6D1628953C42}" srcId="{8272AFEA-633D-4BF3-995E-89426644FAFF}" destId="{0F8FF100-F025-4D80-A119-80C5933F1514}" srcOrd="4" destOrd="0" parTransId="{A7C844AF-40D7-4C4B-AB93-9578D184D18C}" sibTransId="{17330ADB-F869-4C5A-B58E-77AA37580E6B}"/>
    <dgm:cxn modelId="{7C7EC49B-ACAA-412D-9987-5DA44BBF9864}" srcId="{898051EE-B0EE-4A03-8C08-A901DA6CD623}" destId="{B7241E2B-642C-4B2F-A827-3BE416423361}" srcOrd="4" destOrd="0" parTransId="{93D0A6A0-AB68-4362-A18E-587C575AE9CE}" sibTransId="{4A44B41B-3DA6-4D59-AC94-303E0B8B2772}"/>
    <dgm:cxn modelId="{A14B539C-B610-4CC3-B52A-8B1C2DCA7C0E}" type="presOf" srcId="{898051EE-B0EE-4A03-8C08-A901DA6CD623}" destId="{3A71F2E0-1A47-4F06-9E91-82EF4F3645C2}" srcOrd="0" destOrd="0" presId="urn:microsoft.com/office/officeart/2005/8/layout/hList1"/>
    <dgm:cxn modelId="{63F889A0-E8F8-4AC1-A61E-1182FE1F614C}" type="presOf" srcId="{FBE02CEC-26D6-47FA-B29C-297FA3426F61}" destId="{5461F528-DAEC-413A-B04B-8E21878CD539}" srcOrd="0" destOrd="4" presId="urn:microsoft.com/office/officeart/2005/8/layout/hList1"/>
    <dgm:cxn modelId="{C0513EA3-8AFB-491A-B037-7258CB720166}" srcId="{5012655B-D4D0-4484-ABC9-3024E3AA0B1A}" destId="{7C0C4BB4-4BFE-4964-A20A-81D69999D039}" srcOrd="2" destOrd="0" parTransId="{BFB9169B-2EC4-490B-AFBA-8CF60649048A}" sibTransId="{41F22EC6-E8A0-419E-9A7F-4ACC0BF02233}"/>
    <dgm:cxn modelId="{14A5B1A3-6E83-4A0A-B393-ECBBD8BD1838}" srcId="{8272AFEA-633D-4BF3-995E-89426644FAFF}" destId="{383344A4-7A46-45BC-BE19-BEB8B21E7091}" srcOrd="1" destOrd="0" parTransId="{6A709D00-5AAE-46FC-B0FA-8CB0DC9B9822}" sibTransId="{8EB9C230-FE95-4CBD-A80F-5C2D974C4D7C}"/>
    <dgm:cxn modelId="{7C8C57A6-B8A3-4294-AD77-354E39AC3054}" srcId="{5A78B38D-8210-45E0-98F4-33DF90DD9E57}" destId="{D049212F-5765-440A-918D-7CDD821CD002}" srcOrd="2" destOrd="0" parTransId="{4EAAC80C-DF9B-41E0-83E3-83DDE296348B}" sibTransId="{672F4190-6419-4F1D-BB26-4EF82384A322}"/>
    <dgm:cxn modelId="{2D598FA6-8F35-4F74-949F-30262FC363C2}" srcId="{8272AFEA-633D-4BF3-995E-89426644FAFF}" destId="{FBC85B65-4BE7-4DEE-8E71-EA281D1250A4}" srcOrd="3" destOrd="0" parTransId="{D6A09905-ACCD-48E2-8F58-34B2C650EE54}" sibTransId="{F97BD2B3-9874-4065-820B-650E60657383}"/>
    <dgm:cxn modelId="{AC39EBA8-7C83-4596-94F4-2B4D7736C0F6}" type="presOf" srcId="{9A5F3B53-FA6F-4E67-9036-A34D7328B236}" destId="{F50F00DF-DA04-467B-938D-AFC7420E82CA}" srcOrd="0" destOrd="0" presId="urn:microsoft.com/office/officeart/2005/8/layout/hList1"/>
    <dgm:cxn modelId="{5EE729B1-E46A-4C31-9A03-CF7E03913D82}" type="presOf" srcId="{654F2605-DD66-41C3-8A0D-F3F5F640F2A2}" destId="{5E725C71-AE19-4891-8992-B929A9C5D74F}" srcOrd="0" destOrd="0" presId="urn:microsoft.com/office/officeart/2005/8/layout/hList1"/>
    <dgm:cxn modelId="{173CD2B2-AF37-4065-ADAA-A72DBB70CF26}" type="presOf" srcId="{D049212F-5765-440A-918D-7CDD821CD002}" destId="{7E510A30-4CF5-41C6-9B3B-C4628D636689}" srcOrd="0" destOrd="4" presId="urn:microsoft.com/office/officeart/2005/8/layout/hList1"/>
    <dgm:cxn modelId="{F125DCC3-399F-4C44-AFAF-3FB38F205922}" srcId="{5A78B38D-8210-45E0-98F4-33DF90DD9E57}" destId="{5A6DE91E-A265-43AA-ABB9-6CE3259CA863}" srcOrd="3" destOrd="0" parTransId="{D0E735AC-AEC3-4549-A18D-EB8246CF3737}" sibTransId="{4DAEFE10-8AF5-4C84-B396-FA6E2D490460}"/>
    <dgm:cxn modelId="{104A71C6-09BB-4A89-B706-47F6B57D5EE3}" type="presOf" srcId="{F13C7517-85EF-482F-800F-AFE0EE44A116}" destId="{5461F528-DAEC-413A-B04B-8E21878CD539}" srcOrd="0" destOrd="3" presId="urn:microsoft.com/office/officeart/2005/8/layout/hList1"/>
    <dgm:cxn modelId="{917EAACA-125E-4FB5-8712-AE58D28C701A}" srcId="{D62F842F-C3C6-4A8C-BBE0-FAE9F887FA62}" destId="{5A78B38D-8210-45E0-98F4-33DF90DD9E57}" srcOrd="0" destOrd="0" parTransId="{3AC5B862-54D4-42C6-9609-3BF91DA42572}" sibTransId="{2D1C2F32-1488-4474-80EF-B466F6110630}"/>
    <dgm:cxn modelId="{3788A3CF-4BC7-48DB-85CD-958634FA244D}" srcId="{5A78B38D-8210-45E0-98F4-33DF90DD9E57}" destId="{B00A3037-328F-477A-BA2A-4C43ADCDBD36}" srcOrd="0" destOrd="0" parTransId="{E1496156-4DA8-4D1D-8EAB-FFB8CD129019}" sibTransId="{8C002C20-D01F-4149-922B-EAAEAC5CE04B}"/>
    <dgm:cxn modelId="{9C18C4D2-6B15-4C5B-949F-0FABB311E2BE}" type="presOf" srcId="{62CE8D7F-9731-406B-9FC0-86F4A6118998}" destId="{826C8988-BA96-4AEA-984C-74DFB1DF75CD}" srcOrd="0" destOrd="0" presId="urn:microsoft.com/office/officeart/2005/8/layout/hList1"/>
    <dgm:cxn modelId="{93B657DC-2879-4739-AAA3-FE099BBB7D22}" type="presOf" srcId="{AE0D53BB-B5F1-4754-B4BF-C884E47EF3DD}" destId="{E58BEF6D-63E2-4ED7-B2C8-6C9511F105E0}" srcOrd="0" destOrd="6" presId="urn:microsoft.com/office/officeart/2005/8/layout/hList1"/>
    <dgm:cxn modelId="{1C38BCEA-219D-4AC7-B16E-DCC0157465F6}" type="presOf" srcId="{79C9EA91-DB24-4689-AB5B-6D0A12D11E9D}" destId="{E58BEF6D-63E2-4ED7-B2C8-6C9511F105E0}" srcOrd="0" destOrd="1" presId="urn:microsoft.com/office/officeart/2005/8/layout/hList1"/>
    <dgm:cxn modelId="{1E0898EF-6B77-4C2B-A1A2-F47633BED26F}" type="presOf" srcId="{B7241E2B-642C-4B2F-A827-3BE416423361}" destId="{34E2A304-E4CF-4946-9E28-F44431390D5F}" srcOrd="0" destOrd="0" presId="urn:microsoft.com/office/officeart/2005/8/layout/hList1"/>
    <dgm:cxn modelId="{5FFA99EF-C7BB-4132-BD55-A489E560DE45}" type="presOf" srcId="{717A7284-4F03-429B-9D17-F196A8DB7FDA}" destId="{7E510A30-4CF5-41C6-9B3B-C4628D636689}" srcOrd="0" destOrd="3" presId="urn:microsoft.com/office/officeart/2005/8/layout/hList1"/>
    <dgm:cxn modelId="{16EA0DFA-5F99-4257-8F27-A07BB9182DC1}" srcId="{B7241E2B-642C-4B2F-A827-3BE416423361}" destId="{D62F842F-C3C6-4A8C-BBE0-FAE9F887FA62}" srcOrd="0" destOrd="0" parTransId="{6CF6491D-5243-449B-9454-EB0714A707C5}" sibTransId="{71FAEEEB-F78E-4D7B-9EF4-F60052B34FFB}"/>
    <dgm:cxn modelId="{F64340FE-B95C-4409-BAC6-CE52F97880C5}" srcId="{898051EE-B0EE-4A03-8C08-A901DA6CD623}" destId="{5012655B-D4D0-4484-ABC9-3024E3AA0B1A}" srcOrd="0" destOrd="0" parTransId="{8E0C16C0-8F37-476A-A2F8-CC67D3438AAE}" sibTransId="{F4A3A0BA-56C1-4F95-94E9-C2C074BD0FCB}"/>
    <dgm:cxn modelId="{7AB38A20-F218-4880-BFAC-6D41B3B31F6C}" type="presParOf" srcId="{3A71F2E0-1A47-4F06-9E91-82EF4F3645C2}" destId="{7587A3D4-1E81-4618-A856-BDE44F549BF7}" srcOrd="0" destOrd="0" presId="urn:microsoft.com/office/officeart/2005/8/layout/hList1"/>
    <dgm:cxn modelId="{235A7124-9A18-4326-8092-A37A88F72A15}" type="presParOf" srcId="{7587A3D4-1E81-4618-A856-BDE44F549BF7}" destId="{9EABAC10-85AB-4346-B788-FDF07EFEBAAB}" srcOrd="0" destOrd="0" presId="urn:microsoft.com/office/officeart/2005/8/layout/hList1"/>
    <dgm:cxn modelId="{C3273610-F45F-49A0-A3B6-ED0D8F84CFF0}" type="presParOf" srcId="{7587A3D4-1E81-4618-A856-BDE44F549BF7}" destId="{5461F528-DAEC-413A-B04B-8E21878CD539}" srcOrd="1" destOrd="0" presId="urn:microsoft.com/office/officeart/2005/8/layout/hList1"/>
    <dgm:cxn modelId="{A9BFE378-F535-45F3-9DDD-588BA4426FD2}" type="presParOf" srcId="{3A71F2E0-1A47-4F06-9E91-82EF4F3645C2}" destId="{D278CF5A-F9EC-4C27-B63D-88CBCD22ADF8}" srcOrd="1" destOrd="0" presId="urn:microsoft.com/office/officeart/2005/8/layout/hList1"/>
    <dgm:cxn modelId="{45F4789E-72C8-4461-8F10-57401DFA7212}" type="presParOf" srcId="{3A71F2E0-1A47-4F06-9E91-82EF4F3645C2}" destId="{717F4414-C142-456A-B011-571F42FB7936}" srcOrd="2" destOrd="0" presId="urn:microsoft.com/office/officeart/2005/8/layout/hList1"/>
    <dgm:cxn modelId="{F0BF37D1-48FE-42BD-932F-CA1A2F29DEBB}" type="presParOf" srcId="{717F4414-C142-456A-B011-571F42FB7936}" destId="{826C8988-BA96-4AEA-984C-74DFB1DF75CD}" srcOrd="0" destOrd="0" presId="urn:microsoft.com/office/officeart/2005/8/layout/hList1"/>
    <dgm:cxn modelId="{DC74E319-9237-4D15-84F8-2E610CC767B2}" type="presParOf" srcId="{717F4414-C142-456A-B011-571F42FB7936}" destId="{F50F00DF-DA04-467B-938D-AFC7420E82CA}" srcOrd="1" destOrd="0" presId="urn:microsoft.com/office/officeart/2005/8/layout/hList1"/>
    <dgm:cxn modelId="{704D867E-275D-49D8-A14B-033B2CB303BE}" type="presParOf" srcId="{3A71F2E0-1A47-4F06-9E91-82EF4F3645C2}" destId="{914D45C4-ACBD-4580-BD7C-9657E353FEED}" srcOrd="3" destOrd="0" presId="urn:microsoft.com/office/officeart/2005/8/layout/hList1"/>
    <dgm:cxn modelId="{F3781E1B-BFF4-43AE-A885-9C8795B15132}" type="presParOf" srcId="{3A71F2E0-1A47-4F06-9E91-82EF4F3645C2}" destId="{FAD246C3-EAC1-4808-B1CD-2E69888C05D1}" srcOrd="4" destOrd="0" presId="urn:microsoft.com/office/officeart/2005/8/layout/hList1"/>
    <dgm:cxn modelId="{BEE04B5F-E50C-4A11-99D7-2E83F1DB5FB2}" type="presParOf" srcId="{FAD246C3-EAC1-4808-B1CD-2E69888C05D1}" destId="{A7B5FA5E-4F91-4896-BF0F-6E17BB4FB52F}" srcOrd="0" destOrd="0" presId="urn:microsoft.com/office/officeart/2005/8/layout/hList1"/>
    <dgm:cxn modelId="{886FF09B-B30E-4B49-A9BD-7F4ECAB1A3A1}" type="presParOf" srcId="{FAD246C3-EAC1-4808-B1CD-2E69888C05D1}" destId="{87BDF27B-B51B-4B4A-AEF0-CB146B6EA637}" srcOrd="1" destOrd="0" presId="urn:microsoft.com/office/officeart/2005/8/layout/hList1"/>
    <dgm:cxn modelId="{F3D82AAB-905D-444F-B008-BB139E86EE4B}" type="presParOf" srcId="{3A71F2E0-1A47-4F06-9E91-82EF4F3645C2}" destId="{6ACCD01D-9733-4F17-ADE4-93D424F96277}" srcOrd="5" destOrd="0" presId="urn:microsoft.com/office/officeart/2005/8/layout/hList1"/>
    <dgm:cxn modelId="{A7272FB9-34E4-402B-A3C3-B2404AF7E1AA}" type="presParOf" srcId="{3A71F2E0-1A47-4F06-9E91-82EF4F3645C2}" destId="{7355BD8A-8B99-48FD-8D08-FEECD349F20E}" srcOrd="6" destOrd="0" presId="urn:microsoft.com/office/officeart/2005/8/layout/hList1"/>
    <dgm:cxn modelId="{DFEE10DC-AA98-438A-8D3C-6663D6D711A0}" type="presParOf" srcId="{7355BD8A-8B99-48FD-8D08-FEECD349F20E}" destId="{5E725C71-AE19-4891-8992-B929A9C5D74F}" srcOrd="0" destOrd="0" presId="urn:microsoft.com/office/officeart/2005/8/layout/hList1"/>
    <dgm:cxn modelId="{DFE1A9A8-936E-4942-B70C-78AB275122A9}" type="presParOf" srcId="{7355BD8A-8B99-48FD-8D08-FEECD349F20E}" destId="{E58BEF6D-63E2-4ED7-B2C8-6C9511F105E0}" srcOrd="1" destOrd="0" presId="urn:microsoft.com/office/officeart/2005/8/layout/hList1"/>
    <dgm:cxn modelId="{BE80EE9A-49DA-4769-8E66-6DC247973472}" type="presParOf" srcId="{3A71F2E0-1A47-4F06-9E91-82EF4F3645C2}" destId="{67A0A415-BFF2-4CB8-841F-7239502EB718}" srcOrd="7" destOrd="0" presId="urn:microsoft.com/office/officeart/2005/8/layout/hList1"/>
    <dgm:cxn modelId="{89980324-0CEF-4C2C-9596-48B54446DAFF}" type="presParOf" srcId="{3A71F2E0-1A47-4F06-9E91-82EF4F3645C2}" destId="{7359DB8F-7911-4533-A6B0-1559A44CA9A6}" srcOrd="8" destOrd="0" presId="urn:microsoft.com/office/officeart/2005/8/layout/hList1"/>
    <dgm:cxn modelId="{FC02A3AE-7DF6-402A-8BC3-03AD376255C5}" type="presParOf" srcId="{7359DB8F-7911-4533-A6B0-1559A44CA9A6}" destId="{34E2A304-E4CF-4946-9E28-F44431390D5F}" srcOrd="0" destOrd="0" presId="urn:microsoft.com/office/officeart/2005/8/layout/hList1"/>
    <dgm:cxn modelId="{990D3A62-4261-4249-8D00-CE5591C8B093}" type="presParOf" srcId="{7359DB8F-7911-4533-A6B0-1559A44CA9A6}" destId="{7E510A30-4CF5-41C6-9B3B-C4628D63668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D78FAE-A817-4112-8DCA-BE442812511F}" type="doc">
      <dgm:prSet loTypeId="urn:microsoft.com/office/officeart/2005/8/layout/radial1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743992D-58B2-4CBE-9BFB-CC7F15A46905}">
      <dgm:prSet phldrT="[Text]"/>
      <dgm:spPr/>
      <dgm:t>
        <a:bodyPr/>
        <a:lstStyle/>
        <a:p>
          <a:r>
            <a:rPr lang="es-ES" dirty="0"/>
            <a:t>Aspecto físico</a:t>
          </a:r>
          <a:endParaRPr lang="en-GB" dirty="0"/>
        </a:p>
      </dgm:t>
    </dgm:pt>
    <dgm:pt modelId="{3EB7EA17-D4C3-407F-A9AA-43F18530DC62}" type="parTrans" cxnId="{E3C21319-CF02-482A-B397-3A163F18B19D}">
      <dgm:prSet/>
      <dgm:spPr/>
      <dgm:t>
        <a:bodyPr/>
        <a:lstStyle/>
        <a:p>
          <a:endParaRPr lang="en-GB"/>
        </a:p>
      </dgm:t>
    </dgm:pt>
    <dgm:pt modelId="{32C08E9C-6769-45F6-B923-604B58FB8CFC}" type="sibTrans" cxnId="{E3C21319-CF02-482A-B397-3A163F18B19D}">
      <dgm:prSet/>
      <dgm:spPr/>
      <dgm:t>
        <a:bodyPr/>
        <a:lstStyle/>
        <a:p>
          <a:endParaRPr lang="en-GB"/>
        </a:p>
      </dgm:t>
    </dgm:pt>
    <dgm:pt modelId="{BE0EAFE1-55C3-4DBD-990F-5A6FAA39193F}">
      <dgm:prSet phldrT="[Text]"/>
      <dgm:spPr/>
      <dgm:t>
        <a:bodyPr/>
        <a:lstStyle/>
        <a:p>
          <a:r>
            <a:rPr lang="es-ES" dirty="0"/>
            <a:t>altura</a:t>
          </a:r>
          <a:endParaRPr lang="en-GB" dirty="0"/>
        </a:p>
      </dgm:t>
    </dgm:pt>
    <dgm:pt modelId="{C6FAF08F-D458-4795-AE92-415F670BF427}" type="parTrans" cxnId="{EC907B4B-60D4-4A37-B4CF-D3030BFF6700}">
      <dgm:prSet/>
      <dgm:spPr/>
      <dgm:t>
        <a:bodyPr/>
        <a:lstStyle/>
        <a:p>
          <a:endParaRPr lang="en-GB"/>
        </a:p>
      </dgm:t>
    </dgm:pt>
    <dgm:pt modelId="{B80DF96F-60BC-465B-8AD9-0DB2DD9F600F}" type="sibTrans" cxnId="{EC907B4B-60D4-4A37-B4CF-D3030BFF6700}">
      <dgm:prSet/>
      <dgm:spPr/>
      <dgm:t>
        <a:bodyPr/>
        <a:lstStyle/>
        <a:p>
          <a:endParaRPr lang="en-GB"/>
        </a:p>
      </dgm:t>
    </dgm:pt>
    <dgm:pt modelId="{F5CBA249-B6C2-453D-A2E0-24700BD9BC73}">
      <dgm:prSet phldrT="[Text]"/>
      <dgm:spPr/>
      <dgm:t>
        <a:bodyPr/>
        <a:lstStyle/>
        <a:p>
          <a:r>
            <a:rPr lang="es-ES" dirty="0"/>
            <a:t>peso</a:t>
          </a:r>
          <a:endParaRPr lang="en-GB" dirty="0"/>
        </a:p>
      </dgm:t>
    </dgm:pt>
    <dgm:pt modelId="{32497775-3AE9-4DD4-9352-EEEE7A83484F}" type="parTrans" cxnId="{EED5D53E-1F0C-4685-8A13-4BD56CAD9A4B}">
      <dgm:prSet/>
      <dgm:spPr/>
      <dgm:t>
        <a:bodyPr/>
        <a:lstStyle/>
        <a:p>
          <a:endParaRPr lang="en-GB"/>
        </a:p>
      </dgm:t>
    </dgm:pt>
    <dgm:pt modelId="{46E22C45-787A-4279-8FDD-835E19A567DE}" type="sibTrans" cxnId="{EED5D53E-1F0C-4685-8A13-4BD56CAD9A4B}">
      <dgm:prSet/>
      <dgm:spPr/>
      <dgm:t>
        <a:bodyPr/>
        <a:lstStyle/>
        <a:p>
          <a:endParaRPr lang="en-GB"/>
        </a:p>
      </dgm:t>
    </dgm:pt>
    <dgm:pt modelId="{97BE70B9-0706-45B7-82F9-EA32F04F9642}">
      <dgm:prSet phldrT="[Text]"/>
      <dgm:spPr/>
      <dgm:t>
        <a:bodyPr/>
        <a:lstStyle/>
        <a:p>
          <a:r>
            <a:rPr lang="es-ES" dirty="0"/>
            <a:t>pelo</a:t>
          </a:r>
          <a:endParaRPr lang="en-GB" dirty="0"/>
        </a:p>
      </dgm:t>
    </dgm:pt>
    <dgm:pt modelId="{1E6C6C12-82FC-4A5C-86F3-6C7FABCD395B}" type="parTrans" cxnId="{E41EB9E8-E90A-421C-AAE1-1A37C142AE51}">
      <dgm:prSet/>
      <dgm:spPr/>
      <dgm:t>
        <a:bodyPr/>
        <a:lstStyle/>
        <a:p>
          <a:endParaRPr lang="en-GB"/>
        </a:p>
      </dgm:t>
    </dgm:pt>
    <dgm:pt modelId="{64F6FBB5-2495-4AE1-8D2F-0F5ACB142790}" type="sibTrans" cxnId="{E41EB9E8-E90A-421C-AAE1-1A37C142AE51}">
      <dgm:prSet/>
      <dgm:spPr/>
      <dgm:t>
        <a:bodyPr/>
        <a:lstStyle/>
        <a:p>
          <a:endParaRPr lang="en-GB"/>
        </a:p>
      </dgm:t>
    </dgm:pt>
    <dgm:pt modelId="{E83F362E-D3FE-4BEE-BA59-057E7AF0BC49}">
      <dgm:prSet phldrT="[Text]" phldr="1"/>
      <dgm:spPr/>
      <dgm:t>
        <a:bodyPr/>
        <a:lstStyle/>
        <a:p>
          <a:endParaRPr lang="en-GB"/>
        </a:p>
      </dgm:t>
    </dgm:pt>
    <dgm:pt modelId="{85E1B891-7B92-4A3C-A6E7-D1FC6CC8A900}" type="parTrans" cxnId="{6F942A94-30FD-4EC5-98F4-4031047ABE4E}">
      <dgm:prSet/>
      <dgm:spPr/>
      <dgm:t>
        <a:bodyPr/>
        <a:lstStyle/>
        <a:p>
          <a:endParaRPr lang="en-GB"/>
        </a:p>
      </dgm:t>
    </dgm:pt>
    <dgm:pt modelId="{3959D578-EF91-4C00-81B1-2F9500C2C287}" type="sibTrans" cxnId="{6F942A94-30FD-4EC5-98F4-4031047ABE4E}">
      <dgm:prSet/>
      <dgm:spPr/>
      <dgm:t>
        <a:bodyPr/>
        <a:lstStyle/>
        <a:p>
          <a:endParaRPr lang="en-GB"/>
        </a:p>
      </dgm:t>
    </dgm:pt>
    <dgm:pt modelId="{B6518F48-1C6B-4BEE-A4E2-4C7043991150}">
      <dgm:prSet phldrT="[Text]"/>
      <dgm:spPr/>
      <dgm:t>
        <a:bodyPr/>
        <a:lstStyle/>
        <a:p>
          <a:r>
            <a:rPr lang="es-ES" dirty="0"/>
            <a:t>ojos</a:t>
          </a:r>
          <a:endParaRPr lang="en-GB" dirty="0"/>
        </a:p>
      </dgm:t>
    </dgm:pt>
    <dgm:pt modelId="{F9D0C381-8622-47B1-A84C-35953533FA14}" type="parTrans" cxnId="{6CE5CC7D-38F6-46A5-9946-6A3FFAEB8690}">
      <dgm:prSet/>
      <dgm:spPr/>
      <dgm:t>
        <a:bodyPr/>
        <a:lstStyle/>
        <a:p>
          <a:endParaRPr lang="en-GB"/>
        </a:p>
      </dgm:t>
    </dgm:pt>
    <dgm:pt modelId="{7C145222-B3F7-42EF-87C4-A2A1539F3B8E}" type="sibTrans" cxnId="{6CE5CC7D-38F6-46A5-9946-6A3FFAEB8690}">
      <dgm:prSet/>
      <dgm:spPr/>
      <dgm:t>
        <a:bodyPr/>
        <a:lstStyle/>
        <a:p>
          <a:endParaRPr lang="en-GB"/>
        </a:p>
      </dgm:t>
    </dgm:pt>
    <dgm:pt modelId="{AB6B0D4F-976E-4B4A-805A-357CF58909C1}">
      <dgm:prSet phldrT="[Text]"/>
      <dgm:spPr/>
      <dgm:t>
        <a:bodyPr/>
        <a:lstStyle/>
        <a:p>
          <a:r>
            <a:rPr lang="es-ES" dirty="0"/>
            <a:t>ropa</a:t>
          </a:r>
          <a:endParaRPr lang="en-GB" dirty="0"/>
        </a:p>
      </dgm:t>
    </dgm:pt>
    <dgm:pt modelId="{37927BDA-511B-4222-B07B-BF91122224F5}" type="parTrans" cxnId="{F5C9EB8D-C260-4F1F-9D4D-2F683C9D1125}">
      <dgm:prSet/>
      <dgm:spPr/>
      <dgm:t>
        <a:bodyPr/>
        <a:lstStyle/>
        <a:p>
          <a:endParaRPr lang="en-GB"/>
        </a:p>
      </dgm:t>
    </dgm:pt>
    <dgm:pt modelId="{14B4FA34-98F9-4A55-B4A2-79B2692C032B}" type="sibTrans" cxnId="{F5C9EB8D-C260-4F1F-9D4D-2F683C9D1125}">
      <dgm:prSet/>
      <dgm:spPr/>
      <dgm:t>
        <a:bodyPr/>
        <a:lstStyle/>
        <a:p>
          <a:endParaRPr lang="en-GB"/>
        </a:p>
      </dgm:t>
    </dgm:pt>
    <dgm:pt modelId="{D6CE261F-F89B-4B3F-AB73-C3219C28C1E3}">
      <dgm:prSet phldrT="[Text]"/>
      <dgm:spPr/>
      <dgm:t>
        <a:bodyPr/>
        <a:lstStyle/>
        <a:p>
          <a:r>
            <a:rPr lang="es-ES" dirty="0"/>
            <a:t>estilo</a:t>
          </a:r>
          <a:endParaRPr lang="en-GB" dirty="0"/>
        </a:p>
      </dgm:t>
    </dgm:pt>
    <dgm:pt modelId="{8771C4D9-7D93-4373-9553-FFACC1541017}" type="parTrans" cxnId="{072EC307-C484-41F4-8CAB-F09D918E2EC7}">
      <dgm:prSet/>
      <dgm:spPr/>
      <dgm:t>
        <a:bodyPr/>
        <a:lstStyle/>
        <a:p>
          <a:endParaRPr lang="en-GB"/>
        </a:p>
      </dgm:t>
    </dgm:pt>
    <dgm:pt modelId="{9AEF82EB-7C53-4FE6-9AA1-E72839BAF591}" type="sibTrans" cxnId="{072EC307-C484-41F4-8CAB-F09D918E2EC7}">
      <dgm:prSet/>
      <dgm:spPr/>
      <dgm:t>
        <a:bodyPr/>
        <a:lstStyle/>
        <a:p>
          <a:endParaRPr lang="en-GB"/>
        </a:p>
      </dgm:t>
    </dgm:pt>
    <dgm:pt modelId="{70ABF99F-C6E7-4DED-A346-6A61FED7D831}" type="pres">
      <dgm:prSet presAssocID="{F8D78FAE-A817-4112-8DCA-BE442812511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CA679F9-1569-4BB3-91EA-D1051C2D527E}" type="pres">
      <dgm:prSet presAssocID="{0743992D-58B2-4CBE-9BFB-CC7F15A46905}" presName="centerShape" presStyleLbl="node0" presStyleIdx="0" presStyleCnt="1"/>
      <dgm:spPr/>
    </dgm:pt>
    <dgm:pt modelId="{47B9D834-A665-44BB-BF90-2DFF7D6D558C}" type="pres">
      <dgm:prSet presAssocID="{C6FAF08F-D458-4795-AE92-415F670BF427}" presName="Name9" presStyleLbl="parChTrans1D2" presStyleIdx="0" presStyleCnt="6"/>
      <dgm:spPr/>
    </dgm:pt>
    <dgm:pt modelId="{CF4A4485-30AD-4B96-9240-0FCBABE1842E}" type="pres">
      <dgm:prSet presAssocID="{C6FAF08F-D458-4795-AE92-415F670BF427}" presName="connTx" presStyleLbl="parChTrans1D2" presStyleIdx="0" presStyleCnt="6"/>
      <dgm:spPr/>
    </dgm:pt>
    <dgm:pt modelId="{7DEFA7DD-9EF4-44DE-A34B-F3C8A1E8100F}" type="pres">
      <dgm:prSet presAssocID="{BE0EAFE1-55C3-4DBD-990F-5A6FAA39193F}" presName="node" presStyleLbl="node1" presStyleIdx="0" presStyleCnt="6">
        <dgm:presLayoutVars>
          <dgm:bulletEnabled val="1"/>
        </dgm:presLayoutVars>
      </dgm:prSet>
      <dgm:spPr/>
    </dgm:pt>
    <dgm:pt modelId="{85BD72EC-9CE0-4710-A7B2-FDAC94E1C68E}" type="pres">
      <dgm:prSet presAssocID="{32497775-3AE9-4DD4-9352-EEEE7A83484F}" presName="Name9" presStyleLbl="parChTrans1D2" presStyleIdx="1" presStyleCnt="6"/>
      <dgm:spPr/>
    </dgm:pt>
    <dgm:pt modelId="{02560CFE-ABE7-45CC-A13D-3980D964C7A6}" type="pres">
      <dgm:prSet presAssocID="{32497775-3AE9-4DD4-9352-EEEE7A83484F}" presName="connTx" presStyleLbl="parChTrans1D2" presStyleIdx="1" presStyleCnt="6"/>
      <dgm:spPr/>
    </dgm:pt>
    <dgm:pt modelId="{EB7570AF-D374-4CB8-9F15-1378A3610B2A}" type="pres">
      <dgm:prSet presAssocID="{F5CBA249-B6C2-453D-A2E0-24700BD9BC73}" presName="node" presStyleLbl="node1" presStyleIdx="1" presStyleCnt="6">
        <dgm:presLayoutVars>
          <dgm:bulletEnabled val="1"/>
        </dgm:presLayoutVars>
      </dgm:prSet>
      <dgm:spPr/>
    </dgm:pt>
    <dgm:pt modelId="{5870CAFF-FD45-4BE7-92F5-444A8F883F5D}" type="pres">
      <dgm:prSet presAssocID="{1E6C6C12-82FC-4A5C-86F3-6C7FABCD395B}" presName="Name9" presStyleLbl="parChTrans1D2" presStyleIdx="2" presStyleCnt="6"/>
      <dgm:spPr/>
    </dgm:pt>
    <dgm:pt modelId="{7F039509-D77C-4C74-92D6-2E75E18BB81B}" type="pres">
      <dgm:prSet presAssocID="{1E6C6C12-82FC-4A5C-86F3-6C7FABCD395B}" presName="connTx" presStyleLbl="parChTrans1D2" presStyleIdx="2" presStyleCnt="6"/>
      <dgm:spPr/>
    </dgm:pt>
    <dgm:pt modelId="{1A3A563B-00D6-4E55-92A3-8C4052FA831F}" type="pres">
      <dgm:prSet presAssocID="{97BE70B9-0706-45B7-82F9-EA32F04F9642}" presName="node" presStyleLbl="node1" presStyleIdx="2" presStyleCnt="6">
        <dgm:presLayoutVars>
          <dgm:bulletEnabled val="1"/>
        </dgm:presLayoutVars>
      </dgm:prSet>
      <dgm:spPr/>
    </dgm:pt>
    <dgm:pt modelId="{90A3EE07-6499-442E-83A5-219383D67DB3}" type="pres">
      <dgm:prSet presAssocID="{F9D0C381-8622-47B1-A84C-35953533FA14}" presName="Name9" presStyleLbl="parChTrans1D2" presStyleIdx="3" presStyleCnt="6"/>
      <dgm:spPr/>
    </dgm:pt>
    <dgm:pt modelId="{32F218BA-C5EC-4ECB-801F-03A6554EE08A}" type="pres">
      <dgm:prSet presAssocID="{F9D0C381-8622-47B1-A84C-35953533FA14}" presName="connTx" presStyleLbl="parChTrans1D2" presStyleIdx="3" presStyleCnt="6"/>
      <dgm:spPr/>
    </dgm:pt>
    <dgm:pt modelId="{98F9C929-9511-4F43-8E0F-7C2A35665746}" type="pres">
      <dgm:prSet presAssocID="{B6518F48-1C6B-4BEE-A4E2-4C7043991150}" presName="node" presStyleLbl="node1" presStyleIdx="3" presStyleCnt="6">
        <dgm:presLayoutVars>
          <dgm:bulletEnabled val="1"/>
        </dgm:presLayoutVars>
      </dgm:prSet>
      <dgm:spPr/>
    </dgm:pt>
    <dgm:pt modelId="{E60DCCC1-3E4B-431F-A8A3-42F98E3E300B}" type="pres">
      <dgm:prSet presAssocID="{37927BDA-511B-4222-B07B-BF91122224F5}" presName="Name9" presStyleLbl="parChTrans1D2" presStyleIdx="4" presStyleCnt="6"/>
      <dgm:spPr/>
    </dgm:pt>
    <dgm:pt modelId="{7DC27346-81D1-408C-B36D-C2DB254B9A45}" type="pres">
      <dgm:prSet presAssocID="{37927BDA-511B-4222-B07B-BF91122224F5}" presName="connTx" presStyleLbl="parChTrans1D2" presStyleIdx="4" presStyleCnt="6"/>
      <dgm:spPr/>
    </dgm:pt>
    <dgm:pt modelId="{E9439D12-9EB3-4787-AFA4-2DFBD288AE4A}" type="pres">
      <dgm:prSet presAssocID="{AB6B0D4F-976E-4B4A-805A-357CF58909C1}" presName="node" presStyleLbl="node1" presStyleIdx="4" presStyleCnt="6">
        <dgm:presLayoutVars>
          <dgm:bulletEnabled val="1"/>
        </dgm:presLayoutVars>
      </dgm:prSet>
      <dgm:spPr/>
    </dgm:pt>
    <dgm:pt modelId="{D1096B5F-6C7D-4318-B24A-C1645BC481A6}" type="pres">
      <dgm:prSet presAssocID="{8771C4D9-7D93-4373-9553-FFACC1541017}" presName="Name9" presStyleLbl="parChTrans1D2" presStyleIdx="5" presStyleCnt="6"/>
      <dgm:spPr/>
    </dgm:pt>
    <dgm:pt modelId="{F433F523-4B4E-4376-8C4D-474716711304}" type="pres">
      <dgm:prSet presAssocID="{8771C4D9-7D93-4373-9553-FFACC1541017}" presName="connTx" presStyleLbl="parChTrans1D2" presStyleIdx="5" presStyleCnt="6"/>
      <dgm:spPr/>
    </dgm:pt>
    <dgm:pt modelId="{545653DC-CF14-48B4-95DF-D250B5D67FD2}" type="pres">
      <dgm:prSet presAssocID="{D6CE261F-F89B-4B3F-AB73-C3219C28C1E3}" presName="node" presStyleLbl="node1" presStyleIdx="5" presStyleCnt="6">
        <dgm:presLayoutVars>
          <dgm:bulletEnabled val="1"/>
        </dgm:presLayoutVars>
      </dgm:prSet>
      <dgm:spPr/>
    </dgm:pt>
  </dgm:ptLst>
  <dgm:cxnLst>
    <dgm:cxn modelId="{E3058E00-42C2-47D8-9371-4B1DEE6DE16A}" type="presOf" srcId="{8771C4D9-7D93-4373-9553-FFACC1541017}" destId="{F433F523-4B4E-4376-8C4D-474716711304}" srcOrd="1" destOrd="0" presId="urn:microsoft.com/office/officeart/2005/8/layout/radial1"/>
    <dgm:cxn modelId="{D6B1AE03-A4F9-4DC6-A5AA-C90B31CA6B5B}" type="presOf" srcId="{32497775-3AE9-4DD4-9352-EEEE7A83484F}" destId="{02560CFE-ABE7-45CC-A13D-3980D964C7A6}" srcOrd="1" destOrd="0" presId="urn:microsoft.com/office/officeart/2005/8/layout/radial1"/>
    <dgm:cxn modelId="{072EC307-C484-41F4-8CAB-F09D918E2EC7}" srcId="{0743992D-58B2-4CBE-9BFB-CC7F15A46905}" destId="{D6CE261F-F89B-4B3F-AB73-C3219C28C1E3}" srcOrd="5" destOrd="0" parTransId="{8771C4D9-7D93-4373-9553-FFACC1541017}" sibTransId="{9AEF82EB-7C53-4FE6-9AA1-E72839BAF591}"/>
    <dgm:cxn modelId="{8AE04309-2FE2-4E66-9E7C-EB4C48CFC054}" type="presOf" srcId="{F5CBA249-B6C2-453D-A2E0-24700BD9BC73}" destId="{EB7570AF-D374-4CB8-9F15-1378A3610B2A}" srcOrd="0" destOrd="0" presId="urn:microsoft.com/office/officeart/2005/8/layout/radial1"/>
    <dgm:cxn modelId="{CB14C40F-19B5-4322-83D5-0093FB1B6318}" type="presOf" srcId="{AB6B0D4F-976E-4B4A-805A-357CF58909C1}" destId="{E9439D12-9EB3-4787-AFA4-2DFBD288AE4A}" srcOrd="0" destOrd="0" presId="urn:microsoft.com/office/officeart/2005/8/layout/radial1"/>
    <dgm:cxn modelId="{E3C21319-CF02-482A-B397-3A163F18B19D}" srcId="{F8D78FAE-A817-4112-8DCA-BE442812511F}" destId="{0743992D-58B2-4CBE-9BFB-CC7F15A46905}" srcOrd="0" destOrd="0" parTransId="{3EB7EA17-D4C3-407F-A9AA-43F18530DC62}" sibTransId="{32C08E9C-6769-45F6-B923-604B58FB8CFC}"/>
    <dgm:cxn modelId="{AD0D3E2B-01A7-43C0-80B4-66DE2668CAFD}" type="presOf" srcId="{97BE70B9-0706-45B7-82F9-EA32F04F9642}" destId="{1A3A563B-00D6-4E55-92A3-8C4052FA831F}" srcOrd="0" destOrd="0" presId="urn:microsoft.com/office/officeart/2005/8/layout/radial1"/>
    <dgm:cxn modelId="{C56A952C-7071-497A-9715-44477B672634}" type="presOf" srcId="{1E6C6C12-82FC-4A5C-86F3-6C7FABCD395B}" destId="{7F039509-D77C-4C74-92D6-2E75E18BB81B}" srcOrd="1" destOrd="0" presId="urn:microsoft.com/office/officeart/2005/8/layout/radial1"/>
    <dgm:cxn modelId="{7FFD9C2E-5A3C-45EA-856A-5C8D69352E18}" type="presOf" srcId="{8771C4D9-7D93-4373-9553-FFACC1541017}" destId="{D1096B5F-6C7D-4318-B24A-C1645BC481A6}" srcOrd="0" destOrd="0" presId="urn:microsoft.com/office/officeart/2005/8/layout/radial1"/>
    <dgm:cxn modelId="{A905A631-0527-4123-AB11-D1B613BD6D6C}" type="presOf" srcId="{0743992D-58B2-4CBE-9BFB-CC7F15A46905}" destId="{7CA679F9-1569-4BB3-91EA-D1051C2D527E}" srcOrd="0" destOrd="0" presId="urn:microsoft.com/office/officeart/2005/8/layout/radial1"/>
    <dgm:cxn modelId="{D83B9738-BDFC-4CFA-9486-8BFA1999D657}" type="presOf" srcId="{F9D0C381-8622-47B1-A84C-35953533FA14}" destId="{32F218BA-C5EC-4ECB-801F-03A6554EE08A}" srcOrd="1" destOrd="0" presId="urn:microsoft.com/office/officeart/2005/8/layout/radial1"/>
    <dgm:cxn modelId="{EED5D53E-1F0C-4685-8A13-4BD56CAD9A4B}" srcId="{0743992D-58B2-4CBE-9BFB-CC7F15A46905}" destId="{F5CBA249-B6C2-453D-A2E0-24700BD9BC73}" srcOrd="1" destOrd="0" parTransId="{32497775-3AE9-4DD4-9352-EEEE7A83484F}" sibTransId="{46E22C45-787A-4279-8FDD-835E19A567DE}"/>
    <dgm:cxn modelId="{12C84B49-0AF4-49ED-9C71-C0B600B288EA}" type="presOf" srcId="{D6CE261F-F89B-4B3F-AB73-C3219C28C1E3}" destId="{545653DC-CF14-48B4-95DF-D250B5D67FD2}" srcOrd="0" destOrd="0" presId="urn:microsoft.com/office/officeart/2005/8/layout/radial1"/>
    <dgm:cxn modelId="{EC907B4B-60D4-4A37-B4CF-D3030BFF6700}" srcId="{0743992D-58B2-4CBE-9BFB-CC7F15A46905}" destId="{BE0EAFE1-55C3-4DBD-990F-5A6FAA39193F}" srcOrd="0" destOrd="0" parTransId="{C6FAF08F-D458-4795-AE92-415F670BF427}" sibTransId="{B80DF96F-60BC-465B-8AD9-0DB2DD9F600F}"/>
    <dgm:cxn modelId="{7B7B677C-1B70-47E1-AFD1-37FF04D5CD63}" type="presOf" srcId="{C6FAF08F-D458-4795-AE92-415F670BF427}" destId="{CF4A4485-30AD-4B96-9240-0FCBABE1842E}" srcOrd="1" destOrd="0" presId="urn:microsoft.com/office/officeart/2005/8/layout/radial1"/>
    <dgm:cxn modelId="{B5B25A7C-5D8A-4C21-A1E7-22904E166698}" type="presOf" srcId="{37927BDA-511B-4222-B07B-BF91122224F5}" destId="{E60DCCC1-3E4B-431F-A8A3-42F98E3E300B}" srcOrd="0" destOrd="0" presId="urn:microsoft.com/office/officeart/2005/8/layout/radial1"/>
    <dgm:cxn modelId="{6CE5CC7D-38F6-46A5-9946-6A3FFAEB8690}" srcId="{0743992D-58B2-4CBE-9BFB-CC7F15A46905}" destId="{B6518F48-1C6B-4BEE-A4E2-4C7043991150}" srcOrd="3" destOrd="0" parTransId="{F9D0C381-8622-47B1-A84C-35953533FA14}" sibTransId="{7C145222-B3F7-42EF-87C4-A2A1539F3B8E}"/>
    <dgm:cxn modelId="{C3DFCA86-45FC-447C-B581-20C61BB2B8A4}" type="presOf" srcId="{C6FAF08F-D458-4795-AE92-415F670BF427}" destId="{47B9D834-A665-44BB-BF90-2DFF7D6D558C}" srcOrd="0" destOrd="0" presId="urn:microsoft.com/office/officeart/2005/8/layout/radial1"/>
    <dgm:cxn modelId="{9AE44689-B3F8-45E0-B868-08539E27D697}" type="presOf" srcId="{F9D0C381-8622-47B1-A84C-35953533FA14}" destId="{90A3EE07-6499-442E-83A5-219383D67DB3}" srcOrd="0" destOrd="0" presId="urn:microsoft.com/office/officeart/2005/8/layout/radial1"/>
    <dgm:cxn modelId="{68E81E8D-D451-4382-9864-85125830E7A0}" type="presOf" srcId="{37927BDA-511B-4222-B07B-BF91122224F5}" destId="{7DC27346-81D1-408C-B36D-C2DB254B9A45}" srcOrd="1" destOrd="0" presId="urn:microsoft.com/office/officeart/2005/8/layout/radial1"/>
    <dgm:cxn modelId="{F5C9EB8D-C260-4F1F-9D4D-2F683C9D1125}" srcId="{0743992D-58B2-4CBE-9BFB-CC7F15A46905}" destId="{AB6B0D4F-976E-4B4A-805A-357CF58909C1}" srcOrd="4" destOrd="0" parTransId="{37927BDA-511B-4222-B07B-BF91122224F5}" sibTransId="{14B4FA34-98F9-4A55-B4A2-79B2692C032B}"/>
    <dgm:cxn modelId="{6F942A94-30FD-4EC5-98F4-4031047ABE4E}" srcId="{F8D78FAE-A817-4112-8DCA-BE442812511F}" destId="{E83F362E-D3FE-4BEE-BA59-057E7AF0BC49}" srcOrd="1" destOrd="0" parTransId="{85E1B891-7B92-4A3C-A6E7-D1FC6CC8A900}" sibTransId="{3959D578-EF91-4C00-81B1-2F9500C2C287}"/>
    <dgm:cxn modelId="{FB6DFA95-19EF-4E65-A60D-B83A17153478}" type="presOf" srcId="{32497775-3AE9-4DD4-9352-EEEE7A83484F}" destId="{85BD72EC-9CE0-4710-A7B2-FDAC94E1C68E}" srcOrd="0" destOrd="0" presId="urn:microsoft.com/office/officeart/2005/8/layout/radial1"/>
    <dgm:cxn modelId="{D625A1AC-2049-4917-A4AF-2D6FCC004337}" type="presOf" srcId="{1E6C6C12-82FC-4A5C-86F3-6C7FABCD395B}" destId="{5870CAFF-FD45-4BE7-92F5-444A8F883F5D}" srcOrd="0" destOrd="0" presId="urn:microsoft.com/office/officeart/2005/8/layout/radial1"/>
    <dgm:cxn modelId="{E41EB9E8-E90A-421C-AAE1-1A37C142AE51}" srcId="{0743992D-58B2-4CBE-9BFB-CC7F15A46905}" destId="{97BE70B9-0706-45B7-82F9-EA32F04F9642}" srcOrd="2" destOrd="0" parTransId="{1E6C6C12-82FC-4A5C-86F3-6C7FABCD395B}" sibTransId="{64F6FBB5-2495-4AE1-8D2F-0F5ACB142790}"/>
    <dgm:cxn modelId="{1992B5F1-B1A2-45F5-92B4-8B9CE87B8E29}" type="presOf" srcId="{BE0EAFE1-55C3-4DBD-990F-5A6FAA39193F}" destId="{7DEFA7DD-9EF4-44DE-A34B-F3C8A1E8100F}" srcOrd="0" destOrd="0" presId="urn:microsoft.com/office/officeart/2005/8/layout/radial1"/>
    <dgm:cxn modelId="{AC88C5F9-BBDB-4564-8A78-638FF762EBE5}" type="presOf" srcId="{B6518F48-1C6B-4BEE-A4E2-4C7043991150}" destId="{98F9C929-9511-4F43-8E0F-7C2A35665746}" srcOrd="0" destOrd="0" presId="urn:microsoft.com/office/officeart/2005/8/layout/radial1"/>
    <dgm:cxn modelId="{3C47A3FE-284F-417E-AE8B-5F47A581BCC3}" type="presOf" srcId="{F8D78FAE-A817-4112-8DCA-BE442812511F}" destId="{70ABF99F-C6E7-4DED-A346-6A61FED7D831}" srcOrd="0" destOrd="0" presId="urn:microsoft.com/office/officeart/2005/8/layout/radial1"/>
    <dgm:cxn modelId="{2D252DF8-863F-48E1-988B-AED461982CAA}" type="presParOf" srcId="{70ABF99F-C6E7-4DED-A346-6A61FED7D831}" destId="{7CA679F9-1569-4BB3-91EA-D1051C2D527E}" srcOrd="0" destOrd="0" presId="urn:microsoft.com/office/officeart/2005/8/layout/radial1"/>
    <dgm:cxn modelId="{025ADFF6-408C-4EAB-AECE-128E2CD66513}" type="presParOf" srcId="{70ABF99F-C6E7-4DED-A346-6A61FED7D831}" destId="{47B9D834-A665-44BB-BF90-2DFF7D6D558C}" srcOrd="1" destOrd="0" presId="urn:microsoft.com/office/officeart/2005/8/layout/radial1"/>
    <dgm:cxn modelId="{73787761-D18B-4938-BFDB-54924CEB4761}" type="presParOf" srcId="{47B9D834-A665-44BB-BF90-2DFF7D6D558C}" destId="{CF4A4485-30AD-4B96-9240-0FCBABE1842E}" srcOrd="0" destOrd="0" presId="urn:microsoft.com/office/officeart/2005/8/layout/radial1"/>
    <dgm:cxn modelId="{F9D487C8-43FA-46C8-8FF6-22DFFA40D1C2}" type="presParOf" srcId="{70ABF99F-C6E7-4DED-A346-6A61FED7D831}" destId="{7DEFA7DD-9EF4-44DE-A34B-F3C8A1E8100F}" srcOrd="2" destOrd="0" presId="urn:microsoft.com/office/officeart/2005/8/layout/radial1"/>
    <dgm:cxn modelId="{CD1D72B3-733B-46D1-9A79-A1F50CDA9EC5}" type="presParOf" srcId="{70ABF99F-C6E7-4DED-A346-6A61FED7D831}" destId="{85BD72EC-9CE0-4710-A7B2-FDAC94E1C68E}" srcOrd="3" destOrd="0" presId="urn:microsoft.com/office/officeart/2005/8/layout/radial1"/>
    <dgm:cxn modelId="{C44367A4-5043-4A8B-A301-A8D27D27D1F9}" type="presParOf" srcId="{85BD72EC-9CE0-4710-A7B2-FDAC94E1C68E}" destId="{02560CFE-ABE7-45CC-A13D-3980D964C7A6}" srcOrd="0" destOrd="0" presId="urn:microsoft.com/office/officeart/2005/8/layout/radial1"/>
    <dgm:cxn modelId="{077D6B83-1D9C-4A2E-8857-C5FF10D717E4}" type="presParOf" srcId="{70ABF99F-C6E7-4DED-A346-6A61FED7D831}" destId="{EB7570AF-D374-4CB8-9F15-1378A3610B2A}" srcOrd="4" destOrd="0" presId="urn:microsoft.com/office/officeart/2005/8/layout/radial1"/>
    <dgm:cxn modelId="{8FC0BF46-3A78-4E35-9DE7-9F4E45AFDF38}" type="presParOf" srcId="{70ABF99F-C6E7-4DED-A346-6A61FED7D831}" destId="{5870CAFF-FD45-4BE7-92F5-444A8F883F5D}" srcOrd="5" destOrd="0" presId="urn:microsoft.com/office/officeart/2005/8/layout/radial1"/>
    <dgm:cxn modelId="{B7218446-F983-45B9-9256-CC06CC759172}" type="presParOf" srcId="{5870CAFF-FD45-4BE7-92F5-444A8F883F5D}" destId="{7F039509-D77C-4C74-92D6-2E75E18BB81B}" srcOrd="0" destOrd="0" presId="urn:microsoft.com/office/officeart/2005/8/layout/radial1"/>
    <dgm:cxn modelId="{D3CCD001-DC4C-46F2-985A-309879C7F896}" type="presParOf" srcId="{70ABF99F-C6E7-4DED-A346-6A61FED7D831}" destId="{1A3A563B-00D6-4E55-92A3-8C4052FA831F}" srcOrd="6" destOrd="0" presId="urn:microsoft.com/office/officeart/2005/8/layout/radial1"/>
    <dgm:cxn modelId="{97413309-CD29-40A4-B9A1-FAF21D6B0327}" type="presParOf" srcId="{70ABF99F-C6E7-4DED-A346-6A61FED7D831}" destId="{90A3EE07-6499-442E-83A5-219383D67DB3}" srcOrd="7" destOrd="0" presId="urn:microsoft.com/office/officeart/2005/8/layout/radial1"/>
    <dgm:cxn modelId="{12040FB4-E725-467C-A91B-AE00A67F3291}" type="presParOf" srcId="{90A3EE07-6499-442E-83A5-219383D67DB3}" destId="{32F218BA-C5EC-4ECB-801F-03A6554EE08A}" srcOrd="0" destOrd="0" presId="urn:microsoft.com/office/officeart/2005/8/layout/radial1"/>
    <dgm:cxn modelId="{31C72E4A-DA8F-4601-A221-336B83F586C5}" type="presParOf" srcId="{70ABF99F-C6E7-4DED-A346-6A61FED7D831}" destId="{98F9C929-9511-4F43-8E0F-7C2A35665746}" srcOrd="8" destOrd="0" presId="urn:microsoft.com/office/officeart/2005/8/layout/radial1"/>
    <dgm:cxn modelId="{C0F9308A-4220-48B8-9472-73940A5EACD7}" type="presParOf" srcId="{70ABF99F-C6E7-4DED-A346-6A61FED7D831}" destId="{E60DCCC1-3E4B-431F-A8A3-42F98E3E300B}" srcOrd="9" destOrd="0" presId="urn:microsoft.com/office/officeart/2005/8/layout/radial1"/>
    <dgm:cxn modelId="{78F45F68-4047-4E74-85A0-49F2E7847E7A}" type="presParOf" srcId="{E60DCCC1-3E4B-431F-A8A3-42F98E3E300B}" destId="{7DC27346-81D1-408C-B36D-C2DB254B9A45}" srcOrd="0" destOrd="0" presId="urn:microsoft.com/office/officeart/2005/8/layout/radial1"/>
    <dgm:cxn modelId="{D42EE1DD-7CD6-49EC-9CE3-AA4306095189}" type="presParOf" srcId="{70ABF99F-C6E7-4DED-A346-6A61FED7D831}" destId="{E9439D12-9EB3-4787-AFA4-2DFBD288AE4A}" srcOrd="10" destOrd="0" presId="urn:microsoft.com/office/officeart/2005/8/layout/radial1"/>
    <dgm:cxn modelId="{8AED497F-2C48-49D6-9B75-4DA2291CB665}" type="presParOf" srcId="{70ABF99F-C6E7-4DED-A346-6A61FED7D831}" destId="{D1096B5F-6C7D-4318-B24A-C1645BC481A6}" srcOrd="11" destOrd="0" presId="urn:microsoft.com/office/officeart/2005/8/layout/radial1"/>
    <dgm:cxn modelId="{B919800A-0FB8-4094-B4F4-4BF815CB42D0}" type="presParOf" srcId="{D1096B5F-6C7D-4318-B24A-C1645BC481A6}" destId="{F433F523-4B4E-4376-8C4D-474716711304}" srcOrd="0" destOrd="0" presId="urn:microsoft.com/office/officeart/2005/8/layout/radial1"/>
    <dgm:cxn modelId="{2CB94FBD-F44D-4BE8-B0CD-AA0AD23F6AC3}" type="presParOf" srcId="{70ABF99F-C6E7-4DED-A346-6A61FED7D831}" destId="{545653DC-CF14-48B4-95DF-D250B5D67FD2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F38C62-2D37-4CB5-BC63-FD34698450BB}" type="doc">
      <dgm:prSet loTypeId="urn:microsoft.com/office/officeart/2005/8/layout/hierarchy4" loCatId="hierarchy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14697BC2-00B6-4FB4-8E5F-9B17883AAFAA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s-ES" dirty="0"/>
            <a:t>Carácter</a:t>
          </a:r>
          <a:endParaRPr lang="en-GB" dirty="0"/>
        </a:p>
      </dgm:t>
    </dgm:pt>
    <dgm:pt modelId="{8737778D-FC8C-4BA9-9413-2F81F7CC2756}" type="parTrans" cxnId="{1E026B85-1D69-4984-A57F-C909D1D7359D}">
      <dgm:prSet/>
      <dgm:spPr/>
      <dgm:t>
        <a:bodyPr/>
        <a:lstStyle/>
        <a:p>
          <a:endParaRPr lang="en-GB"/>
        </a:p>
      </dgm:t>
    </dgm:pt>
    <dgm:pt modelId="{32DACC6A-5CE0-4043-93EF-0A3322162403}" type="sibTrans" cxnId="{1E026B85-1D69-4984-A57F-C909D1D7359D}">
      <dgm:prSet/>
      <dgm:spPr/>
      <dgm:t>
        <a:bodyPr/>
        <a:lstStyle/>
        <a:p>
          <a:endParaRPr lang="en-GB"/>
        </a:p>
      </dgm:t>
    </dgm:pt>
    <dgm:pt modelId="{20FC045C-299D-41D5-87EB-9D1CF32C6021}">
      <dgm:prSet phldrT="[Text]"/>
      <dgm:spPr/>
      <dgm:t>
        <a:bodyPr/>
        <a:lstStyle/>
        <a:p>
          <a:r>
            <a:rPr lang="es-ES" dirty="0"/>
            <a:t>Simpático</a:t>
          </a:r>
        </a:p>
        <a:p>
          <a:r>
            <a:rPr lang="es-ES" dirty="0"/>
            <a:t>≠</a:t>
          </a:r>
        </a:p>
        <a:p>
          <a:r>
            <a:rPr lang="es-ES" dirty="0"/>
            <a:t>Antipático</a:t>
          </a:r>
          <a:endParaRPr lang="en-GB" dirty="0"/>
        </a:p>
      </dgm:t>
    </dgm:pt>
    <dgm:pt modelId="{9A359B50-E78E-4B2D-BBC2-E1E3A478515F}" type="parTrans" cxnId="{A9839D9A-0E39-4F9C-A8A0-F5CD43DFA7A7}">
      <dgm:prSet/>
      <dgm:spPr/>
      <dgm:t>
        <a:bodyPr/>
        <a:lstStyle/>
        <a:p>
          <a:endParaRPr lang="en-GB"/>
        </a:p>
      </dgm:t>
    </dgm:pt>
    <dgm:pt modelId="{02FBB796-CB67-4AD7-8619-88E6681D9A08}" type="sibTrans" cxnId="{A9839D9A-0E39-4F9C-A8A0-F5CD43DFA7A7}">
      <dgm:prSet/>
      <dgm:spPr/>
      <dgm:t>
        <a:bodyPr/>
        <a:lstStyle/>
        <a:p>
          <a:endParaRPr lang="en-GB"/>
        </a:p>
      </dgm:t>
    </dgm:pt>
    <dgm:pt modelId="{BA64FE74-E9F0-47D7-85DB-A461B1FBE49D}">
      <dgm:prSet phldrT="[Text]"/>
      <dgm:spPr/>
      <dgm:t>
        <a:bodyPr/>
        <a:lstStyle/>
        <a:p>
          <a:r>
            <a:rPr lang="es-ES" dirty="0"/>
            <a:t>Trabajador</a:t>
          </a:r>
        </a:p>
        <a:p>
          <a:r>
            <a:rPr lang="es-ES" dirty="0"/>
            <a:t>≠</a:t>
          </a:r>
        </a:p>
        <a:p>
          <a:r>
            <a:rPr lang="es-ES" dirty="0"/>
            <a:t>Vago</a:t>
          </a:r>
          <a:endParaRPr lang="en-GB" dirty="0"/>
        </a:p>
      </dgm:t>
    </dgm:pt>
    <dgm:pt modelId="{36B5FCED-8FE5-439C-BAC9-ED0D249710BC}" type="parTrans" cxnId="{516B77EA-2674-44EE-95E9-57A36B54828C}">
      <dgm:prSet/>
      <dgm:spPr/>
      <dgm:t>
        <a:bodyPr/>
        <a:lstStyle/>
        <a:p>
          <a:endParaRPr lang="en-GB"/>
        </a:p>
      </dgm:t>
    </dgm:pt>
    <dgm:pt modelId="{2EBE95C2-E1F2-49BE-9899-0B0968EB6E28}" type="sibTrans" cxnId="{516B77EA-2674-44EE-95E9-57A36B54828C}">
      <dgm:prSet/>
      <dgm:spPr/>
      <dgm:t>
        <a:bodyPr/>
        <a:lstStyle/>
        <a:p>
          <a:endParaRPr lang="en-GB"/>
        </a:p>
      </dgm:t>
    </dgm:pt>
    <dgm:pt modelId="{1E8B5014-272F-4CF9-A031-30080490E52A}">
      <dgm:prSet phldrT="[Text]"/>
      <dgm:spPr/>
      <dgm:t>
        <a:bodyPr/>
        <a:lstStyle/>
        <a:p>
          <a:r>
            <a:rPr lang="es-ES" dirty="0"/>
            <a:t>Alegre </a:t>
          </a:r>
        </a:p>
        <a:p>
          <a:r>
            <a:rPr lang="es-ES" dirty="0"/>
            <a:t>≠</a:t>
          </a:r>
        </a:p>
        <a:p>
          <a:r>
            <a:rPr lang="es-ES" dirty="0"/>
            <a:t>Triste</a:t>
          </a:r>
          <a:endParaRPr lang="en-GB" dirty="0"/>
        </a:p>
      </dgm:t>
    </dgm:pt>
    <dgm:pt modelId="{E83D1A10-C3B9-4D1A-9BA9-BC416868FE13}" type="parTrans" cxnId="{CCE309D6-DA5D-4A19-B3D2-3EA2EF1279A9}">
      <dgm:prSet/>
      <dgm:spPr/>
      <dgm:t>
        <a:bodyPr/>
        <a:lstStyle/>
        <a:p>
          <a:endParaRPr lang="en-GB"/>
        </a:p>
      </dgm:t>
    </dgm:pt>
    <dgm:pt modelId="{8EE6196E-987A-4065-9616-953B915F51ED}" type="sibTrans" cxnId="{CCE309D6-DA5D-4A19-B3D2-3EA2EF1279A9}">
      <dgm:prSet/>
      <dgm:spPr/>
      <dgm:t>
        <a:bodyPr/>
        <a:lstStyle/>
        <a:p>
          <a:endParaRPr lang="en-GB"/>
        </a:p>
      </dgm:t>
    </dgm:pt>
    <dgm:pt modelId="{B5B35D00-308F-4A9E-A582-E2216D0EAD5A}">
      <dgm:prSet phldrT="[Text]"/>
      <dgm:spPr/>
      <dgm:t>
        <a:bodyPr/>
        <a:lstStyle/>
        <a:p>
          <a:r>
            <a:rPr lang="es-ES" dirty="0"/>
            <a:t>Divertido </a:t>
          </a:r>
        </a:p>
        <a:p>
          <a:r>
            <a:rPr lang="es-ES" dirty="0"/>
            <a:t>≠</a:t>
          </a:r>
        </a:p>
        <a:p>
          <a:r>
            <a:rPr lang="es-ES" dirty="0"/>
            <a:t>Aburrido</a:t>
          </a:r>
          <a:endParaRPr lang="en-GB" dirty="0"/>
        </a:p>
      </dgm:t>
    </dgm:pt>
    <dgm:pt modelId="{CC26B063-9679-409B-BB3A-FCBE89549578}" type="parTrans" cxnId="{169C38D0-2BF1-4545-A2F9-80BBBEF2268F}">
      <dgm:prSet/>
      <dgm:spPr/>
      <dgm:t>
        <a:bodyPr/>
        <a:lstStyle/>
        <a:p>
          <a:endParaRPr lang="en-GB"/>
        </a:p>
      </dgm:t>
    </dgm:pt>
    <dgm:pt modelId="{AE072E85-2FCD-4A8A-9BAD-F097ABAFE03E}" type="sibTrans" cxnId="{169C38D0-2BF1-4545-A2F9-80BBBEF2268F}">
      <dgm:prSet/>
      <dgm:spPr/>
      <dgm:t>
        <a:bodyPr/>
        <a:lstStyle/>
        <a:p>
          <a:endParaRPr lang="en-GB"/>
        </a:p>
      </dgm:t>
    </dgm:pt>
    <dgm:pt modelId="{7E33B9A2-F355-4468-ACD4-ED73252C3CE6}">
      <dgm:prSet phldrT="[Text]"/>
      <dgm:spPr/>
      <dgm:t>
        <a:bodyPr/>
        <a:lstStyle/>
        <a:p>
          <a:r>
            <a:rPr lang="es-ES" dirty="0"/>
            <a:t>Optimista </a:t>
          </a:r>
        </a:p>
        <a:p>
          <a:r>
            <a:rPr lang="es-ES" dirty="0"/>
            <a:t>≠</a:t>
          </a:r>
        </a:p>
        <a:p>
          <a:r>
            <a:rPr lang="es-ES" dirty="0"/>
            <a:t>Pesimista</a:t>
          </a:r>
          <a:endParaRPr lang="en-GB" dirty="0"/>
        </a:p>
      </dgm:t>
    </dgm:pt>
    <dgm:pt modelId="{5B201C01-0793-4EDC-842E-CE1F01AD1EAC}" type="parTrans" cxnId="{E431803A-BAB3-45DF-AC50-A54276143983}">
      <dgm:prSet/>
      <dgm:spPr/>
      <dgm:t>
        <a:bodyPr/>
        <a:lstStyle/>
        <a:p>
          <a:endParaRPr lang="en-GB"/>
        </a:p>
      </dgm:t>
    </dgm:pt>
    <dgm:pt modelId="{C74FB529-EA12-436D-866D-FE6DC351B42B}" type="sibTrans" cxnId="{E431803A-BAB3-45DF-AC50-A54276143983}">
      <dgm:prSet/>
      <dgm:spPr/>
      <dgm:t>
        <a:bodyPr/>
        <a:lstStyle/>
        <a:p>
          <a:endParaRPr lang="en-GB"/>
        </a:p>
      </dgm:t>
    </dgm:pt>
    <dgm:pt modelId="{47EEE1AC-267C-457C-B40B-275FC2B8A070}">
      <dgm:prSet phldrT="[Text]"/>
      <dgm:spPr/>
      <dgm:t>
        <a:bodyPr/>
        <a:lstStyle/>
        <a:p>
          <a:r>
            <a:rPr lang="es-ES" dirty="0"/>
            <a:t>Sociable </a:t>
          </a:r>
        </a:p>
        <a:p>
          <a:r>
            <a:rPr lang="es-ES" dirty="0"/>
            <a:t>≠</a:t>
          </a:r>
        </a:p>
        <a:p>
          <a:r>
            <a:rPr lang="es-ES" dirty="0"/>
            <a:t>Introvertido</a:t>
          </a:r>
          <a:endParaRPr lang="en-GB" dirty="0"/>
        </a:p>
      </dgm:t>
    </dgm:pt>
    <dgm:pt modelId="{C28207D9-E8FE-452B-85FD-0B1D39C52A5C}" type="parTrans" cxnId="{48B8BFF3-E364-4287-B164-2952F9BD73F1}">
      <dgm:prSet/>
      <dgm:spPr/>
      <dgm:t>
        <a:bodyPr/>
        <a:lstStyle/>
        <a:p>
          <a:endParaRPr lang="en-GB"/>
        </a:p>
      </dgm:t>
    </dgm:pt>
    <dgm:pt modelId="{B2BA5608-2DD2-4316-9ED8-3E590AAC3D1A}" type="sibTrans" cxnId="{48B8BFF3-E364-4287-B164-2952F9BD73F1}">
      <dgm:prSet/>
      <dgm:spPr/>
      <dgm:t>
        <a:bodyPr/>
        <a:lstStyle/>
        <a:p>
          <a:endParaRPr lang="en-GB"/>
        </a:p>
      </dgm:t>
    </dgm:pt>
    <dgm:pt modelId="{E3575439-7E4B-4E23-8D83-D5922D516AFD}">
      <dgm:prSet phldrT="[Text]"/>
      <dgm:spPr/>
      <dgm:t>
        <a:bodyPr/>
        <a:lstStyle/>
        <a:p>
          <a:r>
            <a:rPr lang="es-ES" dirty="0"/>
            <a:t>Atrevido </a:t>
          </a:r>
        </a:p>
        <a:p>
          <a:r>
            <a:rPr lang="es-ES" dirty="0"/>
            <a:t>≠</a:t>
          </a:r>
        </a:p>
        <a:p>
          <a:r>
            <a:rPr lang="es-ES" dirty="0"/>
            <a:t>Tímido</a:t>
          </a:r>
          <a:endParaRPr lang="en-GB" dirty="0"/>
        </a:p>
      </dgm:t>
    </dgm:pt>
    <dgm:pt modelId="{CDFCEEE9-08C1-49ED-8885-B57C4D954327}" type="parTrans" cxnId="{8CAAF7F1-EE2F-4427-B37D-DCDF88B386DB}">
      <dgm:prSet/>
      <dgm:spPr/>
      <dgm:t>
        <a:bodyPr/>
        <a:lstStyle/>
        <a:p>
          <a:endParaRPr lang="en-GB"/>
        </a:p>
      </dgm:t>
    </dgm:pt>
    <dgm:pt modelId="{59EFC8A4-FB09-466E-A19E-64AC2FB0885B}" type="sibTrans" cxnId="{8CAAF7F1-EE2F-4427-B37D-DCDF88B386DB}">
      <dgm:prSet/>
      <dgm:spPr/>
      <dgm:t>
        <a:bodyPr/>
        <a:lstStyle/>
        <a:p>
          <a:endParaRPr lang="en-GB"/>
        </a:p>
      </dgm:t>
    </dgm:pt>
    <dgm:pt modelId="{8870C450-F346-4E9E-82FD-672D6A6F0033}">
      <dgm:prSet phldrT="[Text]"/>
      <dgm:spPr/>
      <dgm:t>
        <a:bodyPr/>
        <a:lstStyle/>
        <a:p>
          <a:r>
            <a:rPr lang="es-ES" dirty="0"/>
            <a:t>Nervioso </a:t>
          </a:r>
        </a:p>
        <a:p>
          <a:r>
            <a:rPr lang="es-ES" dirty="0"/>
            <a:t>≠</a:t>
          </a:r>
        </a:p>
        <a:p>
          <a:r>
            <a:rPr lang="es-ES" dirty="0"/>
            <a:t>Tranquilo</a:t>
          </a:r>
          <a:endParaRPr lang="en-GB" dirty="0"/>
        </a:p>
      </dgm:t>
    </dgm:pt>
    <dgm:pt modelId="{06B4D88C-D5D7-48C0-BBA1-33E334E58C32}" type="parTrans" cxnId="{0016D405-15EE-4957-83D6-CE13892391B9}">
      <dgm:prSet/>
      <dgm:spPr/>
      <dgm:t>
        <a:bodyPr/>
        <a:lstStyle/>
        <a:p>
          <a:endParaRPr lang="en-GB"/>
        </a:p>
      </dgm:t>
    </dgm:pt>
    <dgm:pt modelId="{94F586FB-5A1C-4137-B56B-D87916DF40DD}" type="sibTrans" cxnId="{0016D405-15EE-4957-83D6-CE13892391B9}">
      <dgm:prSet/>
      <dgm:spPr/>
      <dgm:t>
        <a:bodyPr/>
        <a:lstStyle/>
        <a:p>
          <a:endParaRPr lang="en-GB"/>
        </a:p>
      </dgm:t>
    </dgm:pt>
    <dgm:pt modelId="{46B61845-2C70-45A2-9A04-3E9F5B59F3DD}" type="pres">
      <dgm:prSet presAssocID="{F4F38C62-2D37-4CB5-BC63-FD34698450B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CBAD231-F422-4C4E-AB4A-6569A3118618}" type="pres">
      <dgm:prSet presAssocID="{14697BC2-00B6-4FB4-8E5F-9B17883AAFAA}" presName="vertOne" presStyleCnt="0"/>
      <dgm:spPr/>
    </dgm:pt>
    <dgm:pt modelId="{BB3C0282-D9DF-4B86-A404-BF889F696F81}" type="pres">
      <dgm:prSet presAssocID="{14697BC2-00B6-4FB4-8E5F-9B17883AAFAA}" presName="txOne" presStyleLbl="node0" presStyleIdx="0" presStyleCnt="1" custScaleY="42504" custLinFactY="-10242" custLinFactNeighborX="203" custLinFactNeighborY="-100000">
        <dgm:presLayoutVars>
          <dgm:chPref val="3"/>
        </dgm:presLayoutVars>
      </dgm:prSet>
      <dgm:spPr/>
    </dgm:pt>
    <dgm:pt modelId="{12A98949-9143-45CA-B96C-FCBD214DC954}" type="pres">
      <dgm:prSet presAssocID="{14697BC2-00B6-4FB4-8E5F-9B17883AAFAA}" presName="parTransOne" presStyleCnt="0"/>
      <dgm:spPr/>
    </dgm:pt>
    <dgm:pt modelId="{9A030DEB-E1FE-42E7-AD29-77E938424A11}" type="pres">
      <dgm:prSet presAssocID="{14697BC2-00B6-4FB4-8E5F-9B17883AAFAA}" presName="horzOne" presStyleCnt="0"/>
      <dgm:spPr/>
    </dgm:pt>
    <dgm:pt modelId="{2E86E0B1-770C-42BD-8A08-1EACB52177C8}" type="pres">
      <dgm:prSet presAssocID="{20FC045C-299D-41D5-87EB-9D1CF32C6021}" presName="vertTwo" presStyleCnt="0"/>
      <dgm:spPr/>
    </dgm:pt>
    <dgm:pt modelId="{72676D8C-9ED2-410D-BF83-36DC319D7306}" type="pres">
      <dgm:prSet presAssocID="{20FC045C-299D-41D5-87EB-9D1CF32C6021}" presName="txTwo" presStyleLbl="node2" presStyleIdx="0" presStyleCnt="8">
        <dgm:presLayoutVars>
          <dgm:chPref val="3"/>
        </dgm:presLayoutVars>
      </dgm:prSet>
      <dgm:spPr/>
    </dgm:pt>
    <dgm:pt modelId="{72D7E7ED-9187-4E22-8099-06C511E9E767}" type="pres">
      <dgm:prSet presAssocID="{20FC045C-299D-41D5-87EB-9D1CF32C6021}" presName="horzTwo" presStyleCnt="0"/>
      <dgm:spPr/>
    </dgm:pt>
    <dgm:pt modelId="{C9B33377-522F-4B0B-9E0A-12EAF3956252}" type="pres">
      <dgm:prSet presAssocID="{02FBB796-CB67-4AD7-8619-88E6681D9A08}" presName="sibSpaceTwo" presStyleCnt="0"/>
      <dgm:spPr/>
    </dgm:pt>
    <dgm:pt modelId="{FD83D587-54DC-4DF4-A5DE-A8B498193251}" type="pres">
      <dgm:prSet presAssocID="{BA64FE74-E9F0-47D7-85DB-A461B1FBE49D}" presName="vertTwo" presStyleCnt="0"/>
      <dgm:spPr/>
    </dgm:pt>
    <dgm:pt modelId="{AB358D55-F9BE-4654-8C19-263B99A5C97D}" type="pres">
      <dgm:prSet presAssocID="{BA64FE74-E9F0-47D7-85DB-A461B1FBE49D}" presName="txTwo" presStyleLbl="node2" presStyleIdx="1" presStyleCnt="8">
        <dgm:presLayoutVars>
          <dgm:chPref val="3"/>
        </dgm:presLayoutVars>
      </dgm:prSet>
      <dgm:spPr/>
    </dgm:pt>
    <dgm:pt modelId="{FFCFDB2D-DCFB-4DFC-8023-B59257B1C4E9}" type="pres">
      <dgm:prSet presAssocID="{BA64FE74-E9F0-47D7-85DB-A461B1FBE49D}" presName="horzTwo" presStyleCnt="0"/>
      <dgm:spPr/>
    </dgm:pt>
    <dgm:pt modelId="{A6E8DB0C-20FC-4C5B-8C54-F56A16A32D11}" type="pres">
      <dgm:prSet presAssocID="{2EBE95C2-E1F2-49BE-9899-0B0968EB6E28}" presName="sibSpaceTwo" presStyleCnt="0"/>
      <dgm:spPr/>
    </dgm:pt>
    <dgm:pt modelId="{477E85B9-69F7-4E70-9C25-7CAD62C3195E}" type="pres">
      <dgm:prSet presAssocID="{1E8B5014-272F-4CF9-A031-30080490E52A}" presName="vertTwo" presStyleCnt="0"/>
      <dgm:spPr/>
    </dgm:pt>
    <dgm:pt modelId="{8CFAA504-6DD1-4AE3-844E-90740CF48E07}" type="pres">
      <dgm:prSet presAssocID="{1E8B5014-272F-4CF9-A031-30080490E52A}" presName="txTwo" presStyleLbl="node2" presStyleIdx="2" presStyleCnt="8">
        <dgm:presLayoutVars>
          <dgm:chPref val="3"/>
        </dgm:presLayoutVars>
      </dgm:prSet>
      <dgm:spPr/>
    </dgm:pt>
    <dgm:pt modelId="{5104B1DA-17BD-49DE-8086-F988558FC983}" type="pres">
      <dgm:prSet presAssocID="{1E8B5014-272F-4CF9-A031-30080490E52A}" presName="horzTwo" presStyleCnt="0"/>
      <dgm:spPr/>
    </dgm:pt>
    <dgm:pt modelId="{C4096A37-CE13-4F4E-83CC-07749A410858}" type="pres">
      <dgm:prSet presAssocID="{8EE6196E-987A-4065-9616-953B915F51ED}" presName="sibSpaceTwo" presStyleCnt="0"/>
      <dgm:spPr/>
    </dgm:pt>
    <dgm:pt modelId="{242E14AD-AB9E-402D-B339-AA018817BB08}" type="pres">
      <dgm:prSet presAssocID="{B5B35D00-308F-4A9E-A582-E2216D0EAD5A}" presName="vertTwo" presStyleCnt="0"/>
      <dgm:spPr/>
    </dgm:pt>
    <dgm:pt modelId="{9BC0D0A7-C077-445A-8C77-8C4283879466}" type="pres">
      <dgm:prSet presAssocID="{B5B35D00-308F-4A9E-A582-E2216D0EAD5A}" presName="txTwo" presStyleLbl="node2" presStyleIdx="3" presStyleCnt="8">
        <dgm:presLayoutVars>
          <dgm:chPref val="3"/>
        </dgm:presLayoutVars>
      </dgm:prSet>
      <dgm:spPr/>
    </dgm:pt>
    <dgm:pt modelId="{6D9BB0B8-B49D-47AA-A775-D6DF99704CF4}" type="pres">
      <dgm:prSet presAssocID="{B5B35D00-308F-4A9E-A582-E2216D0EAD5A}" presName="horzTwo" presStyleCnt="0"/>
      <dgm:spPr/>
    </dgm:pt>
    <dgm:pt modelId="{E965F276-D30D-4501-85E5-AAA3FD69EFFA}" type="pres">
      <dgm:prSet presAssocID="{AE072E85-2FCD-4A8A-9BAD-F097ABAFE03E}" presName="sibSpaceTwo" presStyleCnt="0"/>
      <dgm:spPr/>
    </dgm:pt>
    <dgm:pt modelId="{40031B97-2A6C-4142-ACE8-D11E666BC6CA}" type="pres">
      <dgm:prSet presAssocID="{7E33B9A2-F355-4468-ACD4-ED73252C3CE6}" presName="vertTwo" presStyleCnt="0"/>
      <dgm:spPr/>
    </dgm:pt>
    <dgm:pt modelId="{A2826FA3-AE0F-4B60-992C-3BB5E55595A7}" type="pres">
      <dgm:prSet presAssocID="{7E33B9A2-F355-4468-ACD4-ED73252C3CE6}" presName="txTwo" presStyleLbl="node2" presStyleIdx="4" presStyleCnt="8">
        <dgm:presLayoutVars>
          <dgm:chPref val="3"/>
        </dgm:presLayoutVars>
      </dgm:prSet>
      <dgm:spPr/>
    </dgm:pt>
    <dgm:pt modelId="{23B97C42-2FA8-4449-B517-78A41C90D3DD}" type="pres">
      <dgm:prSet presAssocID="{7E33B9A2-F355-4468-ACD4-ED73252C3CE6}" presName="horzTwo" presStyleCnt="0"/>
      <dgm:spPr/>
    </dgm:pt>
    <dgm:pt modelId="{9E6DCB77-B8D5-4CB8-825D-2D74BCF126E1}" type="pres">
      <dgm:prSet presAssocID="{C74FB529-EA12-436D-866D-FE6DC351B42B}" presName="sibSpaceTwo" presStyleCnt="0"/>
      <dgm:spPr/>
    </dgm:pt>
    <dgm:pt modelId="{13FA1702-8B86-4918-9C15-E3D58C6AF390}" type="pres">
      <dgm:prSet presAssocID="{47EEE1AC-267C-457C-B40B-275FC2B8A070}" presName="vertTwo" presStyleCnt="0"/>
      <dgm:spPr/>
    </dgm:pt>
    <dgm:pt modelId="{AEB47D8D-B187-421C-8F7A-6B4167F594CD}" type="pres">
      <dgm:prSet presAssocID="{47EEE1AC-267C-457C-B40B-275FC2B8A070}" presName="txTwo" presStyleLbl="node2" presStyleIdx="5" presStyleCnt="8">
        <dgm:presLayoutVars>
          <dgm:chPref val="3"/>
        </dgm:presLayoutVars>
      </dgm:prSet>
      <dgm:spPr/>
    </dgm:pt>
    <dgm:pt modelId="{F7E1B619-BFBE-4D5A-B16B-09335A79026C}" type="pres">
      <dgm:prSet presAssocID="{47EEE1AC-267C-457C-B40B-275FC2B8A070}" presName="horzTwo" presStyleCnt="0"/>
      <dgm:spPr/>
    </dgm:pt>
    <dgm:pt modelId="{07AE4A58-862A-4D2C-A0F7-0800DE6979E0}" type="pres">
      <dgm:prSet presAssocID="{B2BA5608-2DD2-4316-9ED8-3E590AAC3D1A}" presName="sibSpaceTwo" presStyleCnt="0"/>
      <dgm:spPr/>
    </dgm:pt>
    <dgm:pt modelId="{4E78D643-E282-4211-B18C-075C62A44980}" type="pres">
      <dgm:prSet presAssocID="{E3575439-7E4B-4E23-8D83-D5922D516AFD}" presName="vertTwo" presStyleCnt="0"/>
      <dgm:spPr/>
    </dgm:pt>
    <dgm:pt modelId="{02BDDBE9-07F5-4D7C-B853-D85ED39B599C}" type="pres">
      <dgm:prSet presAssocID="{E3575439-7E4B-4E23-8D83-D5922D516AFD}" presName="txTwo" presStyleLbl="node2" presStyleIdx="6" presStyleCnt="8">
        <dgm:presLayoutVars>
          <dgm:chPref val="3"/>
        </dgm:presLayoutVars>
      </dgm:prSet>
      <dgm:spPr/>
    </dgm:pt>
    <dgm:pt modelId="{ACE7440A-6E46-4587-8293-5BB6D3B193BC}" type="pres">
      <dgm:prSet presAssocID="{E3575439-7E4B-4E23-8D83-D5922D516AFD}" presName="horzTwo" presStyleCnt="0"/>
      <dgm:spPr/>
    </dgm:pt>
    <dgm:pt modelId="{F084C008-C885-43B1-9533-9BF914CC1367}" type="pres">
      <dgm:prSet presAssocID="{59EFC8A4-FB09-466E-A19E-64AC2FB0885B}" presName="sibSpaceTwo" presStyleCnt="0"/>
      <dgm:spPr/>
    </dgm:pt>
    <dgm:pt modelId="{8AB5BFF5-6B1A-4C62-82BB-384003C7F640}" type="pres">
      <dgm:prSet presAssocID="{8870C450-F346-4E9E-82FD-672D6A6F0033}" presName="vertTwo" presStyleCnt="0"/>
      <dgm:spPr/>
    </dgm:pt>
    <dgm:pt modelId="{4EEA25E5-3757-49E2-B296-0CFE47EBD0AD}" type="pres">
      <dgm:prSet presAssocID="{8870C450-F346-4E9E-82FD-672D6A6F0033}" presName="txTwo" presStyleLbl="node2" presStyleIdx="7" presStyleCnt="8">
        <dgm:presLayoutVars>
          <dgm:chPref val="3"/>
        </dgm:presLayoutVars>
      </dgm:prSet>
      <dgm:spPr/>
    </dgm:pt>
    <dgm:pt modelId="{E86A08E0-94FC-4E4F-BEA9-E197AF9ED1E3}" type="pres">
      <dgm:prSet presAssocID="{8870C450-F346-4E9E-82FD-672D6A6F0033}" presName="horzTwo" presStyleCnt="0"/>
      <dgm:spPr/>
    </dgm:pt>
  </dgm:ptLst>
  <dgm:cxnLst>
    <dgm:cxn modelId="{F56E8001-6DAF-4A9C-BD93-5F677201CB69}" type="presOf" srcId="{20FC045C-299D-41D5-87EB-9D1CF32C6021}" destId="{72676D8C-9ED2-410D-BF83-36DC319D7306}" srcOrd="0" destOrd="0" presId="urn:microsoft.com/office/officeart/2005/8/layout/hierarchy4"/>
    <dgm:cxn modelId="{0016D405-15EE-4957-83D6-CE13892391B9}" srcId="{14697BC2-00B6-4FB4-8E5F-9B17883AAFAA}" destId="{8870C450-F346-4E9E-82FD-672D6A6F0033}" srcOrd="7" destOrd="0" parTransId="{06B4D88C-D5D7-48C0-BBA1-33E334E58C32}" sibTransId="{94F586FB-5A1C-4137-B56B-D87916DF40DD}"/>
    <dgm:cxn modelId="{F59B9407-1C24-4359-AFB2-B08A670C2A99}" type="presOf" srcId="{1E8B5014-272F-4CF9-A031-30080490E52A}" destId="{8CFAA504-6DD1-4AE3-844E-90740CF48E07}" srcOrd="0" destOrd="0" presId="urn:microsoft.com/office/officeart/2005/8/layout/hierarchy4"/>
    <dgm:cxn modelId="{914F831A-B1A5-4B38-B408-755E4F66E9F5}" type="presOf" srcId="{BA64FE74-E9F0-47D7-85DB-A461B1FBE49D}" destId="{AB358D55-F9BE-4654-8C19-263B99A5C97D}" srcOrd="0" destOrd="0" presId="urn:microsoft.com/office/officeart/2005/8/layout/hierarchy4"/>
    <dgm:cxn modelId="{CCD01335-1CFF-4727-A2F8-E295F4A36AAD}" type="presOf" srcId="{14697BC2-00B6-4FB4-8E5F-9B17883AAFAA}" destId="{BB3C0282-D9DF-4B86-A404-BF889F696F81}" srcOrd="0" destOrd="0" presId="urn:microsoft.com/office/officeart/2005/8/layout/hierarchy4"/>
    <dgm:cxn modelId="{E431803A-BAB3-45DF-AC50-A54276143983}" srcId="{14697BC2-00B6-4FB4-8E5F-9B17883AAFAA}" destId="{7E33B9A2-F355-4468-ACD4-ED73252C3CE6}" srcOrd="4" destOrd="0" parTransId="{5B201C01-0793-4EDC-842E-CE1F01AD1EAC}" sibTransId="{C74FB529-EA12-436D-866D-FE6DC351B42B}"/>
    <dgm:cxn modelId="{2F565B68-52AA-45C5-AA2A-D069815B6201}" type="presOf" srcId="{7E33B9A2-F355-4468-ACD4-ED73252C3CE6}" destId="{A2826FA3-AE0F-4B60-992C-3BB5E55595A7}" srcOrd="0" destOrd="0" presId="urn:microsoft.com/office/officeart/2005/8/layout/hierarchy4"/>
    <dgm:cxn modelId="{314A7C69-D61E-4DF4-BE0F-44BC01DCC10C}" type="presOf" srcId="{E3575439-7E4B-4E23-8D83-D5922D516AFD}" destId="{02BDDBE9-07F5-4D7C-B853-D85ED39B599C}" srcOrd="0" destOrd="0" presId="urn:microsoft.com/office/officeart/2005/8/layout/hierarchy4"/>
    <dgm:cxn modelId="{58203973-44CF-4FE4-87E7-64832EE4E572}" type="presOf" srcId="{8870C450-F346-4E9E-82FD-672D6A6F0033}" destId="{4EEA25E5-3757-49E2-B296-0CFE47EBD0AD}" srcOrd="0" destOrd="0" presId="urn:microsoft.com/office/officeart/2005/8/layout/hierarchy4"/>
    <dgm:cxn modelId="{C7525E82-BA06-486F-A7FB-AF660103CE98}" type="presOf" srcId="{F4F38C62-2D37-4CB5-BC63-FD34698450BB}" destId="{46B61845-2C70-45A2-9A04-3E9F5B59F3DD}" srcOrd="0" destOrd="0" presId="urn:microsoft.com/office/officeart/2005/8/layout/hierarchy4"/>
    <dgm:cxn modelId="{8ABAD583-8096-4BCE-B50B-F101506B033A}" type="presOf" srcId="{B5B35D00-308F-4A9E-A582-E2216D0EAD5A}" destId="{9BC0D0A7-C077-445A-8C77-8C4283879466}" srcOrd="0" destOrd="0" presId="urn:microsoft.com/office/officeart/2005/8/layout/hierarchy4"/>
    <dgm:cxn modelId="{1E026B85-1D69-4984-A57F-C909D1D7359D}" srcId="{F4F38C62-2D37-4CB5-BC63-FD34698450BB}" destId="{14697BC2-00B6-4FB4-8E5F-9B17883AAFAA}" srcOrd="0" destOrd="0" parTransId="{8737778D-FC8C-4BA9-9413-2F81F7CC2756}" sibTransId="{32DACC6A-5CE0-4043-93EF-0A3322162403}"/>
    <dgm:cxn modelId="{A9839D9A-0E39-4F9C-A8A0-F5CD43DFA7A7}" srcId="{14697BC2-00B6-4FB4-8E5F-9B17883AAFAA}" destId="{20FC045C-299D-41D5-87EB-9D1CF32C6021}" srcOrd="0" destOrd="0" parTransId="{9A359B50-E78E-4B2D-BBC2-E1E3A478515F}" sibTransId="{02FBB796-CB67-4AD7-8619-88E6681D9A08}"/>
    <dgm:cxn modelId="{CFE8B5B6-FEFB-49EE-B053-E0A86E0E13D4}" type="presOf" srcId="{47EEE1AC-267C-457C-B40B-275FC2B8A070}" destId="{AEB47D8D-B187-421C-8F7A-6B4167F594CD}" srcOrd="0" destOrd="0" presId="urn:microsoft.com/office/officeart/2005/8/layout/hierarchy4"/>
    <dgm:cxn modelId="{169C38D0-2BF1-4545-A2F9-80BBBEF2268F}" srcId="{14697BC2-00B6-4FB4-8E5F-9B17883AAFAA}" destId="{B5B35D00-308F-4A9E-A582-E2216D0EAD5A}" srcOrd="3" destOrd="0" parTransId="{CC26B063-9679-409B-BB3A-FCBE89549578}" sibTransId="{AE072E85-2FCD-4A8A-9BAD-F097ABAFE03E}"/>
    <dgm:cxn modelId="{CCE309D6-DA5D-4A19-B3D2-3EA2EF1279A9}" srcId="{14697BC2-00B6-4FB4-8E5F-9B17883AAFAA}" destId="{1E8B5014-272F-4CF9-A031-30080490E52A}" srcOrd="2" destOrd="0" parTransId="{E83D1A10-C3B9-4D1A-9BA9-BC416868FE13}" sibTransId="{8EE6196E-987A-4065-9616-953B915F51ED}"/>
    <dgm:cxn modelId="{516B77EA-2674-44EE-95E9-57A36B54828C}" srcId="{14697BC2-00B6-4FB4-8E5F-9B17883AAFAA}" destId="{BA64FE74-E9F0-47D7-85DB-A461B1FBE49D}" srcOrd="1" destOrd="0" parTransId="{36B5FCED-8FE5-439C-BAC9-ED0D249710BC}" sibTransId="{2EBE95C2-E1F2-49BE-9899-0B0968EB6E28}"/>
    <dgm:cxn modelId="{8CAAF7F1-EE2F-4427-B37D-DCDF88B386DB}" srcId="{14697BC2-00B6-4FB4-8E5F-9B17883AAFAA}" destId="{E3575439-7E4B-4E23-8D83-D5922D516AFD}" srcOrd="6" destOrd="0" parTransId="{CDFCEEE9-08C1-49ED-8885-B57C4D954327}" sibTransId="{59EFC8A4-FB09-466E-A19E-64AC2FB0885B}"/>
    <dgm:cxn modelId="{48B8BFF3-E364-4287-B164-2952F9BD73F1}" srcId="{14697BC2-00B6-4FB4-8E5F-9B17883AAFAA}" destId="{47EEE1AC-267C-457C-B40B-275FC2B8A070}" srcOrd="5" destOrd="0" parTransId="{C28207D9-E8FE-452B-85FD-0B1D39C52A5C}" sibTransId="{B2BA5608-2DD2-4316-9ED8-3E590AAC3D1A}"/>
    <dgm:cxn modelId="{34A2D6AE-8EB9-46BC-AD61-529D6D5D431F}" type="presParOf" srcId="{46B61845-2C70-45A2-9A04-3E9F5B59F3DD}" destId="{0CBAD231-F422-4C4E-AB4A-6569A3118618}" srcOrd="0" destOrd="0" presId="urn:microsoft.com/office/officeart/2005/8/layout/hierarchy4"/>
    <dgm:cxn modelId="{6C49C487-430B-4475-A61B-BFC7E49B5994}" type="presParOf" srcId="{0CBAD231-F422-4C4E-AB4A-6569A3118618}" destId="{BB3C0282-D9DF-4B86-A404-BF889F696F81}" srcOrd="0" destOrd="0" presId="urn:microsoft.com/office/officeart/2005/8/layout/hierarchy4"/>
    <dgm:cxn modelId="{55F3F3DF-F81A-4F0A-9F81-721DF5F0C06B}" type="presParOf" srcId="{0CBAD231-F422-4C4E-AB4A-6569A3118618}" destId="{12A98949-9143-45CA-B96C-FCBD214DC954}" srcOrd="1" destOrd="0" presId="urn:microsoft.com/office/officeart/2005/8/layout/hierarchy4"/>
    <dgm:cxn modelId="{9A15B5CD-1CC0-4C02-B610-9304D0D565D4}" type="presParOf" srcId="{0CBAD231-F422-4C4E-AB4A-6569A3118618}" destId="{9A030DEB-E1FE-42E7-AD29-77E938424A11}" srcOrd="2" destOrd="0" presId="urn:microsoft.com/office/officeart/2005/8/layout/hierarchy4"/>
    <dgm:cxn modelId="{5E61AECE-CD7D-4342-81A0-2379020F5EF7}" type="presParOf" srcId="{9A030DEB-E1FE-42E7-AD29-77E938424A11}" destId="{2E86E0B1-770C-42BD-8A08-1EACB52177C8}" srcOrd="0" destOrd="0" presId="urn:microsoft.com/office/officeart/2005/8/layout/hierarchy4"/>
    <dgm:cxn modelId="{7C8E1272-256A-4053-89AF-D341C14362A0}" type="presParOf" srcId="{2E86E0B1-770C-42BD-8A08-1EACB52177C8}" destId="{72676D8C-9ED2-410D-BF83-36DC319D7306}" srcOrd="0" destOrd="0" presId="urn:microsoft.com/office/officeart/2005/8/layout/hierarchy4"/>
    <dgm:cxn modelId="{2D59070E-3473-45F5-BCE0-9CA533FC1360}" type="presParOf" srcId="{2E86E0B1-770C-42BD-8A08-1EACB52177C8}" destId="{72D7E7ED-9187-4E22-8099-06C511E9E767}" srcOrd="1" destOrd="0" presId="urn:microsoft.com/office/officeart/2005/8/layout/hierarchy4"/>
    <dgm:cxn modelId="{06DB1C4E-421E-4F0F-834F-A342AF01DD24}" type="presParOf" srcId="{9A030DEB-E1FE-42E7-AD29-77E938424A11}" destId="{C9B33377-522F-4B0B-9E0A-12EAF3956252}" srcOrd="1" destOrd="0" presId="urn:microsoft.com/office/officeart/2005/8/layout/hierarchy4"/>
    <dgm:cxn modelId="{E709DDBE-68D1-4FB2-B958-1FA0468095D3}" type="presParOf" srcId="{9A030DEB-E1FE-42E7-AD29-77E938424A11}" destId="{FD83D587-54DC-4DF4-A5DE-A8B498193251}" srcOrd="2" destOrd="0" presId="urn:microsoft.com/office/officeart/2005/8/layout/hierarchy4"/>
    <dgm:cxn modelId="{4EC831CF-3B39-4144-9072-DAF7940A2454}" type="presParOf" srcId="{FD83D587-54DC-4DF4-A5DE-A8B498193251}" destId="{AB358D55-F9BE-4654-8C19-263B99A5C97D}" srcOrd="0" destOrd="0" presId="urn:microsoft.com/office/officeart/2005/8/layout/hierarchy4"/>
    <dgm:cxn modelId="{0D9E07E0-FAF7-4E7C-8389-D43D8526D714}" type="presParOf" srcId="{FD83D587-54DC-4DF4-A5DE-A8B498193251}" destId="{FFCFDB2D-DCFB-4DFC-8023-B59257B1C4E9}" srcOrd="1" destOrd="0" presId="urn:microsoft.com/office/officeart/2005/8/layout/hierarchy4"/>
    <dgm:cxn modelId="{94D7D669-212D-4940-AE43-1FDA1A657E4A}" type="presParOf" srcId="{9A030DEB-E1FE-42E7-AD29-77E938424A11}" destId="{A6E8DB0C-20FC-4C5B-8C54-F56A16A32D11}" srcOrd="3" destOrd="0" presId="urn:microsoft.com/office/officeart/2005/8/layout/hierarchy4"/>
    <dgm:cxn modelId="{189D989F-9BF7-4AEA-A8B2-023FE990E035}" type="presParOf" srcId="{9A030DEB-E1FE-42E7-AD29-77E938424A11}" destId="{477E85B9-69F7-4E70-9C25-7CAD62C3195E}" srcOrd="4" destOrd="0" presId="urn:microsoft.com/office/officeart/2005/8/layout/hierarchy4"/>
    <dgm:cxn modelId="{C428D9A8-B36A-47A7-BE32-222797449A43}" type="presParOf" srcId="{477E85B9-69F7-4E70-9C25-7CAD62C3195E}" destId="{8CFAA504-6DD1-4AE3-844E-90740CF48E07}" srcOrd="0" destOrd="0" presId="urn:microsoft.com/office/officeart/2005/8/layout/hierarchy4"/>
    <dgm:cxn modelId="{818039E5-B929-43E0-AC35-AEE7DB7E10E1}" type="presParOf" srcId="{477E85B9-69F7-4E70-9C25-7CAD62C3195E}" destId="{5104B1DA-17BD-49DE-8086-F988558FC983}" srcOrd="1" destOrd="0" presId="urn:microsoft.com/office/officeart/2005/8/layout/hierarchy4"/>
    <dgm:cxn modelId="{B426758B-73A1-442A-A210-2673AC0D5E8F}" type="presParOf" srcId="{9A030DEB-E1FE-42E7-AD29-77E938424A11}" destId="{C4096A37-CE13-4F4E-83CC-07749A410858}" srcOrd="5" destOrd="0" presId="urn:microsoft.com/office/officeart/2005/8/layout/hierarchy4"/>
    <dgm:cxn modelId="{C079F502-7CF2-43E8-8CCA-1D9BED261F3A}" type="presParOf" srcId="{9A030DEB-E1FE-42E7-AD29-77E938424A11}" destId="{242E14AD-AB9E-402D-B339-AA018817BB08}" srcOrd="6" destOrd="0" presId="urn:microsoft.com/office/officeart/2005/8/layout/hierarchy4"/>
    <dgm:cxn modelId="{68D3FC93-3978-46C4-9CB8-2577DB02372C}" type="presParOf" srcId="{242E14AD-AB9E-402D-B339-AA018817BB08}" destId="{9BC0D0A7-C077-445A-8C77-8C4283879466}" srcOrd="0" destOrd="0" presId="urn:microsoft.com/office/officeart/2005/8/layout/hierarchy4"/>
    <dgm:cxn modelId="{02836566-4003-492F-B6BC-DAA3D4903FC6}" type="presParOf" srcId="{242E14AD-AB9E-402D-B339-AA018817BB08}" destId="{6D9BB0B8-B49D-47AA-A775-D6DF99704CF4}" srcOrd="1" destOrd="0" presId="urn:microsoft.com/office/officeart/2005/8/layout/hierarchy4"/>
    <dgm:cxn modelId="{A32592C5-0B63-4CD1-B400-EE55EC4FE508}" type="presParOf" srcId="{9A030DEB-E1FE-42E7-AD29-77E938424A11}" destId="{E965F276-D30D-4501-85E5-AAA3FD69EFFA}" srcOrd="7" destOrd="0" presId="urn:microsoft.com/office/officeart/2005/8/layout/hierarchy4"/>
    <dgm:cxn modelId="{B7EAA3ED-176C-4CBA-98B6-D6C04FCB673B}" type="presParOf" srcId="{9A030DEB-E1FE-42E7-AD29-77E938424A11}" destId="{40031B97-2A6C-4142-ACE8-D11E666BC6CA}" srcOrd="8" destOrd="0" presId="urn:microsoft.com/office/officeart/2005/8/layout/hierarchy4"/>
    <dgm:cxn modelId="{F5711DB3-89FE-4BE7-A974-752FB6D5C8F1}" type="presParOf" srcId="{40031B97-2A6C-4142-ACE8-D11E666BC6CA}" destId="{A2826FA3-AE0F-4B60-992C-3BB5E55595A7}" srcOrd="0" destOrd="0" presId="urn:microsoft.com/office/officeart/2005/8/layout/hierarchy4"/>
    <dgm:cxn modelId="{F775F2FA-FEC8-4783-8D97-3486D9278592}" type="presParOf" srcId="{40031B97-2A6C-4142-ACE8-D11E666BC6CA}" destId="{23B97C42-2FA8-4449-B517-78A41C90D3DD}" srcOrd="1" destOrd="0" presId="urn:microsoft.com/office/officeart/2005/8/layout/hierarchy4"/>
    <dgm:cxn modelId="{75802D97-734E-4E97-A096-DCFCF629FDB2}" type="presParOf" srcId="{9A030DEB-E1FE-42E7-AD29-77E938424A11}" destId="{9E6DCB77-B8D5-4CB8-825D-2D74BCF126E1}" srcOrd="9" destOrd="0" presId="urn:microsoft.com/office/officeart/2005/8/layout/hierarchy4"/>
    <dgm:cxn modelId="{D4F32890-F66C-433F-9A22-6CDAD283CFBE}" type="presParOf" srcId="{9A030DEB-E1FE-42E7-AD29-77E938424A11}" destId="{13FA1702-8B86-4918-9C15-E3D58C6AF390}" srcOrd="10" destOrd="0" presId="urn:microsoft.com/office/officeart/2005/8/layout/hierarchy4"/>
    <dgm:cxn modelId="{FFFF3E52-C853-4127-9450-629759F05594}" type="presParOf" srcId="{13FA1702-8B86-4918-9C15-E3D58C6AF390}" destId="{AEB47D8D-B187-421C-8F7A-6B4167F594CD}" srcOrd="0" destOrd="0" presId="urn:microsoft.com/office/officeart/2005/8/layout/hierarchy4"/>
    <dgm:cxn modelId="{A645C2EB-02C6-44F4-B381-23CF7C43FA42}" type="presParOf" srcId="{13FA1702-8B86-4918-9C15-E3D58C6AF390}" destId="{F7E1B619-BFBE-4D5A-B16B-09335A79026C}" srcOrd="1" destOrd="0" presId="urn:microsoft.com/office/officeart/2005/8/layout/hierarchy4"/>
    <dgm:cxn modelId="{36062B40-239E-44B4-8412-56BDEA9DB079}" type="presParOf" srcId="{9A030DEB-E1FE-42E7-AD29-77E938424A11}" destId="{07AE4A58-862A-4D2C-A0F7-0800DE6979E0}" srcOrd="11" destOrd="0" presId="urn:microsoft.com/office/officeart/2005/8/layout/hierarchy4"/>
    <dgm:cxn modelId="{C5C3563C-8BFD-456F-9334-0246B8DF09B8}" type="presParOf" srcId="{9A030DEB-E1FE-42E7-AD29-77E938424A11}" destId="{4E78D643-E282-4211-B18C-075C62A44980}" srcOrd="12" destOrd="0" presId="urn:microsoft.com/office/officeart/2005/8/layout/hierarchy4"/>
    <dgm:cxn modelId="{0C73E421-A0CF-48DC-83CB-841661BBA460}" type="presParOf" srcId="{4E78D643-E282-4211-B18C-075C62A44980}" destId="{02BDDBE9-07F5-4D7C-B853-D85ED39B599C}" srcOrd="0" destOrd="0" presId="urn:microsoft.com/office/officeart/2005/8/layout/hierarchy4"/>
    <dgm:cxn modelId="{A5CC7B41-0962-41AB-BA85-16EBF905B057}" type="presParOf" srcId="{4E78D643-E282-4211-B18C-075C62A44980}" destId="{ACE7440A-6E46-4587-8293-5BB6D3B193BC}" srcOrd="1" destOrd="0" presId="urn:microsoft.com/office/officeart/2005/8/layout/hierarchy4"/>
    <dgm:cxn modelId="{8A79570A-3099-402B-8D5E-886BC91FAB8F}" type="presParOf" srcId="{9A030DEB-E1FE-42E7-AD29-77E938424A11}" destId="{F084C008-C885-43B1-9533-9BF914CC1367}" srcOrd="13" destOrd="0" presId="urn:microsoft.com/office/officeart/2005/8/layout/hierarchy4"/>
    <dgm:cxn modelId="{78D88C98-DED8-4A6E-83E7-E67A748599BC}" type="presParOf" srcId="{9A030DEB-E1FE-42E7-AD29-77E938424A11}" destId="{8AB5BFF5-6B1A-4C62-82BB-384003C7F640}" srcOrd="14" destOrd="0" presId="urn:microsoft.com/office/officeart/2005/8/layout/hierarchy4"/>
    <dgm:cxn modelId="{662E7D17-D7EA-49C1-BAB5-3946746439C8}" type="presParOf" srcId="{8AB5BFF5-6B1A-4C62-82BB-384003C7F640}" destId="{4EEA25E5-3757-49E2-B296-0CFE47EBD0AD}" srcOrd="0" destOrd="0" presId="urn:microsoft.com/office/officeart/2005/8/layout/hierarchy4"/>
    <dgm:cxn modelId="{A94E203A-1C9F-4938-B397-96A68C361E63}" type="presParOf" srcId="{8AB5BFF5-6B1A-4C62-82BB-384003C7F640}" destId="{E86A08E0-94FC-4E4F-BEA9-E197AF9ED1E3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F25622-BE2D-45E4-9AEE-02789D99FDA5}" type="doc">
      <dgm:prSet loTypeId="urn:microsoft.com/office/officeart/2005/8/layout/hierarchy3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07D7468-D2A0-46CB-A1A5-0D3BB517008F}">
      <dgm:prSet phldrT="[Text]"/>
      <dgm:spPr/>
      <dgm:t>
        <a:bodyPr/>
        <a:lstStyle/>
        <a:p>
          <a:r>
            <a:rPr lang="es-ES" dirty="0"/>
            <a:t>DESAYUNO</a:t>
          </a:r>
          <a:endParaRPr lang="en-GB" dirty="0"/>
        </a:p>
      </dgm:t>
    </dgm:pt>
    <dgm:pt modelId="{D83D25ED-B806-48CA-9552-BFEC98377AEA}" type="parTrans" cxnId="{17D13A9F-D9ED-45C6-A8E6-351B338C9748}">
      <dgm:prSet/>
      <dgm:spPr/>
      <dgm:t>
        <a:bodyPr/>
        <a:lstStyle/>
        <a:p>
          <a:endParaRPr lang="en-GB"/>
        </a:p>
      </dgm:t>
    </dgm:pt>
    <dgm:pt modelId="{AE87C8FA-0934-4D09-BD1A-1BC41CB36CDB}" type="sibTrans" cxnId="{17D13A9F-D9ED-45C6-A8E6-351B338C9748}">
      <dgm:prSet/>
      <dgm:spPr/>
      <dgm:t>
        <a:bodyPr/>
        <a:lstStyle/>
        <a:p>
          <a:endParaRPr lang="en-GB"/>
        </a:p>
      </dgm:t>
    </dgm:pt>
    <dgm:pt modelId="{EDA7A76D-5123-40FC-BA56-932FBBD5EF45}">
      <dgm:prSet phldrT="[Text]"/>
      <dgm:spPr/>
      <dgm:t>
        <a:bodyPr/>
        <a:lstStyle/>
        <a:p>
          <a:r>
            <a:rPr lang="es-ES" dirty="0"/>
            <a:t>Desayuno a las ocho</a:t>
          </a:r>
        </a:p>
      </dgm:t>
    </dgm:pt>
    <dgm:pt modelId="{E5765068-FECF-43B5-AD83-926478B15605}" type="parTrans" cxnId="{E67FC489-D25F-46E1-AB36-291E72A18A60}">
      <dgm:prSet/>
      <dgm:spPr/>
      <dgm:t>
        <a:bodyPr/>
        <a:lstStyle/>
        <a:p>
          <a:endParaRPr lang="en-GB"/>
        </a:p>
      </dgm:t>
    </dgm:pt>
    <dgm:pt modelId="{E3691F06-DE64-4410-BECC-1723FFA0586E}" type="sibTrans" cxnId="{E67FC489-D25F-46E1-AB36-291E72A18A60}">
      <dgm:prSet/>
      <dgm:spPr/>
      <dgm:t>
        <a:bodyPr/>
        <a:lstStyle/>
        <a:p>
          <a:endParaRPr lang="en-GB"/>
        </a:p>
      </dgm:t>
    </dgm:pt>
    <dgm:pt modelId="{20950763-488B-4FBC-BAD4-2EB85526B112}">
      <dgm:prSet phldrT="[Text]"/>
      <dgm:spPr/>
      <dgm:t>
        <a:bodyPr/>
        <a:lstStyle/>
        <a:p>
          <a:r>
            <a:rPr lang="es-ES" dirty="0"/>
            <a:t>Me gusta desayunar cereales y un vaso de zumo de naranja</a:t>
          </a:r>
          <a:endParaRPr lang="en-GB" dirty="0"/>
        </a:p>
      </dgm:t>
    </dgm:pt>
    <dgm:pt modelId="{FDE577F4-17A7-486E-ADAA-F602F16110C7}" type="parTrans" cxnId="{5B609F3A-DD6E-411F-9654-B7E36933891A}">
      <dgm:prSet/>
      <dgm:spPr/>
      <dgm:t>
        <a:bodyPr/>
        <a:lstStyle/>
        <a:p>
          <a:endParaRPr lang="en-GB"/>
        </a:p>
      </dgm:t>
    </dgm:pt>
    <dgm:pt modelId="{F53FBAED-D9DC-491E-8ABD-9D3852630C37}" type="sibTrans" cxnId="{5B609F3A-DD6E-411F-9654-B7E36933891A}">
      <dgm:prSet/>
      <dgm:spPr/>
      <dgm:t>
        <a:bodyPr/>
        <a:lstStyle/>
        <a:p>
          <a:endParaRPr lang="en-GB"/>
        </a:p>
      </dgm:t>
    </dgm:pt>
    <dgm:pt modelId="{32CEBE4F-424F-4727-8C94-6F77F4E1E462}">
      <dgm:prSet phldrT="[Text]"/>
      <dgm:spPr/>
      <dgm:t>
        <a:bodyPr/>
        <a:lstStyle/>
        <a:p>
          <a:r>
            <a:rPr lang="es-ES" dirty="0"/>
            <a:t>CENA</a:t>
          </a:r>
          <a:endParaRPr lang="en-GB" dirty="0"/>
        </a:p>
      </dgm:t>
    </dgm:pt>
    <dgm:pt modelId="{45C30C38-5740-4367-90EC-7621156100A6}" type="parTrans" cxnId="{E0DD821F-B4DC-46EC-8004-91BF9537830B}">
      <dgm:prSet/>
      <dgm:spPr/>
      <dgm:t>
        <a:bodyPr/>
        <a:lstStyle/>
        <a:p>
          <a:endParaRPr lang="en-GB"/>
        </a:p>
      </dgm:t>
    </dgm:pt>
    <dgm:pt modelId="{D0B5C611-9FA8-451D-B5A5-21D1863271B6}" type="sibTrans" cxnId="{E0DD821F-B4DC-46EC-8004-91BF9537830B}">
      <dgm:prSet/>
      <dgm:spPr/>
      <dgm:t>
        <a:bodyPr/>
        <a:lstStyle/>
        <a:p>
          <a:endParaRPr lang="en-GB"/>
        </a:p>
      </dgm:t>
    </dgm:pt>
    <dgm:pt modelId="{4F3AA77D-675E-45AE-B112-25B4B4C45CC2}">
      <dgm:prSet phldrT="[Text]"/>
      <dgm:spPr/>
      <dgm:t>
        <a:bodyPr/>
        <a:lstStyle/>
        <a:p>
          <a:r>
            <a:rPr lang="es-ES" dirty="0"/>
            <a:t>Ceno a las nueve</a:t>
          </a:r>
          <a:endParaRPr lang="en-GB" dirty="0"/>
        </a:p>
      </dgm:t>
    </dgm:pt>
    <dgm:pt modelId="{138FB8B1-9709-48E7-A4A4-AA5F94CF8E60}" type="parTrans" cxnId="{5FE6FF02-DBF9-4439-8939-B432DD7B5A1C}">
      <dgm:prSet/>
      <dgm:spPr/>
      <dgm:t>
        <a:bodyPr/>
        <a:lstStyle/>
        <a:p>
          <a:endParaRPr lang="en-GB"/>
        </a:p>
      </dgm:t>
    </dgm:pt>
    <dgm:pt modelId="{5F84D167-0C0E-4AD0-A2B7-43BAB4FB1A73}" type="sibTrans" cxnId="{5FE6FF02-DBF9-4439-8939-B432DD7B5A1C}">
      <dgm:prSet/>
      <dgm:spPr/>
      <dgm:t>
        <a:bodyPr/>
        <a:lstStyle/>
        <a:p>
          <a:endParaRPr lang="en-GB"/>
        </a:p>
      </dgm:t>
    </dgm:pt>
    <dgm:pt modelId="{74B36E83-0FE0-4087-AE9C-5ED1CCD748AE}">
      <dgm:prSet phldrT="[Text]"/>
      <dgm:spPr/>
      <dgm:t>
        <a:bodyPr/>
        <a:lstStyle/>
        <a:p>
          <a:r>
            <a:rPr lang="es-ES" dirty="0"/>
            <a:t>Me gusta comer algo ligero, por ejemplo ensalada o un yogur</a:t>
          </a:r>
          <a:endParaRPr lang="en-GB" dirty="0"/>
        </a:p>
      </dgm:t>
    </dgm:pt>
    <dgm:pt modelId="{C2207B7B-E298-47B2-AED4-36CDC18EE848}" type="parTrans" cxnId="{F96C6B52-33CD-4691-A958-2DB12012B657}">
      <dgm:prSet/>
      <dgm:spPr/>
      <dgm:t>
        <a:bodyPr/>
        <a:lstStyle/>
        <a:p>
          <a:endParaRPr lang="en-GB"/>
        </a:p>
      </dgm:t>
    </dgm:pt>
    <dgm:pt modelId="{507D8AC3-5693-4886-BE50-99954746357C}" type="sibTrans" cxnId="{F96C6B52-33CD-4691-A958-2DB12012B657}">
      <dgm:prSet/>
      <dgm:spPr/>
      <dgm:t>
        <a:bodyPr/>
        <a:lstStyle/>
        <a:p>
          <a:endParaRPr lang="en-GB"/>
        </a:p>
      </dgm:t>
    </dgm:pt>
    <dgm:pt modelId="{F569038A-7DB0-4CE4-86E4-A93DD3633100}">
      <dgm:prSet phldrT="[Text]"/>
      <dgm:spPr/>
      <dgm:t>
        <a:bodyPr/>
        <a:lstStyle/>
        <a:p>
          <a:r>
            <a:rPr lang="es-ES" dirty="0"/>
            <a:t>COMIDA</a:t>
          </a:r>
          <a:endParaRPr lang="en-GB" dirty="0"/>
        </a:p>
      </dgm:t>
    </dgm:pt>
    <dgm:pt modelId="{E55223C1-DFB8-444A-B4A0-A96739A1657B}" type="parTrans" cxnId="{B5623F97-9ECD-4242-88B9-A4D01C26148C}">
      <dgm:prSet/>
      <dgm:spPr/>
      <dgm:t>
        <a:bodyPr/>
        <a:lstStyle/>
        <a:p>
          <a:endParaRPr lang="en-GB"/>
        </a:p>
      </dgm:t>
    </dgm:pt>
    <dgm:pt modelId="{DFCD3A42-D6EA-4990-BF2E-4601B16E665F}" type="sibTrans" cxnId="{B5623F97-9ECD-4242-88B9-A4D01C26148C}">
      <dgm:prSet/>
      <dgm:spPr/>
      <dgm:t>
        <a:bodyPr/>
        <a:lstStyle/>
        <a:p>
          <a:endParaRPr lang="en-GB"/>
        </a:p>
      </dgm:t>
    </dgm:pt>
    <dgm:pt modelId="{0320FCE5-99E4-4DF1-96D6-DCDB50D8EFF0}">
      <dgm:prSet phldrT="[Text]"/>
      <dgm:spPr/>
      <dgm:t>
        <a:bodyPr/>
        <a:lstStyle/>
        <a:p>
          <a:r>
            <a:rPr lang="es-ES" dirty="0"/>
            <a:t>Me gusta la comida rápida</a:t>
          </a:r>
          <a:endParaRPr lang="en-GB" dirty="0"/>
        </a:p>
      </dgm:t>
    </dgm:pt>
    <dgm:pt modelId="{3DA9D8FD-3472-4BEB-A6AD-D1221B65E885}" type="parTrans" cxnId="{2D669F79-36D2-480B-83AE-6E59BCEA04AC}">
      <dgm:prSet/>
      <dgm:spPr/>
      <dgm:t>
        <a:bodyPr/>
        <a:lstStyle/>
        <a:p>
          <a:endParaRPr lang="en-GB"/>
        </a:p>
      </dgm:t>
    </dgm:pt>
    <dgm:pt modelId="{B56F6B8A-DCC3-4DE5-B697-2B816DD704D0}" type="sibTrans" cxnId="{2D669F79-36D2-480B-83AE-6E59BCEA04AC}">
      <dgm:prSet/>
      <dgm:spPr/>
      <dgm:t>
        <a:bodyPr/>
        <a:lstStyle/>
        <a:p>
          <a:endParaRPr lang="en-GB"/>
        </a:p>
      </dgm:t>
    </dgm:pt>
    <dgm:pt modelId="{27E2D0FF-A1C5-48B3-B977-7D3CABCC3FF9}">
      <dgm:prSet phldrT="[Text]"/>
      <dgm:spPr/>
      <dgm:t>
        <a:bodyPr/>
        <a:lstStyle/>
        <a:p>
          <a:r>
            <a:rPr lang="es-ES" dirty="0"/>
            <a:t>Me gusta la comida casera</a:t>
          </a:r>
          <a:endParaRPr lang="en-GB" dirty="0"/>
        </a:p>
      </dgm:t>
    </dgm:pt>
    <dgm:pt modelId="{4825B670-B054-461A-BED9-E46816FDB4BF}" type="parTrans" cxnId="{1356C885-E1D4-485A-B4F4-AAFCC36C8562}">
      <dgm:prSet/>
      <dgm:spPr/>
      <dgm:t>
        <a:bodyPr/>
        <a:lstStyle/>
        <a:p>
          <a:endParaRPr lang="en-GB"/>
        </a:p>
      </dgm:t>
    </dgm:pt>
    <dgm:pt modelId="{E4796A36-6A7E-4644-BC15-6442F72E65E0}" type="sibTrans" cxnId="{1356C885-E1D4-485A-B4F4-AAFCC36C8562}">
      <dgm:prSet/>
      <dgm:spPr/>
      <dgm:t>
        <a:bodyPr/>
        <a:lstStyle/>
        <a:p>
          <a:endParaRPr lang="en-GB"/>
        </a:p>
      </dgm:t>
    </dgm:pt>
    <dgm:pt modelId="{DF16C01A-F225-45FB-9768-2DAC9740D520}">
      <dgm:prSet phldrT="[Text]"/>
      <dgm:spPr/>
      <dgm:t>
        <a:bodyPr/>
        <a:lstStyle/>
        <a:p>
          <a:r>
            <a:rPr lang="es-ES" dirty="0"/>
            <a:t>Me gusta la comida sana</a:t>
          </a:r>
          <a:endParaRPr lang="en-GB" dirty="0"/>
        </a:p>
      </dgm:t>
    </dgm:pt>
    <dgm:pt modelId="{23E611B2-D3A5-4841-BAE4-2E60CDDBAB9A}" type="parTrans" cxnId="{3B7E5970-F200-4048-86B7-E26D0B6BDA50}">
      <dgm:prSet/>
      <dgm:spPr/>
      <dgm:t>
        <a:bodyPr/>
        <a:lstStyle/>
        <a:p>
          <a:endParaRPr lang="en-GB"/>
        </a:p>
      </dgm:t>
    </dgm:pt>
    <dgm:pt modelId="{55F18F6D-A801-42CB-9E49-DB5018010995}" type="sibTrans" cxnId="{3B7E5970-F200-4048-86B7-E26D0B6BDA50}">
      <dgm:prSet/>
      <dgm:spPr/>
      <dgm:t>
        <a:bodyPr/>
        <a:lstStyle/>
        <a:p>
          <a:endParaRPr lang="en-GB"/>
        </a:p>
      </dgm:t>
    </dgm:pt>
    <dgm:pt modelId="{5B2F99EC-A92D-4043-85AB-63001A826E38}">
      <dgm:prSet phldrT="[Text]"/>
      <dgm:spPr/>
      <dgm:t>
        <a:bodyPr/>
        <a:lstStyle/>
        <a:p>
          <a:r>
            <a:rPr lang="es-ES" dirty="0"/>
            <a:t>LEVANTARSE</a:t>
          </a:r>
          <a:endParaRPr lang="en-GB" dirty="0"/>
        </a:p>
      </dgm:t>
    </dgm:pt>
    <dgm:pt modelId="{71E4EBCD-7791-4382-81E7-F53B8844B58B}" type="parTrans" cxnId="{7BB9C0D0-87C9-4703-999D-5BA0425CB62C}">
      <dgm:prSet/>
      <dgm:spPr/>
      <dgm:t>
        <a:bodyPr/>
        <a:lstStyle/>
        <a:p>
          <a:endParaRPr lang="en-GB"/>
        </a:p>
      </dgm:t>
    </dgm:pt>
    <dgm:pt modelId="{88931DCA-F3E6-4843-8A7A-011782CEACD0}" type="sibTrans" cxnId="{7BB9C0D0-87C9-4703-999D-5BA0425CB62C}">
      <dgm:prSet/>
      <dgm:spPr/>
      <dgm:t>
        <a:bodyPr/>
        <a:lstStyle/>
        <a:p>
          <a:endParaRPr lang="en-GB"/>
        </a:p>
      </dgm:t>
    </dgm:pt>
    <dgm:pt modelId="{5E5A7821-8E06-4D33-B10B-270C9B8024C6}">
      <dgm:prSet phldrT="[Text]"/>
      <dgm:spPr/>
      <dgm:t>
        <a:bodyPr/>
        <a:lstStyle/>
        <a:p>
          <a:r>
            <a:rPr lang="es-ES" dirty="0"/>
            <a:t>Me levanto a las siete para ir al colegio</a:t>
          </a:r>
          <a:endParaRPr lang="en-GB" dirty="0"/>
        </a:p>
      </dgm:t>
    </dgm:pt>
    <dgm:pt modelId="{77BB59F2-3458-41F6-BA10-AA40BCDD11C3}" type="parTrans" cxnId="{FA66E174-EB52-4B3D-9E39-1425E284775F}">
      <dgm:prSet/>
      <dgm:spPr/>
      <dgm:t>
        <a:bodyPr/>
        <a:lstStyle/>
        <a:p>
          <a:endParaRPr lang="en-GB"/>
        </a:p>
      </dgm:t>
    </dgm:pt>
    <dgm:pt modelId="{0187D98C-FE62-4EAB-B27E-EB152E47114B}" type="sibTrans" cxnId="{FA66E174-EB52-4B3D-9E39-1425E284775F}">
      <dgm:prSet/>
      <dgm:spPr/>
      <dgm:t>
        <a:bodyPr/>
        <a:lstStyle/>
        <a:p>
          <a:endParaRPr lang="en-GB"/>
        </a:p>
      </dgm:t>
    </dgm:pt>
    <dgm:pt modelId="{A4AB79EC-0D06-4E68-BD57-CB415A128FF6}">
      <dgm:prSet phldrT="[Text]"/>
      <dgm:spPr/>
      <dgm:t>
        <a:bodyPr/>
        <a:lstStyle/>
        <a:p>
          <a:r>
            <a:rPr lang="es-ES" dirty="0"/>
            <a:t>Durante el fin de semana me levanto más tarde</a:t>
          </a:r>
          <a:endParaRPr lang="en-GB" dirty="0"/>
        </a:p>
      </dgm:t>
    </dgm:pt>
    <dgm:pt modelId="{23158A81-D129-4029-A980-A1CC4ED5BDF3}" type="parTrans" cxnId="{2FA08150-F879-47C9-84FA-88AE07F6D614}">
      <dgm:prSet/>
      <dgm:spPr/>
      <dgm:t>
        <a:bodyPr/>
        <a:lstStyle/>
        <a:p>
          <a:endParaRPr lang="en-GB"/>
        </a:p>
      </dgm:t>
    </dgm:pt>
    <dgm:pt modelId="{FBC8C417-CD61-44D0-B0BC-527E8EE7A02D}" type="sibTrans" cxnId="{2FA08150-F879-47C9-84FA-88AE07F6D614}">
      <dgm:prSet/>
      <dgm:spPr/>
      <dgm:t>
        <a:bodyPr/>
        <a:lstStyle/>
        <a:p>
          <a:endParaRPr lang="en-GB"/>
        </a:p>
      </dgm:t>
    </dgm:pt>
    <dgm:pt modelId="{D98C0E4B-E491-4145-9885-AE99D5C0D92F}">
      <dgm:prSet phldrT="[Text]"/>
      <dgm:spPr/>
      <dgm:t>
        <a:bodyPr/>
        <a:lstStyle/>
        <a:p>
          <a:r>
            <a:rPr lang="es-ES" dirty="0"/>
            <a:t>ACOSTARSE</a:t>
          </a:r>
          <a:endParaRPr lang="en-GB" dirty="0"/>
        </a:p>
      </dgm:t>
    </dgm:pt>
    <dgm:pt modelId="{383E77BC-1ACC-49CA-B3DF-E7C91984510E}" type="parTrans" cxnId="{3CF4413F-F5D2-49DD-AB6F-C8CF60060837}">
      <dgm:prSet/>
      <dgm:spPr/>
      <dgm:t>
        <a:bodyPr/>
        <a:lstStyle/>
        <a:p>
          <a:endParaRPr lang="en-GB"/>
        </a:p>
      </dgm:t>
    </dgm:pt>
    <dgm:pt modelId="{4D550B56-68EF-4981-8196-BA45E1E1D808}" type="sibTrans" cxnId="{3CF4413F-F5D2-49DD-AB6F-C8CF60060837}">
      <dgm:prSet/>
      <dgm:spPr/>
      <dgm:t>
        <a:bodyPr/>
        <a:lstStyle/>
        <a:p>
          <a:endParaRPr lang="en-GB"/>
        </a:p>
      </dgm:t>
    </dgm:pt>
    <dgm:pt modelId="{C1742E72-346D-41DB-A298-D51B51DB80B0}">
      <dgm:prSet phldrT="[Text]"/>
      <dgm:spPr/>
      <dgm:t>
        <a:bodyPr/>
        <a:lstStyle/>
        <a:p>
          <a:r>
            <a:rPr lang="es-ES" dirty="0"/>
            <a:t>Me acuesto a las diez </a:t>
          </a:r>
          <a:endParaRPr lang="en-GB" dirty="0"/>
        </a:p>
      </dgm:t>
    </dgm:pt>
    <dgm:pt modelId="{5B87B307-A55C-4518-9A2D-BC2382DD387C}" type="parTrans" cxnId="{0D221D4E-E772-4C8E-8074-7BF0A70937F9}">
      <dgm:prSet/>
      <dgm:spPr/>
      <dgm:t>
        <a:bodyPr/>
        <a:lstStyle/>
        <a:p>
          <a:endParaRPr lang="en-GB"/>
        </a:p>
      </dgm:t>
    </dgm:pt>
    <dgm:pt modelId="{AE71847A-C031-40B5-8356-6892A8C710CF}" type="sibTrans" cxnId="{0D221D4E-E772-4C8E-8074-7BF0A70937F9}">
      <dgm:prSet/>
      <dgm:spPr/>
      <dgm:t>
        <a:bodyPr/>
        <a:lstStyle/>
        <a:p>
          <a:endParaRPr lang="en-GB"/>
        </a:p>
      </dgm:t>
    </dgm:pt>
    <dgm:pt modelId="{69379DFF-5BD4-4223-9249-0AB432D6A2C1}">
      <dgm:prSet phldrT="[Text]"/>
      <dgm:spPr/>
      <dgm:t>
        <a:bodyPr/>
        <a:lstStyle/>
        <a:p>
          <a:r>
            <a:rPr lang="es-ES" dirty="0"/>
            <a:t>Los fines de semana me acuesto más tarde</a:t>
          </a:r>
          <a:endParaRPr lang="en-GB" dirty="0"/>
        </a:p>
      </dgm:t>
    </dgm:pt>
    <dgm:pt modelId="{9FE0BA09-E2AF-4F12-B3B4-C7289EDA4B2C}" type="parTrans" cxnId="{6BEBFACE-B724-4EF4-B3BD-E3EC0670AD72}">
      <dgm:prSet/>
      <dgm:spPr/>
      <dgm:t>
        <a:bodyPr/>
        <a:lstStyle/>
        <a:p>
          <a:endParaRPr lang="en-GB"/>
        </a:p>
      </dgm:t>
    </dgm:pt>
    <dgm:pt modelId="{0490CFFE-3806-4A65-9FF2-EF44CA68A055}" type="sibTrans" cxnId="{6BEBFACE-B724-4EF4-B3BD-E3EC0670AD72}">
      <dgm:prSet/>
      <dgm:spPr/>
      <dgm:t>
        <a:bodyPr/>
        <a:lstStyle/>
        <a:p>
          <a:endParaRPr lang="en-GB"/>
        </a:p>
      </dgm:t>
    </dgm:pt>
    <dgm:pt modelId="{6E02686B-6729-4B27-B622-BA974287E771}">
      <dgm:prSet phldrT="[Text]"/>
      <dgm:spPr/>
      <dgm:t>
        <a:bodyPr/>
        <a:lstStyle/>
        <a:p>
          <a:r>
            <a:rPr lang="es-ES" dirty="0"/>
            <a:t>HORARIO</a:t>
          </a:r>
          <a:endParaRPr lang="en-GB" dirty="0"/>
        </a:p>
      </dgm:t>
    </dgm:pt>
    <dgm:pt modelId="{5A7B1CC6-236F-45F5-AD18-00CFBC11DE41}" type="parTrans" cxnId="{1C0D5517-1175-465F-9498-970F2EA0F2C2}">
      <dgm:prSet/>
      <dgm:spPr/>
      <dgm:t>
        <a:bodyPr/>
        <a:lstStyle/>
        <a:p>
          <a:endParaRPr lang="en-GB"/>
        </a:p>
      </dgm:t>
    </dgm:pt>
    <dgm:pt modelId="{F3EBC369-9370-4FCF-83C0-B3AF3E9945FD}" type="sibTrans" cxnId="{1C0D5517-1175-465F-9498-970F2EA0F2C2}">
      <dgm:prSet/>
      <dgm:spPr/>
      <dgm:t>
        <a:bodyPr/>
        <a:lstStyle/>
        <a:p>
          <a:endParaRPr lang="en-GB"/>
        </a:p>
      </dgm:t>
    </dgm:pt>
    <dgm:pt modelId="{E7BB1866-08B2-4B4D-ACB6-098EBD69D4BC}">
      <dgm:prSet phldrT="[Text]"/>
      <dgm:spPr/>
      <dgm:t>
        <a:bodyPr/>
        <a:lstStyle/>
        <a:p>
          <a:r>
            <a:rPr lang="es-ES" dirty="0"/>
            <a:t>Por la mañana</a:t>
          </a:r>
          <a:endParaRPr lang="en-GB" dirty="0"/>
        </a:p>
      </dgm:t>
    </dgm:pt>
    <dgm:pt modelId="{2C9BD6C4-BC42-4E35-A853-28B73D918BF2}" type="parTrans" cxnId="{ED2CB9C1-036D-4C7F-BC66-85DBBD16308A}">
      <dgm:prSet/>
      <dgm:spPr/>
      <dgm:t>
        <a:bodyPr/>
        <a:lstStyle/>
        <a:p>
          <a:endParaRPr lang="en-GB"/>
        </a:p>
      </dgm:t>
    </dgm:pt>
    <dgm:pt modelId="{085C9CE4-E582-4C47-B9C2-1003169D0FA1}" type="sibTrans" cxnId="{ED2CB9C1-036D-4C7F-BC66-85DBBD16308A}">
      <dgm:prSet/>
      <dgm:spPr/>
      <dgm:t>
        <a:bodyPr/>
        <a:lstStyle/>
        <a:p>
          <a:endParaRPr lang="en-GB"/>
        </a:p>
      </dgm:t>
    </dgm:pt>
    <dgm:pt modelId="{DAD0761D-99B5-432D-88BC-A239EC500198}">
      <dgm:prSet phldrT="[Text]"/>
      <dgm:spPr/>
      <dgm:t>
        <a:bodyPr/>
        <a:lstStyle/>
        <a:p>
          <a:r>
            <a:rPr lang="es-ES" dirty="0"/>
            <a:t>Por la tarde</a:t>
          </a:r>
          <a:endParaRPr lang="en-GB" dirty="0"/>
        </a:p>
      </dgm:t>
    </dgm:pt>
    <dgm:pt modelId="{F488E86B-7EFF-47AB-B7CC-4C34385E9D86}" type="parTrans" cxnId="{BB7CF4AE-65AF-4091-A3C3-DAAAD0DA07E3}">
      <dgm:prSet/>
      <dgm:spPr/>
      <dgm:t>
        <a:bodyPr/>
        <a:lstStyle/>
        <a:p>
          <a:endParaRPr lang="en-GB"/>
        </a:p>
      </dgm:t>
    </dgm:pt>
    <dgm:pt modelId="{83C92859-ACF7-4702-922F-4CE3DB172078}" type="sibTrans" cxnId="{BB7CF4AE-65AF-4091-A3C3-DAAAD0DA07E3}">
      <dgm:prSet/>
      <dgm:spPr/>
      <dgm:t>
        <a:bodyPr/>
        <a:lstStyle/>
        <a:p>
          <a:endParaRPr lang="en-GB"/>
        </a:p>
      </dgm:t>
    </dgm:pt>
    <dgm:pt modelId="{29A2C2E6-3D46-478A-AF2B-0DBB1DDA6347}">
      <dgm:prSet phldrT="[Text]"/>
      <dgm:spPr/>
      <dgm:t>
        <a:bodyPr/>
        <a:lstStyle/>
        <a:p>
          <a:r>
            <a:rPr lang="es-ES" dirty="0"/>
            <a:t>Por la noche</a:t>
          </a:r>
          <a:endParaRPr lang="en-GB" dirty="0"/>
        </a:p>
      </dgm:t>
    </dgm:pt>
    <dgm:pt modelId="{2D47A314-DEFA-4922-A25F-973532167AE3}" type="parTrans" cxnId="{809D51A7-5062-4016-8621-6EC96B2E89D0}">
      <dgm:prSet/>
      <dgm:spPr/>
      <dgm:t>
        <a:bodyPr/>
        <a:lstStyle/>
        <a:p>
          <a:endParaRPr lang="en-GB"/>
        </a:p>
      </dgm:t>
    </dgm:pt>
    <dgm:pt modelId="{3271F718-6F24-4C32-A3F0-1C3D59BFA4D1}" type="sibTrans" cxnId="{809D51A7-5062-4016-8621-6EC96B2E89D0}">
      <dgm:prSet/>
      <dgm:spPr/>
      <dgm:t>
        <a:bodyPr/>
        <a:lstStyle/>
        <a:p>
          <a:endParaRPr lang="en-GB"/>
        </a:p>
      </dgm:t>
    </dgm:pt>
    <dgm:pt modelId="{4F64515E-23FD-4639-ACAD-EEEAA8159FA9}">
      <dgm:prSet phldrT="[Text]"/>
      <dgm:spPr/>
      <dgm:t>
        <a:bodyPr/>
        <a:lstStyle/>
        <a:p>
          <a:r>
            <a:rPr lang="es-ES" dirty="0"/>
            <a:t>Los lunes…</a:t>
          </a:r>
          <a:endParaRPr lang="en-GB" dirty="0"/>
        </a:p>
      </dgm:t>
    </dgm:pt>
    <dgm:pt modelId="{A6304010-188B-420F-9388-5C4D394E5A5A}" type="parTrans" cxnId="{953CCBBD-DB4A-4436-A9E6-34BED4935F73}">
      <dgm:prSet/>
      <dgm:spPr/>
      <dgm:t>
        <a:bodyPr/>
        <a:lstStyle/>
        <a:p>
          <a:endParaRPr lang="en-GB"/>
        </a:p>
      </dgm:t>
    </dgm:pt>
    <dgm:pt modelId="{AE996587-35B1-4765-840D-62DC5762326F}" type="sibTrans" cxnId="{953CCBBD-DB4A-4436-A9E6-34BED4935F73}">
      <dgm:prSet/>
      <dgm:spPr/>
      <dgm:t>
        <a:bodyPr/>
        <a:lstStyle/>
        <a:p>
          <a:endParaRPr lang="en-GB"/>
        </a:p>
      </dgm:t>
    </dgm:pt>
    <dgm:pt modelId="{6FE5B896-40DC-45E1-B6A7-4DAA72462005}">
      <dgm:prSet phldrT="[Text]"/>
      <dgm:spPr/>
      <dgm:t>
        <a:bodyPr/>
        <a:lstStyle/>
        <a:p>
          <a:r>
            <a:rPr lang="es-ES" dirty="0"/>
            <a:t>Los fines de semana</a:t>
          </a:r>
          <a:endParaRPr lang="en-GB" dirty="0"/>
        </a:p>
      </dgm:t>
    </dgm:pt>
    <dgm:pt modelId="{805FAD2F-F83D-469D-A0C9-762234846292}" type="parTrans" cxnId="{BBF17E29-7407-46BA-90AA-6F99068D6B4A}">
      <dgm:prSet/>
      <dgm:spPr/>
      <dgm:t>
        <a:bodyPr/>
        <a:lstStyle/>
        <a:p>
          <a:endParaRPr lang="en-GB"/>
        </a:p>
      </dgm:t>
    </dgm:pt>
    <dgm:pt modelId="{73A07F10-B2CB-4627-8EF3-9131D5D04011}" type="sibTrans" cxnId="{BBF17E29-7407-46BA-90AA-6F99068D6B4A}">
      <dgm:prSet/>
      <dgm:spPr/>
      <dgm:t>
        <a:bodyPr/>
        <a:lstStyle/>
        <a:p>
          <a:endParaRPr lang="en-GB"/>
        </a:p>
      </dgm:t>
    </dgm:pt>
    <dgm:pt modelId="{488FC24F-AC25-4F48-91BF-04EF8F91475A}">
      <dgm:prSet phldrT="[Text]"/>
      <dgm:spPr/>
      <dgm:t>
        <a:bodyPr/>
        <a:lstStyle/>
        <a:p>
          <a:r>
            <a:rPr lang="es-ES" dirty="0"/>
            <a:t>ESTUDIOS</a:t>
          </a:r>
          <a:endParaRPr lang="en-GB" dirty="0"/>
        </a:p>
      </dgm:t>
    </dgm:pt>
    <dgm:pt modelId="{99DAEFCE-A6B6-428D-84AD-5D0771E1EF6C}" type="parTrans" cxnId="{D296B214-2FB3-4AF4-9A83-B788422DED81}">
      <dgm:prSet/>
      <dgm:spPr/>
      <dgm:t>
        <a:bodyPr/>
        <a:lstStyle/>
        <a:p>
          <a:endParaRPr lang="en-GB"/>
        </a:p>
      </dgm:t>
    </dgm:pt>
    <dgm:pt modelId="{2BAD3C91-5514-4E89-9284-A388B6A8ADED}" type="sibTrans" cxnId="{D296B214-2FB3-4AF4-9A83-B788422DED81}">
      <dgm:prSet/>
      <dgm:spPr/>
      <dgm:t>
        <a:bodyPr/>
        <a:lstStyle/>
        <a:p>
          <a:endParaRPr lang="en-GB"/>
        </a:p>
      </dgm:t>
    </dgm:pt>
    <dgm:pt modelId="{C4BEF808-4810-4617-A2FB-5D938127160E}">
      <dgm:prSet phldrT="[Text]"/>
      <dgm:spPr/>
      <dgm:t>
        <a:bodyPr/>
        <a:lstStyle/>
        <a:p>
          <a:r>
            <a:rPr lang="es-ES" dirty="0"/>
            <a:t>Voy al colegio a las cuarto y media</a:t>
          </a:r>
          <a:endParaRPr lang="en-GB" dirty="0"/>
        </a:p>
      </dgm:t>
    </dgm:pt>
    <dgm:pt modelId="{4D7DA381-224C-41EF-9850-D3C6AF79E80A}" type="parTrans" cxnId="{B245D84A-3DE2-4FC6-8FAF-9A7E7C9CE4C8}">
      <dgm:prSet/>
      <dgm:spPr/>
      <dgm:t>
        <a:bodyPr/>
        <a:lstStyle/>
        <a:p>
          <a:endParaRPr lang="en-GB"/>
        </a:p>
      </dgm:t>
    </dgm:pt>
    <dgm:pt modelId="{25D9D5D7-D858-40E4-8996-198B9BEE6946}" type="sibTrans" cxnId="{B245D84A-3DE2-4FC6-8FAF-9A7E7C9CE4C8}">
      <dgm:prSet/>
      <dgm:spPr/>
      <dgm:t>
        <a:bodyPr/>
        <a:lstStyle/>
        <a:p>
          <a:endParaRPr lang="en-GB"/>
        </a:p>
      </dgm:t>
    </dgm:pt>
    <dgm:pt modelId="{D8092702-E0A1-42D6-9132-C564FB20C1D1}">
      <dgm:prSet phldrT="[Text]"/>
      <dgm:spPr/>
      <dgm:t>
        <a:bodyPr/>
        <a:lstStyle/>
        <a:p>
          <a:r>
            <a:rPr lang="es-ES" dirty="0"/>
            <a:t>Voy a pie</a:t>
          </a:r>
          <a:endParaRPr lang="en-GB" dirty="0"/>
        </a:p>
      </dgm:t>
    </dgm:pt>
    <dgm:pt modelId="{D58D749D-1FC2-4342-8536-72E95CC499AE}" type="parTrans" cxnId="{8933AEC8-6BCA-4E05-88DA-C458A007C797}">
      <dgm:prSet/>
      <dgm:spPr/>
      <dgm:t>
        <a:bodyPr/>
        <a:lstStyle/>
        <a:p>
          <a:endParaRPr lang="en-GB"/>
        </a:p>
      </dgm:t>
    </dgm:pt>
    <dgm:pt modelId="{613F8A6D-8FEE-4632-9077-A6C44586D2DE}" type="sibTrans" cxnId="{8933AEC8-6BCA-4E05-88DA-C458A007C797}">
      <dgm:prSet/>
      <dgm:spPr/>
      <dgm:t>
        <a:bodyPr/>
        <a:lstStyle/>
        <a:p>
          <a:endParaRPr lang="en-GB"/>
        </a:p>
      </dgm:t>
    </dgm:pt>
    <dgm:pt modelId="{42AF6773-C091-4689-BF5D-90F2D69AAB32}">
      <dgm:prSet phldrT="[Text]"/>
      <dgm:spPr/>
      <dgm:t>
        <a:bodyPr/>
        <a:lstStyle/>
        <a:p>
          <a:r>
            <a:rPr lang="es-ES" dirty="0"/>
            <a:t>Voy en coche con mi madre</a:t>
          </a:r>
          <a:endParaRPr lang="en-GB" dirty="0"/>
        </a:p>
      </dgm:t>
    </dgm:pt>
    <dgm:pt modelId="{A2D79CB2-66E6-4045-BB79-ED483CB2876D}" type="parTrans" cxnId="{D0CF8B46-DA2E-46F2-8D3C-FA35F9B9C370}">
      <dgm:prSet/>
      <dgm:spPr/>
      <dgm:t>
        <a:bodyPr/>
        <a:lstStyle/>
        <a:p>
          <a:endParaRPr lang="en-GB"/>
        </a:p>
      </dgm:t>
    </dgm:pt>
    <dgm:pt modelId="{929C36D2-EA69-43A1-9D9B-68A6B4653522}" type="sibTrans" cxnId="{D0CF8B46-DA2E-46F2-8D3C-FA35F9B9C370}">
      <dgm:prSet/>
      <dgm:spPr/>
      <dgm:t>
        <a:bodyPr/>
        <a:lstStyle/>
        <a:p>
          <a:endParaRPr lang="en-GB"/>
        </a:p>
      </dgm:t>
    </dgm:pt>
    <dgm:pt modelId="{9877D5E5-2913-48A9-B91A-39BFD6B5DA83}">
      <dgm:prSet phldrT="[Text]"/>
      <dgm:spPr/>
      <dgm:t>
        <a:bodyPr/>
        <a:lstStyle/>
        <a:p>
          <a:r>
            <a:rPr lang="es-ES" dirty="0"/>
            <a:t>TIEMPO LIBRE</a:t>
          </a:r>
          <a:endParaRPr lang="en-GB" dirty="0"/>
        </a:p>
      </dgm:t>
    </dgm:pt>
    <dgm:pt modelId="{0CE37E06-139E-4712-BA7F-BF773176CC67}" type="parTrans" cxnId="{E619ACB1-64DF-4FF5-89D8-A92293DDE179}">
      <dgm:prSet/>
      <dgm:spPr/>
      <dgm:t>
        <a:bodyPr/>
        <a:lstStyle/>
        <a:p>
          <a:endParaRPr lang="en-GB"/>
        </a:p>
      </dgm:t>
    </dgm:pt>
    <dgm:pt modelId="{86A32879-25A5-4D1D-8ED2-BC8B1250F83F}" type="sibTrans" cxnId="{E619ACB1-64DF-4FF5-89D8-A92293DDE179}">
      <dgm:prSet/>
      <dgm:spPr/>
      <dgm:t>
        <a:bodyPr/>
        <a:lstStyle/>
        <a:p>
          <a:endParaRPr lang="en-GB"/>
        </a:p>
      </dgm:t>
    </dgm:pt>
    <dgm:pt modelId="{7475A9D1-D228-4AE1-A78E-D8038C84F9A4}">
      <dgm:prSet phldrT="[Text]"/>
      <dgm:spPr/>
      <dgm:t>
        <a:bodyPr/>
        <a:lstStyle/>
        <a:p>
          <a:r>
            <a:rPr lang="es-ES" dirty="0"/>
            <a:t>No tengo mucho tiempo libre</a:t>
          </a:r>
          <a:endParaRPr lang="en-GB" dirty="0"/>
        </a:p>
      </dgm:t>
    </dgm:pt>
    <dgm:pt modelId="{79C33D63-1351-4066-B222-9F3409D8FA01}" type="parTrans" cxnId="{24FBAE78-028B-43D0-B7BF-626A6C41C43C}">
      <dgm:prSet/>
      <dgm:spPr/>
      <dgm:t>
        <a:bodyPr/>
        <a:lstStyle/>
        <a:p>
          <a:endParaRPr lang="en-GB"/>
        </a:p>
      </dgm:t>
    </dgm:pt>
    <dgm:pt modelId="{0D394AB7-ABEF-414B-8E4E-00EF4C710EF4}" type="sibTrans" cxnId="{24FBAE78-028B-43D0-B7BF-626A6C41C43C}">
      <dgm:prSet/>
      <dgm:spPr/>
      <dgm:t>
        <a:bodyPr/>
        <a:lstStyle/>
        <a:p>
          <a:endParaRPr lang="en-GB"/>
        </a:p>
      </dgm:t>
    </dgm:pt>
    <dgm:pt modelId="{88EFA804-E785-44D6-A295-2B01156AEA3D}">
      <dgm:prSet phldrT="[Text]"/>
      <dgm:spPr/>
      <dgm:t>
        <a:bodyPr/>
        <a:lstStyle/>
        <a:p>
          <a:r>
            <a:rPr lang="es-ES" dirty="0"/>
            <a:t>En mi tiempo libre me gusta … dos veces por semana</a:t>
          </a:r>
          <a:endParaRPr lang="en-GB" dirty="0"/>
        </a:p>
      </dgm:t>
    </dgm:pt>
    <dgm:pt modelId="{B55068DC-C4C0-4148-A339-37B860EC7308}" type="parTrans" cxnId="{6561F71D-6F05-4DD7-85A6-36D45F5A26BC}">
      <dgm:prSet/>
      <dgm:spPr/>
      <dgm:t>
        <a:bodyPr/>
        <a:lstStyle/>
        <a:p>
          <a:endParaRPr lang="en-GB"/>
        </a:p>
      </dgm:t>
    </dgm:pt>
    <dgm:pt modelId="{4D09F3A8-EBB2-4F0C-A170-5DE912C28756}" type="sibTrans" cxnId="{6561F71D-6F05-4DD7-85A6-36D45F5A26BC}">
      <dgm:prSet/>
      <dgm:spPr/>
      <dgm:t>
        <a:bodyPr/>
        <a:lstStyle/>
        <a:p>
          <a:endParaRPr lang="en-GB"/>
        </a:p>
      </dgm:t>
    </dgm:pt>
    <dgm:pt modelId="{BE6F53EC-618A-41A6-94C2-1BF6E341CBCE}">
      <dgm:prSet phldrT="[Text]"/>
      <dgm:spPr/>
      <dgm:t>
        <a:bodyPr/>
        <a:lstStyle/>
        <a:p>
          <a:r>
            <a:rPr lang="es-ES" dirty="0"/>
            <a:t>Mi pasatiempo favorito es escuchar música</a:t>
          </a:r>
          <a:r>
            <a:rPr lang="en-US" dirty="0"/>
            <a:t>/</a:t>
          </a:r>
          <a:r>
            <a:rPr lang="en-US" dirty="0" err="1"/>
            <a:t>jugar</a:t>
          </a:r>
          <a:r>
            <a:rPr lang="en-US" dirty="0"/>
            <a:t> …</a:t>
          </a:r>
          <a:endParaRPr lang="en-GB" dirty="0"/>
        </a:p>
      </dgm:t>
    </dgm:pt>
    <dgm:pt modelId="{E05B1308-2855-44A1-BF72-0DA0103388E2}" type="parTrans" cxnId="{FD884B36-D3DC-4A93-8BF5-6D76261B9EA7}">
      <dgm:prSet/>
      <dgm:spPr/>
      <dgm:t>
        <a:bodyPr/>
        <a:lstStyle/>
        <a:p>
          <a:endParaRPr lang="en-GB"/>
        </a:p>
      </dgm:t>
    </dgm:pt>
    <dgm:pt modelId="{DE9E4CAD-C71E-4A8D-8CD0-24A0E1975981}" type="sibTrans" cxnId="{FD884B36-D3DC-4A93-8BF5-6D76261B9EA7}">
      <dgm:prSet/>
      <dgm:spPr/>
      <dgm:t>
        <a:bodyPr/>
        <a:lstStyle/>
        <a:p>
          <a:endParaRPr lang="en-GB"/>
        </a:p>
      </dgm:t>
    </dgm:pt>
    <dgm:pt modelId="{04919B7E-F78F-4A85-A504-E5437DEBCBAA}" type="pres">
      <dgm:prSet presAssocID="{39F25622-BE2D-45E4-9AEE-02789D99FDA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827B90C-73DB-4494-AAFD-06D2E83C53DF}" type="pres">
      <dgm:prSet presAssocID="{D07D7468-D2A0-46CB-A1A5-0D3BB517008F}" presName="root" presStyleCnt="0"/>
      <dgm:spPr/>
    </dgm:pt>
    <dgm:pt modelId="{218EFA92-13A5-49BD-80A6-06C7DDE767CD}" type="pres">
      <dgm:prSet presAssocID="{D07D7468-D2A0-46CB-A1A5-0D3BB517008F}" presName="rootComposite" presStyleCnt="0"/>
      <dgm:spPr/>
    </dgm:pt>
    <dgm:pt modelId="{F874F1CE-73D5-4C1A-BC87-B929AB639010}" type="pres">
      <dgm:prSet presAssocID="{D07D7468-D2A0-46CB-A1A5-0D3BB517008F}" presName="rootText" presStyleLbl="node1" presStyleIdx="0" presStyleCnt="8"/>
      <dgm:spPr/>
    </dgm:pt>
    <dgm:pt modelId="{689675A6-DA7A-4F37-A03E-86E5F0974B61}" type="pres">
      <dgm:prSet presAssocID="{D07D7468-D2A0-46CB-A1A5-0D3BB517008F}" presName="rootConnector" presStyleLbl="node1" presStyleIdx="0" presStyleCnt="8"/>
      <dgm:spPr/>
    </dgm:pt>
    <dgm:pt modelId="{88CAB63C-276B-40FB-BA75-843E3988E19F}" type="pres">
      <dgm:prSet presAssocID="{D07D7468-D2A0-46CB-A1A5-0D3BB517008F}" presName="childShape" presStyleCnt="0"/>
      <dgm:spPr/>
    </dgm:pt>
    <dgm:pt modelId="{1F901851-A214-492F-91E7-61C4CE2589CF}" type="pres">
      <dgm:prSet presAssocID="{E5765068-FECF-43B5-AD83-926478B15605}" presName="Name13" presStyleLbl="parChTrans1D2" presStyleIdx="0" presStyleCnt="22"/>
      <dgm:spPr/>
    </dgm:pt>
    <dgm:pt modelId="{ED74121E-A19E-48A7-9136-89E541DA0901}" type="pres">
      <dgm:prSet presAssocID="{EDA7A76D-5123-40FC-BA56-932FBBD5EF45}" presName="childText" presStyleLbl="bgAcc1" presStyleIdx="0" presStyleCnt="22">
        <dgm:presLayoutVars>
          <dgm:bulletEnabled val="1"/>
        </dgm:presLayoutVars>
      </dgm:prSet>
      <dgm:spPr/>
    </dgm:pt>
    <dgm:pt modelId="{BFA88232-1126-40B5-AA3E-28BC186D625E}" type="pres">
      <dgm:prSet presAssocID="{FDE577F4-17A7-486E-ADAA-F602F16110C7}" presName="Name13" presStyleLbl="parChTrans1D2" presStyleIdx="1" presStyleCnt="22"/>
      <dgm:spPr/>
    </dgm:pt>
    <dgm:pt modelId="{2298E016-138B-421E-A5FC-82AB39229A55}" type="pres">
      <dgm:prSet presAssocID="{20950763-488B-4FBC-BAD4-2EB85526B112}" presName="childText" presStyleLbl="bgAcc1" presStyleIdx="1" presStyleCnt="22">
        <dgm:presLayoutVars>
          <dgm:bulletEnabled val="1"/>
        </dgm:presLayoutVars>
      </dgm:prSet>
      <dgm:spPr/>
    </dgm:pt>
    <dgm:pt modelId="{8D2FBF25-59EE-4967-9C68-AE2AFE4606A1}" type="pres">
      <dgm:prSet presAssocID="{F569038A-7DB0-4CE4-86E4-A93DD3633100}" presName="root" presStyleCnt="0"/>
      <dgm:spPr/>
    </dgm:pt>
    <dgm:pt modelId="{71909E0D-DBE0-4BD6-AE4D-5A8744F21697}" type="pres">
      <dgm:prSet presAssocID="{F569038A-7DB0-4CE4-86E4-A93DD3633100}" presName="rootComposite" presStyleCnt="0"/>
      <dgm:spPr/>
    </dgm:pt>
    <dgm:pt modelId="{0748E56B-758D-4030-90F2-3A77690DF023}" type="pres">
      <dgm:prSet presAssocID="{F569038A-7DB0-4CE4-86E4-A93DD3633100}" presName="rootText" presStyleLbl="node1" presStyleIdx="1" presStyleCnt="8"/>
      <dgm:spPr/>
    </dgm:pt>
    <dgm:pt modelId="{ECB1204C-6F6D-4082-98FB-3E7AE8C858A0}" type="pres">
      <dgm:prSet presAssocID="{F569038A-7DB0-4CE4-86E4-A93DD3633100}" presName="rootConnector" presStyleLbl="node1" presStyleIdx="1" presStyleCnt="8"/>
      <dgm:spPr/>
    </dgm:pt>
    <dgm:pt modelId="{5802EBE2-8A3E-4F02-8640-07D5CA1DA064}" type="pres">
      <dgm:prSet presAssocID="{F569038A-7DB0-4CE4-86E4-A93DD3633100}" presName="childShape" presStyleCnt="0"/>
      <dgm:spPr/>
    </dgm:pt>
    <dgm:pt modelId="{6A4106C5-733F-4BEA-AFB6-012D75EB360C}" type="pres">
      <dgm:prSet presAssocID="{3DA9D8FD-3472-4BEB-A6AD-D1221B65E885}" presName="Name13" presStyleLbl="parChTrans1D2" presStyleIdx="2" presStyleCnt="22"/>
      <dgm:spPr/>
    </dgm:pt>
    <dgm:pt modelId="{5623B838-BE30-4845-B162-C3895A5CC528}" type="pres">
      <dgm:prSet presAssocID="{0320FCE5-99E4-4DF1-96D6-DCDB50D8EFF0}" presName="childText" presStyleLbl="bgAcc1" presStyleIdx="2" presStyleCnt="22">
        <dgm:presLayoutVars>
          <dgm:bulletEnabled val="1"/>
        </dgm:presLayoutVars>
      </dgm:prSet>
      <dgm:spPr/>
    </dgm:pt>
    <dgm:pt modelId="{5EA45D69-1962-4206-B86A-D4C599540ADF}" type="pres">
      <dgm:prSet presAssocID="{4825B670-B054-461A-BED9-E46816FDB4BF}" presName="Name13" presStyleLbl="parChTrans1D2" presStyleIdx="3" presStyleCnt="22"/>
      <dgm:spPr/>
    </dgm:pt>
    <dgm:pt modelId="{938C5967-21A6-42BF-A92D-2866C17F5ED1}" type="pres">
      <dgm:prSet presAssocID="{27E2D0FF-A1C5-48B3-B977-7D3CABCC3FF9}" presName="childText" presStyleLbl="bgAcc1" presStyleIdx="3" presStyleCnt="22">
        <dgm:presLayoutVars>
          <dgm:bulletEnabled val="1"/>
        </dgm:presLayoutVars>
      </dgm:prSet>
      <dgm:spPr/>
    </dgm:pt>
    <dgm:pt modelId="{63ACD735-5884-4C06-94BB-9BD69A2EAE48}" type="pres">
      <dgm:prSet presAssocID="{23E611B2-D3A5-4841-BAE4-2E60CDDBAB9A}" presName="Name13" presStyleLbl="parChTrans1D2" presStyleIdx="4" presStyleCnt="22"/>
      <dgm:spPr/>
    </dgm:pt>
    <dgm:pt modelId="{D6E6232B-5D9B-4173-AD19-86FBDD8D2FB8}" type="pres">
      <dgm:prSet presAssocID="{DF16C01A-F225-45FB-9768-2DAC9740D520}" presName="childText" presStyleLbl="bgAcc1" presStyleIdx="4" presStyleCnt="22">
        <dgm:presLayoutVars>
          <dgm:bulletEnabled val="1"/>
        </dgm:presLayoutVars>
      </dgm:prSet>
      <dgm:spPr/>
    </dgm:pt>
    <dgm:pt modelId="{C480B277-1CB2-486F-A9CF-9187C0045641}" type="pres">
      <dgm:prSet presAssocID="{32CEBE4F-424F-4727-8C94-6F77F4E1E462}" presName="root" presStyleCnt="0"/>
      <dgm:spPr/>
    </dgm:pt>
    <dgm:pt modelId="{78B7EF6A-B27F-4987-A11E-BDA53D6B9770}" type="pres">
      <dgm:prSet presAssocID="{32CEBE4F-424F-4727-8C94-6F77F4E1E462}" presName="rootComposite" presStyleCnt="0"/>
      <dgm:spPr/>
    </dgm:pt>
    <dgm:pt modelId="{DB1DA0F5-8D3D-4C1B-96BB-1A2C193CA8AB}" type="pres">
      <dgm:prSet presAssocID="{32CEBE4F-424F-4727-8C94-6F77F4E1E462}" presName="rootText" presStyleLbl="node1" presStyleIdx="2" presStyleCnt="8"/>
      <dgm:spPr/>
    </dgm:pt>
    <dgm:pt modelId="{ABAD60E7-6602-4C22-B7E5-9FF8D31001F8}" type="pres">
      <dgm:prSet presAssocID="{32CEBE4F-424F-4727-8C94-6F77F4E1E462}" presName="rootConnector" presStyleLbl="node1" presStyleIdx="2" presStyleCnt="8"/>
      <dgm:spPr/>
    </dgm:pt>
    <dgm:pt modelId="{584992C7-AB41-48DE-834F-BDA9C645241F}" type="pres">
      <dgm:prSet presAssocID="{32CEBE4F-424F-4727-8C94-6F77F4E1E462}" presName="childShape" presStyleCnt="0"/>
      <dgm:spPr/>
    </dgm:pt>
    <dgm:pt modelId="{05E3B780-E9A0-415E-98CD-8FDD9F72E063}" type="pres">
      <dgm:prSet presAssocID="{138FB8B1-9709-48E7-A4A4-AA5F94CF8E60}" presName="Name13" presStyleLbl="parChTrans1D2" presStyleIdx="5" presStyleCnt="22"/>
      <dgm:spPr/>
    </dgm:pt>
    <dgm:pt modelId="{BC2717FF-7335-4C65-B6EF-7010F7CAF077}" type="pres">
      <dgm:prSet presAssocID="{4F3AA77D-675E-45AE-B112-25B4B4C45CC2}" presName="childText" presStyleLbl="bgAcc1" presStyleIdx="5" presStyleCnt="22">
        <dgm:presLayoutVars>
          <dgm:bulletEnabled val="1"/>
        </dgm:presLayoutVars>
      </dgm:prSet>
      <dgm:spPr/>
    </dgm:pt>
    <dgm:pt modelId="{823B8E76-BD0D-40CF-B00B-59F7138C7F30}" type="pres">
      <dgm:prSet presAssocID="{C2207B7B-E298-47B2-AED4-36CDC18EE848}" presName="Name13" presStyleLbl="parChTrans1D2" presStyleIdx="6" presStyleCnt="22"/>
      <dgm:spPr/>
    </dgm:pt>
    <dgm:pt modelId="{83D7B508-6BBA-4CD2-A6CC-700999457E91}" type="pres">
      <dgm:prSet presAssocID="{74B36E83-0FE0-4087-AE9C-5ED1CCD748AE}" presName="childText" presStyleLbl="bgAcc1" presStyleIdx="6" presStyleCnt="22">
        <dgm:presLayoutVars>
          <dgm:bulletEnabled val="1"/>
        </dgm:presLayoutVars>
      </dgm:prSet>
      <dgm:spPr/>
    </dgm:pt>
    <dgm:pt modelId="{75285B64-510D-4AE2-94EE-22FF80F73FDB}" type="pres">
      <dgm:prSet presAssocID="{5B2F99EC-A92D-4043-85AB-63001A826E38}" presName="root" presStyleCnt="0"/>
      <dgm:spPr/>
    </dgm:pt>
    <dgm:pt modelId="{0D5CEA9F-B830-4AEF-9B4C-001F28AE0F35}" type="pres">
      <dgm:prSet presAssocID="{5B2F99EC-A92D-4043-85AB-63001A826E38}" presName="rootComposite" presStyleCnt="0"/>
      <dgm:spPr/>
    </dgm:pt>
    <dgm:pt modelId="{0CA888BA-71AE-4799-AC11-E87E185EFC58}" type="pres">
      <dgm:prSet presAssocID="{5B2F99EC-A92D-4043-85AB-63001A826E38}" presName="rootText" presStyleLbl="node1" presStyleIdx="3" presStyleCnt="8"/>
      <dgm:spPr/>
    </dgm:pt>
    <dgm:pt modelId="{3DEA07B1-33E1-4AD2-A351-1EAA41345CD5}" type="pres">
      <dgm:prSet presAssocID="{5B2F99EC-A92D-4043-85AB-63001A826E38}" presName="rootConnector" presStyleLbl="node1" presStyleIdx="3" presStyleCnt="8"/>
      <dgm:spPr/>
    </dgm:pt>
    <dgm:pt modelId="{2AD1C0F0-D540-412E-8E34-F210D3C0FF8A}" type="pres">
      <dgm:prSet presAssocID="{5B2F99EC-A92D-4043-85AB-63001A826E38}" presName="childShape" presStyleCnt="0"/>
      <dgm:spPr/>
    </dgm:pt>
    <dgm:pt modelId="{B23E906B-E80A-4001-8AB4-4805AEE4A6FF}" type="pres">
      <dgm:prSet presAssocID="{77BB59F2-3458-41F6-BA10-AA40BCDD11C3}" presName="Name13" presStyleLbl="parChTrans1D2" presStyleIdx="7" presStyleCnt="22"/>
      <dgm:spPr/>
    </dgm:pt>
    <dgm:pt modelId="{A692BCD2-C920-44F2-8FAD-7E37AFDB2936}" type="pres">
      <dgm:prSet presAssocID="{5E5A7821-8E06-4D33-B10B-270C9B8024C6}" presName="childText" presStyleLbl="bgAcc1" presStyleIdx="7" presStyleCnt="22">
        <dgm:presLayoutVars>
          <dgm:bulletEnabled val="1"/>
        </dgm:presLayoutVars>
      </dgm:prSet>
      <dgm:spPr/>
    </dgm:pt>
    <dgm:pt modelId="{C989CBD2-E28F-4B9F-A468-396C37BB5F34}" type="pres">
      <dgm:prSet presAssocID="{23158A81-D129-4029-A980-A1CC4ED5BDF3}" presName="Name13" presStyleLbl="parChTrans1D2" presStyleIdx="8" presStyleCnt="22"/>
      <dgm:spPr/>
    </dgm:pt>
    <dgm:pt modelId="{3D50E124-CF20-474B-9F6E-C38BB23100A7}" type="pres">
      <dgm:prSet presAssocID="{A4AB79EC-0D06-4E68-BD57-CB415A128FF6}" presName="childText" presStyleLbl="bgAcc1" presStyleIdx="8" presStyleCnt="22">
        <dgm:presLayoutVars>
          <dgm:bulletEnabled val="1"/>
        </dgm:presLayoutVars>
      </dgm:prSet>
      <dgm:spPr/>
    </dgm:pt>
    <dgm:pt modelId="{F1869BEE-4478-474C-94A3-2F6AF74B91E1}" type="pres">
      <dgm:prSet presAssocID="{D98C0E4B-E491-4145-9885-AE99D5C0D92F}" presName="root" presStyleCnt="0"/>
      <dgm:spPr/>
    </dgm:pt>
    <dgm:pt modelId="{D3ABFF42-D803-45A1-A49F-59E719573A45}" type="pres">
      <dgm:prSet presAssocID="{D98C0E4B-E491-4145-9885-AE99D5C0D92F}" presName="rootComposite" presStyleCnt="0"/>
      <dgm:spPr/>
    </dgm:pt>
    <dgm:pt modelId="{92FA0510-DD2B-43FB-BB6A-230046B6D75F}" type="pres">
      <dgm:prSet presAssocID="{D98C0E4B-E491-4145-9885-AE99D5C0D92F}" presName="rootText" presStyleLbl="node1" presStyleIdx="4" presStyleCnt="8"/>
      <dgm:spPr/>
    </dgm:pt>
    <dgm:pt modelId="{E65AA6AD-E32D-4462-971F-24B6C479AD26}" type="pres">
      <dgm:prSet presAssocID="{D98C0E4B-E491-4145-9885-AE99D5C0D92F}" presName="rootConnector" presStyleLbl="node1" presStyleIdx="4" presStyleCnt="8"/>
      <dgm:spPr/>
    </dgm:pt>
    <dgm:pt modelId="{A0BC0D27-8E31-44A5-84F1-1D50D632D07A}" type="pres">
      <dgm:prSet presAssocID="{D98C0E4B-E491-4145-9885-AE99D5C0D92F}" presName="childShape" presStyleCnt="0"/>
      <dgm:spPr/>
    </dgm:pt>
    <dgm:pt modelId="{FBFDF44B-A028-40BA-8AED-E1A57ED9A61B}" type="pres">
      <dgm:prSet presAssocID="{5B87B307-A55C-4518-9A2D-BC2382DD387C}" presName="Name13" presStyleLbl="parChTrans1D2" presStyleIdx="9" presStyleCnt="22"/>
      <dgm:spPr/>
    </dgm:pt>
    <dgm:pt modelId="{9CF85191-066F-4235-ABAA-B940E401BA5F}" type="pres">
      <dgm:prSet presAssocID="{C1742E72-346D-41DB-A298-D51B51DB80B0}" presName="childText" presStyleLbl="bgAcc1" presStyleIdx="9" presStyleCnt="22">
        <dgm:presLayoutVars>
          <dgm:bulletEnabled val="1"/>
        </dgm:presLayoutVars>
      </dgm:prSet>
      <dgm:spPr/>
    </dgm:pt>
    <dgm:pt modelId="{29F1F499-96D5-4D0C-B7DA-C57976F606FE}" type="pres">
      <dgm:prSet presAssocID="{9FE0BA09-E2AF-4F12-B3B4-C7289EDA4B2C}" presName="Name13" presStyleLbl="parChTrans1D2" presStyleIdx="10" presStyleCnt="22"/>
      <dgm:spPr/>
    </dgm:pt>
    <dgm:pt modelId="{B78C871F-D556-4F95-8979-4CA8E9D0D930}" type="pres">
      <dgm:prSet presAssocID="{69379DFF-5BD4-4223-9249-0AB432D6A2C1}" presName="childText" presStyleLbl="bgAcc1" presStyleIdx="10" presStyleCnt="22">
        <dgm:presLayoutVars>
          <dgm:bulletEnabled val="1"/>
        </dgm:presLayoutVars>
      </dgm:prSet>
      <dgm:spPr/>
    </dgm:pt>
    <dgm:pt modelId="{173A07AC-FEEE-4247-B21F-D0B783D3F045}" type="pres">
      <dgm:prSet presAssocID="{6E02686B-6729-4B27-B622-BA974287E771}" presName="root" presStyleCnt="0"/>
      <dgm:spPr/>
    </dgm:pt>
    <dgm:pt modelId="{770B436E-96B1-461A-9150-33D415854D31}" type="pres">
      <dgm:prSet presAssocID="{6E02686B-6729-4B27-B622-BA974287E771}" presName="rootComposite" presStyleCnt="0"/>
      <dgm:spPr/>
    </dgm:pt>
    <dgm:pt modelId="{9FD862F3-BFA9-416F-ACD9-6049FF3E785C}" type="pres">
      <dgm:prSet presAssocID="{6E02686B-6729-4B27-B622-BA974287E771}" presName="rootText" presStyleLbl="node1" presStyleIdx="5" presStyleCnt="8"/>
      <dgm:spPr/>
    </dgm:pt>
    <dgm:pt modelId="{D11EDF17-1166-413E-B8CE-61CBA4715603}" type="pres">
      <dgm:prSet presAssocID="{6E02686B-6729-4B27-B622-BA974287E771}" presName="rootConnector" presStyleLbl="node1" presStyleIdx="5" presStyleCnt="8"/>
      <dgm:spPr/>
    </dgm:pt>
    <dgm:pt modelId="{0BD12517-A2F7-4237-9303-C7429B44C5AD}" type="pres">
      <dgm:prSet presAssocID="{6E02686B-6729-4B27-B622-BA974287E771}" presName="childShape" presStyleCnt="0"/>
      <dgm:spPr/>
    </dgm:pt>
    <dgm:pt modelId="{AC310D69-0F02-4EC8-B049-9F21BA5B2AB9}" type="pres">
      <dgm:prSet presAssocID="{2C9BD6C4-BC42-4E35-A853-28B73D918BF2}" presName="Name13" presStyleLbl="parChTrans1D2" presStyleIdx="11" presStyleCnt="22"/>
      <dgm:spPr/>
    </dgm:pt>
    <dgm:pt modelId="{00642312-0887-4E54-ADBD-97DCB1E36AAA}" type="pres">
      <dgm:prSet presAssocID="{E7BB1866-08B2-4B4D-ACB6-098EBD69D4BC}" presName="childText" presStyleLbl="bgAcc1" presStyleIdx="11" presStyleCnt="22">
        <dgm:presLayoutVars>
          <dgm:bulletEnabled val="1"/>
        </dgm:presLayoutVars>
      </dgm:prSet>
      <dgm:spPr/>
    </dgm:pt>
    <dgm:pt modelId="{2B093EC0-8FC2-44FA-926C-7D4589BB121E}" type="pres">
      <dgm:prSet presAssocID="{F488E86B-7EFF-47AB-B7CC-4C34385E9D86}" presName="Name13" presStyleLbl="parChTrans1D2" presStyleIdx="12" presStyleCnt="22"/>
      <dgm:spPr/>
    </dgm:pt>
    <dgm:pt modelId="{4A0DF491-B41D-4775-82E2-70FF3F27E747}" type="pres">
      <dgm:prSet presAssocID="{DAD0761D-99B5-432D-88BC-A239EC500198}" presName="childText" presStyleLbl="bgAcc1" presStyleIdx="12" presStyleCnt="22">
        <dgm:presLayoutVars>
          <dgm:bulletEnabled val="1"/>
        </dgm:presLayoutVars>
      </dgm:prSet>
      <dgm:spPr/>
    </dgm:pt>
    <dgm:pt modelId="{CFE3EDB0-F9AD-4F70-B329-035739D305EF}" type="pres">
      <dgm:prSet presAssocID="{2D47A314-DEFA-4922-A25F-973532167AE3}" presName="Name13" presStyleLbl="parChTrans1D2" presStyleIdx="13" presStyleCnt="22"/>
      <dgm:spPr/>
    </dgm:pt>
    <dgm:pt modelId="{16A4A3D2-3BED-41EF-9132-9F29F6AF549E}" type="pres">
      <dgm:prSet presAssocID="{29A2C2E6-3D46-478A-AF2B-0DBB1DDA6347}" presName="childText" presStyleLbl="bgAcc1" presStyleIdx="13" presStyleCnt="22">
        <dgm:presLayoutVars>
          <dgm:bulletEnabled val="1"/>
        </dgm:presLayoutVars>
      </dgm:prSet>
      <dgm:spPr/>
    </dgm:pt>
    <dgm:pt modelId="{49FD2696-0991-4CBE-AF0F-280E611359DD}" type="pres">
      <dgm:prSet presAssocID="{A6304010-188B-420F-9388-5C4D394E5A5A}" presName="Name13" presStyleLbl="parChTrans1D2" presStyleIdx="14" presStyleCnt="22"/>
      <dgm:spPr/>
    </dgm:pt>
    <dgm:pt modelId="{D7F7962B-B728-42AE-92CB-5CC828068614}" type="pres">
      <dgm:prSet presAssocID="{4F64515E-23FD-4639-ACAD-EEEAA8159FA9}" presName="childText" presStyleLbl="bgAcc1" presStyleIdx="14" presStyleCnt="22">
        <dgm:presLayoutVars>
          <dgm:bulletEnabled val="1"/>
        </dgm:presLayoutVars>
      </dgm:prSet>
      <dgm:spPr/>
    </dgm:pt>
    <dgm:pt modelId="{7C81D6A2-7F28-4965-8D4A-8E077676C2B8}" type="pres">
      <dgm:prSet presAssocID="{805FAD2F-F83D-469D-A0C9-762234846292}" presName="Name13" presStyleLbl="parChTrans1D2" presStyleIdx="15" presStyleCnt="22"/>
      <dgm:spPr/>
    </dgm:pt>
    <dgm:pt modelId="{7B5B0488-4487-46E2-B7E8-7EF47CA54D9E}" type="pres">
      <dgm:prSet presAssocID="{6FE5B896-40DC-45E1-B6A7-4DAA72462005}" presName="childText" presStyleLbl="bgAcc1" presStyleIdx="15" presStyleCnt="22">
        <dgm:presLayoutVars>
          <dgm:bulletEnabled val="1"/>
        </dgm:presLayoutVars>
      </dgm:prSet>
      <dgm:spPr/>
    </dgm:pt>
    <dgm:pt modelId="{F6BB5379-DC68-4E01-B503-653F48B48812}" type="pres">
      <dgm:prSet presAssocID="{488FC24F-AC25-4F48-91BF-04EF8F91475A}" presName="root" presStyleCnt="0"/>
      <dgm:spPr/>
    </dgm:pt>
    <dgm:pt modelId="{83E501D0-9DBB-405B-8877-890FABB529B1}" type="pres">
      <dgm:prSet presAssocID="{488FC24F-AC25-4F48-91BF-04EF8F91475A}" presName="rootComposite" presStyleCnt="0"/>
      <dgm:spPr/>
    </dgm:pt>
    <dgm:pt modelId="{669B27BB-67FF-4E3B-8EE7-8B392EB77380}" type="pres">
      <dgm:prSet presAssocID="{488FC24F-AC25-4F48-91BF-04EF8F91475A}" presName="rootText" presStyleLbl="node1" presStyleIdx="6" presStyleCnt="8"/>
      <dgm:spPr/>
    </dgm:pt>
    <dgm:pt modelId="{47241995-0350-4670-B9CF-8E050668D34C}" type="pres">
      <dgm:prSet presAssocID="{488FC24F-AC25-4F48-91BF-04EF8F91475A}" presName="rootConnector" presStyleLbl="node1" presStyleIdx="6" presStyleCnt="8"/>
      <dgm:spPr/>
    </dgm:pt>
    <dgm:pt modelId="{78DED75D-AC67-453D-A718-CDEBCA9E5C9C}" type="pres">
      <dgm:prSet presAssocID="{488FC24F-AC25-4F48-91BF-04EF8F91475A}" presName="childShape" presStyleCnt="0"/>
      <dgm:spPr/>
    </dgm:pt>
    <dgm:pt modelId="{1419D332-2FB7-4D62-92E3-84BEA99D3713}" type="pres">
      <dgm:prSet presAssocID="{4D7DA381-224C-41EF-9850-D3C6AF79E80A}" presName="Name13" presStyleLbl="parChTrans1D2" presStyleIdx="16" presStyleCnt="22"/>
      <dgm:spPr/>
    </dgm:pt>
    <dgm:pt modelId="{8A668F0D-AAE3-41F6-90FE-00AAF9E4F5B9}" type="pres">
      <dgm:prSet presAssocID="{C4BEF808-4810-4617-A2FB-5D938127160E}" presName="childText" presStyleLbl="bgAcc1" presStyleIdx="16" presStyleCnt="22">
        <dgm:presLayoutVars>
          <dgm:bulletEnabled val="1"/>
        </dgm:presLayoutVars>
      </dgm:prSet>
      <dgm:spPr/>
    </dgm:pt>
    <dgm:pt modelId="{9711270B-9BE1-4084-B542-DF37B8CCBE8F}" type="pres">
      <dgm:prSet presAssocID="{D58D749D-1FC2-4342-8536-72E95CC499AE}" presName="Name13" presStyleLbl="parChTrans1D2" presStyleIdx="17" presStyleCnt="22"/>
      <dgm:spPr/>
    </dgm:pt>
    <dgm:pt modelId="{058AA36C-863C-4944-8A7C-ECD57049B612}" type="pres">
      <dgm:prSet presAssocID="{D8092702-E0A1-42D6-9132-C564FB20C1D1}" presName="childText" presStyleLbl="bgAcc1" presStyleIdx="17" presStyleCnt="22">
        <dgm:presLayoutVars>
          <dgm:bulletEnabled val="1"/>
        </dgm:presLayoutVars>
      </dgm:prSet>
      <dgm:spPr/>
    </dgm:pt>
    <dgm:pt modelId="{41E31AEB-C478-44EC-B73F-3915534D32C4}" type="pres">
      <dgm:prSet presAssocID="{A2D79CB2-66E6-4045-BB79-ED483CB2876D}" presName="Name13" presStyleLbl="parChTrans1D2" presStyleIdx="18" presStyleCnt="22"/>
      <dgm:spPr/>
    </dgm:pt>
    <dgm:pt modelId="{0E0D96E8-D6A1-4E4C-98B7-E6608817B5B7}" type="pres">
      <dgm:prSet presAssocID="{42AF6773-C091-4689-BF5D-90F2D69AAB32}" presName="childText" presStyleLbl="bgAcc1" presStyleIdx="18" presStyleCnt="22">
        <dgm:presLayoutVars>
          <dgm:bulletEnabled val="1"/>
        </dgm:presLayoutVars>
      </dgm:prSet>
      <dgm:spPr/>
    </dgm:pt>
    <dgm:pt modelId="{852A1125-F114-4305-8F42-14D5E591004F}" type="pres">
      <dgm:prSet presAssocID="{9877D5E5-2913-48A9-B91A-39BFD6B5DA83}" presName="root" presStyleCnt="0"/>
      <dgm:spPr/>
    </dgm:pt>
    <dgm:pt modelId="{23125C82-4BC7-463F-957C-A9394C1F1839}" type="pres">
      <dgm:prSet presAssocID="{9877D5E5-2913-48A9-B91A-39BFD6B5DA83}" presName="rootComposite" presStyleCnt="0"/>
      <dgm:spPr/>
    </dgm:pt>
    <dgm:pt modelId="{15C1E0C1-0D4E-4D2D-965F-87C8042CFC66}" type="pres">
      <dgm:prSet presAssocID="{9877D5E5-2913-48A9-B91A-39BFD6B5DA83}" presName="rootText" presStyleLbl="node1" presStyleIdx="7" presStyleCnt="8"/>
      <dgm:spPr/>
    </dgm:pt>
    <dgm:pt modelId="{9F62EF29-0A69-43F5-A787-39E2FBEDF875}" type="pres">
      <dgm:prSet presAssocID="{9877D5E5-2913-48A9-B91A-39BFD6B5DA83}" presName="rootConnector" presStyleLbl="node1" presStyleIdx="7" presStyleCnt="8"/>
      <dgm:spPr/>
    </dgm:pt>
    <dgm:pt modelId="{06D95A51-D5C2-49D3-93C7-793B0E9A2311}" type="pres">
      <dgm:prSet presAssocID="{9877D5E5-2913-48A9-B91A-39BFD6B5DA83}" presName="childShape" presStyleCnt="0"/>
      <dgm:spPr/>
    </dgm:pt>
    <dgm:pt modelId="{B90ECAA0-E643-40F4-A45C-A1CDE48A12ED}" type="pres">
      <dgm:prSet presAssocID="{79C33D63-1351-4066-B222-9F3409D8FA01}" presName="Name13" presStyleLbl="parChTrans1D2" presStyleIdx="19" presStyleCnt="22"/>
      <dgm:spPr/>
    </dgm:pt>
    <dgm:pt modelId="{AB6AB064-5E85-4079-B84C-976109B8D004}" type="pres">
      <dgm:prSet presAssocID="{7475A9D1-D228-4AE1-A78E-D8038C84F9A4}" presName="childText" presStyleLbl="bgAcc1" presStyleIdx="19" presStyleCnt="22">
        <dgm:presLayoutVars>
          <dgm:bulletEnabled val="1"/>
        </dgm:presLayoutVars>
      </dgm:prSet>
      <dgm:spPr/>
    </dgm:pt>
    <dgm:pt modelId="{B906DDF3-107F-4109-93F1-BB6438BA6963}" type="pres">
      <dgm:prSet presAssocID="{B55068DC-C4C0-4148-A339-37B860EC7308}" presName="Name13" presStyleLbl="parChTrans1D2" presStyleIdx="20" presStyleCnt="22"/>
      <dgm:spPr/>
    </dgm:pt>
    <dgm:pt modelId="{E394D32B-E59C-496D-90F1-FC1E322D5DDB}" type="pres">
      <dgm:prSet presAssocID="{88EFA804-E785-44D6-A295-2B01156AEA3D}" presName="childText" presStyleLbl="bgAcc1" presStyleIdx="20" presStyleCnt="22">
        <dgm:presLayoutVars>
          <dgm:bulletEnabled val="1"/>
        </dgm:presLayoutVars>
      </dgm:prSet>
      <dgm:spPr/>
    </dgm:pt>
    <dgm:pt modelId="{07D05FE9-641D-4949-9A1D-82F89910DD57}" type="pres">
      <dgm:prSet presAssocID="{E05B1308-2855-44A1-BF72-0DA0103388E2}" presName="Name13" presStyleLbl="parChTrans1D2" presStyleIdx="21" presStyleCnt="22"/>
      <dgm:spPr/>
    </dgm:pt>
    <dgm:pt modelId="{9010B268-2E5B-4510-8AEB-2D3058E6D7C3}" type="pres">
      <dgm:prSet presAssocID="{BE6F53EC-618A-41A6-94C2-1BF6E341CBCE}" presName="childText" presStyleLbl="bgAcc1" presStyleIdx="21" presStyleCnt="22">
        <dgm:presLayoutVars>
          <dgm:bulletEnabled val="1"/>
        </dgm:presLayoutVars>
      </dgm:prSet>
      <dgm:spPr/>
    </dgm:pt>
  </dgm:ptLst>
  <dgm:cxnLst>
    <dgm:cxn modelId="{C9270802-519C-4D0A-962A-71C08A870406}" type="presOf" srcId="{4825B670-B054-461A-BED9-E46816FDB4BF}" destId="{5EA45D69-1962-4206-B86A-D4C599540ADF}" srcOrd="0" destOrd="0" presId="urn:microsoft.com/office/officeart/2005/8/layout/hierarchy3"/>
    <dgm:cxn modelId="{1254DC02-F289-4C82-9F9E-B9482EA31D54}" type="presOf" srcId="{74B36E83-0FE0-4087-AE9C-5ED1CCD748AE}" destId="{83D7B508-6BBA-4CD2-A6CC-700999457E91}" srcOrd="0" destOrd="0" presId="urn:microsoft.com/office/officeart/2005/8/layout/hierarchy3"/>
    <dgm:cxn modelId="{5FE6FF02-DBF9-4439-8939-B432DD7B5A1C}" srcId="{32CEBE4F-424F-4727-8C94-6F77F4E1E462}" destId="{4F3AA77D-675E-45AE-B112-25B4B4C45CC2}" srcOrd="0" destOrd="0" parTransId="{138FB8B1-9709-48E7-A4A4-AA5F94CF8E60}" sibTransId="{5F84D167-0C0E-4AD0-A2B7-43BAB4FB1A73}"/>
    <dgm:cxn modelId="{05DE8503-D6AE-476C-B729-0BEE052EC750}" type="presOf" srcId="{0320FCE5-99E4-4DF1-96D6-DCDB50D8EFF0}" destId="{5623B838-BE30-4845-B162-C3895A5CC528}" srcOrd="0" destOrd="0" presId="urn:microsoft.com/office/officeart/2005/8/layout/hierarchy3"/>
    <dgm:cxn modelId="{4B0C9903-FF21-4F83-8426-1A55E0108336}" type="presOf" srcId="{4D7DA381-224C-41EF-9850-D3C6AF79E80A}" destId="{1419D332-2FB7-4D62-92E3-84BEA99D3713}" srcOrd="0" destOrd="0" presId="urn:microsoft.com/office/officeart/2005/8/layout/hierarchy3"/>
    <dgm:cxn modelId="{D0479204-007F-49D5-AA82-2B8C322DCE1F}" type="presOf" srcId="{77BB59F2-3458-41F6-BA10-AA40BCDD11C3}" destId="{B23E906B-E80A-4001-8AB4-4805AEE4A6FF}" srcOrd="0" destOrd="0" presId="urn:microsoft.com/office/officeart/2005/8/layout/hierarchy3"/>
    <dgm:cxn modelId="{C3A94805-3AEB-417E-AD8D-701198BD6C09}" type="presOf" srcId="{32CEBE4F-424F-4727-8C94-6F77F4E1E462}" destId="{DB1DA0F5-8D3D-4C1B-96BB-1A2C193CA8AB}" srcOrd="0" destOrd="0" presId="urn:microsoft.com/office/officeart/2005/8/layout/hierarchy3"/>
    <dgm:cxn modelId="{6F2C6309-0180-44D0-8492-6A0977348003}" type="presOf" srcId="{B55068DC-C4C0-4148-A339-37B860EC7308}" destId="{B906DDF3-107F-4109-93F1-BB6438BA6963}" srcOrd="0" destOrd="0" presId="urn:microsoft.com/office/officeart/2005/8/layout/hierarchy3"/>
    <dgm:cxn modelId="{5B2DCA0A-E80A-459F-8355-0C0759772DF4}" type="presOf" srcId="{E05B1308-2855-44A1-BF72-0DA0103388E2}" destId="{07D05FE9-641D-4949-9A1D-82F89910DD57}" srcOrd="0" destOrd="0" presId="urn:microsoft.com/office/officeart/2005/8/layout/hierarchy3"/>
    <dgm:cxn modelId="{D296B214-2FB3-4AF4-9A83-B788422DED81}" srcId="{39F25622-BE2D-45E4-9AEE-02789D99FDA5}" destId="{488FC24F-AC25-4F48-91BF-04EF8F91475A}" srcOrd="6" destOrd="0" parTransId="{99DAEFCE-A6B6-428D-84AD-5D0771E1EF6C}" sibTransId="{2BAD3C91-5514-4E89-9284-A388B6A8ADED}"/>
    <dgm:cxn modelId="{B2765315-45DC-4891-B323-A2C986629F84}" type="presOf" srcId="{DF16C01A-F225-45FB-9768-2DAC9740D520}" destId="{D6E6232B-5D9B-4173-AD19-86FBDD8D2FB8}" srcOrd="0" destOrd="0" presId="urn:microsoft.com/office/officeart/2005/8/layout/hierarchy3"/>
    <dgm:cxn modelId="{1C0D5517-1175-465F-9498-970F2EA0F2C2}" srcId="{39F25622-BE2D-45E4-9AEE-02789D99FDA5}" destId="{6E02686B-6729-4B27-B622-BA974287E771}" srcOrd="5" destOrd="0" parTransId="{5A7B1CC6-236F-45F5-AD18-00CFBC11DE41}" sibTransId="{F3EBC369-9370-4FCF-83C0-B3AF3E9945FD}"/>
    <dgm:cxn modelId="{C148EA1D-B2DE-4096-B05C-1BAA94697485}" type="presOf" srcId="{3DA9D8FD-3472-4BEB-A6AD-D1221B65E885}" destId="{6A4106C5-733F-4BEA-AFB6-012D75EB360C}" srcOrd="0" destOrd="0" presId="urn:microsoft.com/office/officeart/2005/8/layout/hierarchy3"/>
    <dgm:cxn modelId="{6561F71D-6F05-4DD7-85A6-36D45F5A26BC}" srcId="{9877D5E5-2913-48A9-B91A-39BFD6B5DA83}" destId="{88EFA804-E785-44D6-A295-2B01156AEA3D}" srcOrd="1" destOrd="0" parTransId="{B55068DC-C4C0-4148-A339-37B860EC7308}" sibTransId="{4D09F3A8-EBB2-4F0C-A170-5DE912C28756}"/>
    <dgm:cxn modelId="{E0DD821F-B4DC-46EC-8004-91BF9537830B}" srcId="{39F25622-BE2D-45E4-9AEE-02789D99FDA5}" destId="{32CEBE4F-424F-4727-8C94-6F77F4E1E462}" srcOrd="2" destOrd="0" parTransId="{45C30C38-5740-4367-90EC-7621156100A6}" sibTransId="{D0B5C611-9FA8-451D-B5A5-21D1863271B6}"/>
    <dgm:cxn modelId="{07831820-51E4-4861-BDAA-91C398A5F18C}" type="presOf" srcId="{D07D7468-D2A0-46CB-A1A5-0D3BB517008F}" destId="{F874F1CE-73D5-4C1A-BC87-B929AB639010}" srcOrd="0" destOrd="0" presId="urn:microsoft.com/office/officeart/2005/8/layout/hierarchy3"/>
    <dgm:cxn modelId="{68E29322-4D7A-4261-B2E4-EAD3D4D848C4}" type="presOf" srcId="{23E611B2-D3A5-4841-BAE4-2E60CDDBAB9A}" destId="{63ACD735-5884-4C06-94BB-9BD69A2EAE48}" srcOrd="0" destOrd="0" presId="urn:microsoft.com/office/officeart/2005/8/layout/hierarchy3"/>
    <dgm:cxn modelId="{4A1DD928-9901-4F48-B42F-F37B4571A130}" type="presOf" srcId="{BE6F53EC-618A-41A6-94C2-1BF6E341CBCE}" destId="{9010B268-2E5B-4510-8AEB-2D3058E6D7C3}" srcOrd="0" destOrd="0" presId="urn:microsoft.com/office/officeart/2005/8/layout/hierarchy3"/>
    <dgm:cxn modelId="{BBF17E29-7407-46BA-90AA-6F99068D6B4A}" srcId="{6E02686B-6729-4B27-B622-BA974287E771}" destId="{6FE5B896-40DC-45E1-B6A7-4DAA72462005}" srcOrd="4" destOrd="0" parTransId="{805FAD2F-F83D-469D-A0C9-762234846292}" sibTransId="{73A07F10-B2CB-4627-8EF3-9131D5D04011}"/>
    <dgm:cxn modelId="{0C2CC835-9943-4ED3-A23B-FE7A10291F89}" type="presOf" srcId="{488FC24F-AC25-4F48-91BF-04EF8F91475A}" destId="{669B27BB-67FF-4E3B-8EE7-8B392EB77380}" srcOrd="0" destOrd="0" presId="urn:microsoft.com/office/officeart/2005/8/layout/hierarchy3"/>
    <dgm:cxn modelId="{FD884B36-D3DC-4A93-8BF5-6D76261B9EA7}" srcId="{9877D5E5-2913-48A9-B91A-39BFD6B5DA83}" destId="{BE6F53EC-618A-41A6-94C2-1BF6E341CBCE}" srcOrd="2" destOrd="0" parTransId="{E05B1308-2855-44A1-BF72-0DA0103388E2}" sibTransId="{DE9E4CAD-C71E-4A8D-8CD0-24A0E1975981}"/>
    <dgm:cxn modelId="{5B609F3A-DD6E-411F-9654-B7E36933891A}" srcId="{D07D7468-D2A0-46CB-A1A5-0D3BB517008F}" destId="{20950763-488B-4FBC-BAD4-2EB85526B112}" srcOrd="1" destOrd="0" parTransId="{FDE577F4-17A7-486E-ADAA-F602F16110C7}" sibTransId="{F53FBAED-D9DC-491E-8ABD-9D3852630C37}"/>
    <dgm:cxn modelId="{B3536F3C-788C-423C-8A00-4EE7B264FE2E}" type="presOf" srcId="{C2207B7B-E298-47B2-AED4-36CDC18EE848}" destId="{823B8E76-BD0D-40CF-B00B-59F7138C7F30}" srcOrd="0" destOrd="0" presId="urn:microsoft.com/office/officeart/2005/8/layout/hierarchy3"/>
    <dgm:cxn modelId="{4672863E-D667-448B-A74A-38B694628228}" type="presOf" srcId="{488FC24F-AC25-4F48-91BF-04EF8F91475A}" destId="{47241995-0350-4670-B9CF-8E050668D34C}" srcOrd="1" destOrd="0" presId="urn:microsoft.com/office/officeart/2005/8/layout/hierarchy3"/>
    <dgm:cxn modelId="{CDF3C33E-7F41-4A77-BF16-E148DE45DE69}" type="presOf" srcId="{23158A81-D129-4029-A980-A1CC4ED5BDF3}" destId="{C989CBD2-E28F-4B9F-A468-396C37BB5F34}" srcOrd="0" destOrd="0" presId="urn:microsoft.com/office/officeart/2005/8/layout/hierarchy3"/>
    <dgm:cxn modelId="{3CF4413F-F5D2-49DD-AB6F-C8CF60060837}" srcId="{39F25622-BE2D-45E4-9AEE-02789D99FDA5}" destId="{D98C0E4B-E491-4145-9885-AE99D5C0D92F}" srcOrd="4" destOrd="0" parTransId="{383E77BC-1ACC-49CA-B3DF-E7C91984510E}" sibTransId="{4D550B56-68EF-4981-8196-BA45E1E1D808}"/>
    <dgm:cxn modelId="{98036F5B-FB3A-4511-B31A-FA42048FD449}" type="presOf" srcId="{6FE5B896-40DC-45E1-B6A7-4DAA72462005}" destId="{7B5B0488-4487-46E2-B7E8-7EF47CA54D9E}" srcOrd="0" destOrd="0" presId="urn:microsoft.com/office/officeart/2005/8/layout/hierarchy3"/>
    <dgm:cxn modelId="{45F47F5B-A153-4F37-967D-BE739E77B9CD}" type="presOf" srcId="{27E2D0FF-A1C5-48B3-B977-7D3CABCC3FF9}" destId="{938C5967-21A6-42BF-A92D-2866C17F5ED1}" srcOrd="0" destOrd="0" presId="urn:microsoft.com/office/officeart/2005/8/layout/hierarchy3"/>
    <dgm:cxn modelId="{FD7D395F-ED15-4E37-8CE7-5F7259FC2A33}" type="presOf" srcId="{5B2F99EC-A92D-4043-85AB-63001A826E38}" destId="{3DEA07B1-33E1-4AD2-A351-1EAA41345CD5}" srcOrd="1" destOrd="0" presId="urn:microsoft.com/office/officeart/2005/8/layout/hierarchy3"/>
    <dgm:cxn modelId="{3F662641-E770-41A5-926C-84DE37C2D356}" type="presOf" srcId="{42AF6773-C091-4689-BF5D-90F2D69AAB32}" destId="{0E0D96E8-D6A1-4E4C-98B7-E6608817B5B7}" srcOrd="0" destOrd="0" presId="urn:microsoft.com/office/officeart/2005/8/layout/hierarchy3"/>
    <dgm:cxn modelId="{862AC962-EE81-4CAF-B699-964C892AF0AF}" type="presOf" srcId="{D98C0E4B-E491-4145-9885-AE99D5C0D92F}" destId="{92FA0510-DD2B-43FB-BB6A-230046B6D75F}" srcOrd="0" destOrd="0" presId="urn:microsoft.com/office/officeart/2005/8/layout/hierarchy3"/>
    <dgm:cxn modelId="{F1162565-ECA5-4F9D-A54E-9CC3D27F4EF3}" type="presOf" srcId="{E5765068-FECF-43B5-AD83-926478B15605}" destId="{1F901851-A214-492F-91E7-61C4CE2589CF}" srcOrd="0" destOrd="0" presId="urn:microsoft.com/office/officeart/2005/8/layout/hierarchy3"/>
    <dgm:cxn modelId="{D0CF8B46-DA2E-46F2-8D3C-FA35F9B9C370}" srcId="{488FC24F-AC25-4F48-91BF-04EF8F91475A}" destId="{42AF6773-C091-4689-BF5D-90F2D69AAB32}" srcOrd="2" destOrd="0" parTransId="{A2D79CB2-66E6-4045-BB79-ED483CB2876D}" sibTransId="{929C36D2-EA69-43A1-9D9B-68A6B4653522}"/>
    <dgm:cxn modelId="{D8C81A67-C4B9-40F5-B30C-FADF261C0876}" type="presOf" srcId="{6E02686B-6729-4B27-B622-BA974287E771}" destId="{9FD862F3-BFA9-416F-ACD9-6049FF3E785C}" srcOrd="0" destOrd="0" presId="urn:microsoft.com/office/officeart/2005/8/layout/hierarchy3"/>
    <dgm:cxn modelId="{99DAB167-792B-43C2-A009-C397E1D49190}" type="presOf" srcId="{D07D7468-D2A0-46CB-A1A5-0D3BB517008F}" destId="{689675A6-DA7A-4F37-A03E-86E5F0974B61}" srcOrd="1" destOrd="0" presId="urn:microsoft.com/office/officeart/2005/8/layout/hierarchy3"/>
    <dgm:cxn modelId="{510EC56A-59A6-426E-B062-984C83E55500}" type="presOf" srcId="{2D47A314-DEFA-4922-A25F-973532167AE3}" destId="{CFE3EDB0-F9AD-4F70-B329-035739D305EF}" srcOrd="0" destOrd="0" presId="urn:microsoft.com/office/officeart/2005/8/layout/hierarchy3"/>
    <dgm:cxn modelId="{B245D84A-3DE2-4FC6-8FAF-9A7E7C9CE4C8}" srcId="{488FC24F-AC25-4F48-91BF-04EF8F91475A}" destId="{C4BEF808-4810-4617-A2FB-5D938127160E}" srcOrd="0" destOrd="0" parTransId="{4D7DA381-224C-41EF-9850-D3C6AF79E80A}" sibTransId="{25D9D5D7-D858-40E4-8996-198B9BEE6946}"/>
    <dgm:cxn modelId="{B4C4306B-CD2E-410B-BDA1-FA443358739D}" type="presOf" srcId="{F569038A-7DB0-4CE4-86E4-A93DD3633100}" destId="{ECB1204C-6F6D-4082-98FB-3E7AE8C858A0}" srcOrd="1" destOrd="0" presId="urn:microsoft.com/office/officeart/2005/8/layout/hierarchy3"/>
    <dgm:cxn modelId="{C18D8E6B-6EE3-4770-BEE6-995F1D0AD3D7}" type="presOf" srcId="{29A2C2E6-3D46-478A-AF2B-0DBB1DDA6347}" destId="{16A4A3D2-3BED-41EF-9132-9F29F6AF549E}" srcOrd="0" destOrd="0" presId="urn:microsoft.com/office/officeart/2005/8/layout/hierarchy3"/>
    <dgm:cxn modelId="{FA9D8C6D-8940-4A40-93CE-80F14B4D33E2}" type="presOf" srcId="{6E02686B-6729-4B27-B622-BA974287E771}" destId="{D11EDF17-1166-413E-B8CE-61CBA4715603}" srcOrd="1" destOrd="0" presId="urn:microsoft.com/office/officeart/2005/8/layout/hierarchy3"/>
    <dgm:cxn modelId="{0D221D4E-E772-4C8E-8074-7BF0A70937F9}" srcId="{D98C0E4B-E491-4145-9885-AE99D5C0D92F}" destId="{C1742E72-346D-41DB-A298-D51B51DB80B0}" srcOrd="0" destOrd="0" parTransId="{5B87B307-A55C-4518-9A2D-BC2382DD387C}" sibTransId="{AE71847A-C031-40B5-8356-6892A8C710CF}"/>
    <dgm:cxn modelId="{3B7E5970-F200-4048-86B7-E26D0B6BDA50}" srcId="{F569038A-7DB0-4CE4-86E4-A93DD3633100}" destId="{DF16C01A-F225-45FB-9768-2DAC9740D520}" srcOrd="2" destOrd="0" parTransId="{23E611B2-D3A5-4841-BAE4-2E60CDDBAB9A}" sibTransId="{55F18F6D-A801-42CB-9E49-DB5018010995}"/>
    <dgm:cxn modelId="{2FA08150-F879-47C9-84FA-88AE07F6D614}" srcId="{5B2F99EC-A92D-4043-85AB-63001A826E38}" destId="{A4AB79EC-0D06-4E68-BD57-CB415A128FF6}" srcOrd="1" destOrd="0" parTransId="{23158A81-D129-4029-A980-A1CC4ED5BDF3}" sibTransId="{FBC8C417-CD61-44D0-B0BC-527E8EE7A02D}"/>
    <dgm:cxn modelId="{02925271-497C-4244-8798-D04583FF1C56}" type="presOf" srcId="{5B2F99EC-A92D-4043-85AB-63001A826E38}" destId="{0CA888BA-71AE-4799-AC11-E87E185EFC58}" srcOrd="0" destOrd="0" presId="urn:microsoft.com/office/officeart/2005/8/layout/hierarchy3"/>
    <dgm:cxn modelId="{F96C6B52-33CD-4691-A958-2DB12012B657}" srcId="{32CEBE4F-424F-4727-8C94-6F77F4E1E462}" destId="{74B36E83-0FE0-4087-AE9C-5ED1CCD748AE}" srcOrd="1" destOrd="0" parTransId="{C2207B7B-E298-47B2-AED4-36CDC18EE848}" sibTransId="{507D8AC3-5693-4886-BE50-99954746357C}"/>
    <dgm:cxn modelId="{1B826B53-31AB-4E93-8E29-DD1E1579420B}" type="presOf" srcId="{F488E86B-7EFF-47AB-B7CC-4C34385E9D86}" destId="{2B093EC0-8FC2-44FA-926C-7D4589BB121E}" srcOrd="0" destOrd="0" presId="urn:microsoft.com/office/officeart/2005/8/layout/hierarchy3"/>
    <dgm:cxn modelId="{94034374-2D2A-4165-B214-407D45465DA7}" type="presOf" srcId="{C1742E72-346D-41DB-A298-D51B51DB80B0}" destId="{9CF85191-066F-4235-ABAA-B940E401BA5F}" srcOrd="0" destOrd="0" presId="urn:microsoft.com/office/officeart/2005/8/layout/hierarchy3"/>
    <dgm:cxn modelId="{53F7AF54-4E8F-4DF9-AD48-4441CBC550C1}" type="presOf" srcId="{39F25622-BE2D-45E4-9AEE-02789D99FDA5}" destId="{04919B7E-F78F-4A85-A504-E5437DEBCBAA}" srcOrd="0" destOrd="0" presId="urn:microsoft.com/office/officeart/2005/8/layout/hierarchy3"/>
    <dgm:cxn modelId="{FA66E174-EB52-4B3D-9E39-1425E284775F}" srcId="{5B2F99EC-A92D-4043-85AB-63001A826E38}" destId="{5E5A7821-8E06-4D33-B10B-270C9B8024C6}" srcOrd="0" destOrd="0" parTransId="{77BB59F2-3458-41F6-BA10-AA40BCDD11C3}" sibTransId="{0187D98C-FE62-4EAB-B27E-EB152E47114B}"/>
    <dgm:cxn modelId="{17DD4975-9464-4AC6-8578-E59391671EF2}" type="presOf" srcId="{D98C0E4B-E491-4145-9885-AE99D5C0D92F}" destId="{E65AA6AD-E32D-4462-971F-24B6C479AD26}" srcOrd="1" destOrd="0" presId="urn:microsoft.com/office/officeart/2005/8/layout/hierarchy3"/>
    <dgm:cxn modelId="{24FBAE78-028B-43D0-B7BF-626A6C41C43C}" srcId="{9877D5E5-2913-48A9-B91A-39BFD6B5DA83}" destId="{7475A9D1-D228-4AE1-A78E-D8038C84F9A4}" srcOrd="0" destOrd="0" parTransId="{79C33D63-1351-4066-B222-9F3409D8FA01}" sibTransId="{0D394AB7-ABEF-414B-8E4E-00EF4C710EF4}"/>
    <dgm:cxn modelId="{2D669F79-36D2-480B-83AE-6E59BCEA04AC}" srcId="{F569038A-7DB0-4CE4-86E4-A93DD3633100}" destId="{0320FCE5-99E4-4DF1-96D6-DCDB50D8EFF0}" srcOrd="0" destOrd="0" parTransId="{3DA9D8FD-3472-4BEB-A6AD-D1221B65E885}" sibTransId="{B56F6B8A-DCC3-4DE5-B697-2B816DD704D0}"/>
    <dgm:cxn modelId="{7A5BC17A-FFB1-426C-85DE-5B306FF3DBB4}" type="presOf" srcId="{C4BEF808-4810-4617-A2FB-5D938127160E}" destId="{8A668F0D-AAE3-41F6-90FE-00AAF9E4F5B9}" srcOrd="0" destOrd="0" presId="urn:microsoft.com/office/officeart/2005/8/layout/hierarchy3"/>
    <dgm:cxn modelId="{981BDE7B-3DE3-48B9-8C0A-9ED92CE043EA}" type="presOf" srcId="{4F3AA77D-675E-45AE-B112-25B4B4C45CC2}" destId="{BC2717FF-7335-4C65-B6EF-7010F7CAF077}" srcOrd="0" destOrd="0" presId="urn:microsoft.com/office/officeart/2005/8/layout/hierarchy3"/>
    <dgm:cxn modelId="{95554C7E-78E4-44CB-A42B-A8BEFA57A0FA}" type="presOf" srcId="{D8092702-E0A1-42D6-9132-C564FB20C1D1}" destId="{058AA36C-863C-4944-8A7C-ECD57049B612}" srcOrd="0" destOrd="0" presId="urn:microsoft.com/office/officeart/2005/8/layout/hierarchy3"/>
    <dgm:cxn modelId="{A723557F-38C1-4343-836D-A76F4DEC584D}" type="presOf" srcId="{DAD0761D-99B5-432D-88BC-A239EC500198}" destId="{4A0DF491-B41D-4775-82E2-70FF3F27E747}" srcOrd="0" destOrd="0" presId="urn:microsoft.com/office/officeart/2005/8/layout/hierarchy3"/>
    <dgm:cxn modelId="{55B4A37F-F63B-4A12-A0C0-16136C78AE53}" type="presOf" srcId="{805FAD2F-F83D-469D-A0C9-762234846292}" destId="{7C81D6A2-7F28-4965-8D4A-8E077676C2B8}" srcOrd="0" destOrd="0" presId="urn:microsoft.com/office/officeart/2005/8/layout/hierarchy3"/>
    <dgm:cxn modelId="{5B058E82-6599-436E-ACB8-CCE128DCF8EE}" type="presOf" srcId="{20950763-488B-4FBC-BAD4-2EB85526B112}" destId="{2298E016-138B-421E-A5FC-82AB39229A55}" srcOrd="0" destOrd="0" presId="urn:microsoft.com/office/officeart/2005/8/layout/hierarchy3"/>
    <dgm:cxn modelId="{1356C885-E1D4-485A-B4F4-AAFCC36C8562}" srcId="{F569038A-7DB0-4CE4-86E4-A93DD3633100}" destId="{27E2D0FF-A1C5-48B3-B977-7D3CABCC3FF9}" srcOrd="1" destOrd="0" parTransId="{4825B670-B054-461A-BED9-E46816FDB4BF}" sibTransId="{E4796A36-6A7E-4644-BC15-6442F72E65E0}"/>
    <dgm:cxn modelId="{E67FC489-D25F-46E1-AB36-291E72A18A60}" srcId="{D07D7468-D2A0-46CB-A1A5-0D3BB517008F}" destId="{EDA7A76D-5123-40FC-BA56-932FBBD5EF45}" srcOrd="0" destOrd="0" parTransId="{E5765068-FECF-43B5-AD83-926478B15605}" sibTransId="{E3691F06-DE64-4410-BECC-1723FFA0586E}"/>
    <dgm:cxn modelId="{63B41291-0530-4623-B8F7-755980549FB9}" type="presOf" srcId="{9877D5E5-2913-48A9-B91A-39BFD6B5DA83}" destId="{9F62EF29-0A69-43F5-A787-39E2FBEDF875}" srcOrd="1" destOrd="0" presId="urn:microsoft.com/office/officeart/2005/8/layout/hierarchy3"/>
    <dgm:cxn modelId="{26F38195-4322-4049-BD8B-11D3D6D2C825}" type="presOf" srcId="{EDA7A76D-5123-40FC-BA56-932FBBD5EF45}" destId="{ED74121E-A19E-48A7-9136-89E541DA0901}" srcOrd="0" destOrd="0" presId="urn:microsoft.com/office/officeart/2005/8/layout/hierarchy3"/>
    <dgm:cxn modelId="{B5623F97-9ECD-4242-88B9-A4D01C26148C}" srcId="{39F25622-BE2D-45E4-9AEE-02789D99FDA5}" destId="{F569038A-7DB0-4CE4-86E4-A93DD3633100}" srcOrd="1" destOrd="0" parTransId="{E55223C1-DFB8-444A-B4A0-A96739A1657B}" sibTransId="{DFCD3A42-D6EA-4990-BF2E-4601B16E665F}"/>
    <dgm:cxn modelId="{DA9B9997-DA76-4434-9D89-BA3BBF529011}" type="presOf" srcId="{9877D5E5-2913-48A9-B91A-39BFD6B5DA83}" destId="{15C1E0C1-0D4E-4D2D-965F-87C8042CFC66}" srcOrd="0" destOrd="0" presId="urn:microsoft.com/office/officeart/2005/8/layout/hierarchy3"/>
    <dgm:cxn modelId="{42A07C9A-8256-4D92-A5D2-6D3304A8ED78}" type="presOf" srcId="{7475A9D1-D228-4AE1-A78E-D8038C84F9A4}" destId="{AB6AB064-5E85-4079-B84C-976109B8D004}" srcOrd="0" destOrd="0" presId="urn:microsoft.com/office/officeart/2005/8/layout/hierarchy3"/>
    <dgm:cxn modelId="{17D13A9F-D9ED-45C6-A8E6-351B338C9748}" srcId="{39F25622-BE2D-45E4-9AEE-02789D99FDA5}" destId="{D07D7468-D2A0-46CB-A1A5-0D3BB517008F}" srcOrd="0" destOrd="0" parTransId="{D83D25ED-B806-48CA-9552-BFEC98377AEA}" sibTransId="{AE87C8FA-0934-4D09-BD1A-1BC41CB36CDB}"/>
    <dgm:cxn modelId="{B55FD3A5-3FD2-499C-876C-FB05C6A717F7}" type="presOf" srcId="{9FE0BA09-E2AF-4F12-B3B4-C7289EDA4B2C}" destId="{29F1F499-96D5-4D0C-B7DA-C57976F606FE}" srcOrd="0" destOrd="0" presId="urn:microsoft.com/office/officeart/2005/8/layout/hierarchy3"/>
    <dgm:cxn modelId="{809D51A7-5062-4016-8621-6EC96B2E89D0}" srcId="{6E02686B-6729-4B27-B622-BA974287E771}" destId="{29A2C2E6-3D46-478A-AF2B-0DBB1DDA6347}" srcOrd="2" destOrd="0" parTransId="{2D47A314-DEFA-4922-A25F-973532167AE3}" sibTransId="{3271F718-6F24-4C32-A3F0-1C3D59BFA4D1}"/>
    <dgm:cxn modelId="{C8A80CA8-29F4-4EB8-B8EA-43996A0FA748}" type="presOf" srcId="{E7BB1866-08B2-4B4D-ACB6-098EBD69D4BC}" destId="{00642312-0887-4E54-ADBD-97DCB1E36AAA}" srcOrd="0" destOrd="0" presId="urn:microsoft.com/office/officeart/2005/8/layout/hierarchy3"/>
    <dgm:cxn modelId="{CC6163A9-334F-4BB2-8F93-5615ABED739A}" type="presOf" srcId="{D58D749D-1FC2-4342-8536-72E95CC499AE}" destId="{9711270B-9BE1-4084-B542-DF37B8CCBE8F}" srcOrd="0" destOrd="0" presId="urn:microsoft.com/office/officeart/2005/8/layout/hierarchy3"/>
    <dgm:cxn modelId="{E5B834AD-C4F7-4B24-9780-47BA515F9DB9}" type="presOf" srcId="{69379DFF-5BD4-4223-9249-0AB432D6A2C1}" destId="{B78C871F-D556-4F95-8979-4CA8E9D0D930}" srcOrd="0" destOrd="0" presId="urn:microsoft.com/office/officeart/2005/8/layout/hierarchy3"/>
    <dgm:cxn modelId="{F74586AE-39FC-41CA-95AA-89ABC612C602}" type="presOf" srcId="{88EFA804-E785-44D6-A295-2B01156AEA3D}" destId="{E394D32B-E59C-496D-90F1-FC1E322D5DDB}" srcOrd="0" destOrd="0" presId="urn:microsoft.com/office/officeart/2005/8/layout/hierarchy3"/>
    <dgm:cxn modelId="{BB7CF4AE-65AF-4091-A3C3-DAAAD0DA07E3}" srcId="{6E02686B-6729-4B27-B622-BA974287E771}" destId="{DAD0761D-99B5-432D-88BC-A239EC500198}" srcOrd="1" destOrd="0" parTransId="{F488E86B-7EFF-47AB-B7CC-4C34385E9D86}" sibTransId="{83C92859-ACF7-4702-922F-4CE3DB172078}"/>
    <dgm:cxn modelId="{923392B1-5325-4DB1-9484-AAB55B6828EC}" type="presOf" srcId="{FDE577F4-17A7-486E-ADAA-F602F16110C7}" destId="{BFA88232-1126-40B5-AA3E-28BC186D625E}" srcOrd="0" destOrd="0" presId="urn:microsoft.com/office/officeart/2005/8/layout/hierarchy3"/>
    <dgm:cxn modelId="{E619ACB1-64DF-4FF5-89D8-A92293DDE179}" srcId="{39F25622-BE2D-45E4-9AEE-02789D99FDA5}" destId="{9877D5E5-2913-48A9-B91A-39BFD6B5DA83}" srcOrd="7" destOrd="0" parTransId="{0CE37E06-139E-4712-BA7F-BF773176CC67}" sibTransId="{86A32879-25A5-4D1D-8ED2-BC8B1250F83F}"/>
    <dgm:cxn modelId="{1D758BB4-6148-4F13-BC6D-8D85ACEB9C2B}" type="presOf" srcId="{A2D79CB2-66E6-4045-BB79-ED483CB2876D}" destId="{41E31AEB-C478-44EC-B73F-3915534D32C4}" srcOrd="0" destOrd="0" presId="urn:microsoft.com/office/officeart/2005/8/layout/hierarchy3"/>
    <dgm:cxn modelId="{E4B7B2B5-2FC2-4250-8FE0-E8C5BBFADDD1}" type="presOf" srcId="{79C33D63-1351-4066-B222-9F3409D8FA01}" destId="{B90ECAA0-E643-40F4-A45C-A1CDE48A12ED}" srcOrd="0" destOrd="0" presId="urn:microsoft.com/office/officeart/2005/8/layout/hierarchy3"/>
    <dgm:cxn modelId="{953CCBBD-DB4A-4436-A9E6-34BED4935F73}" srcId="{6E02686B-6729-4B27-B622-BA974287E771}" destId="{4F64515E-23FD-4639-ACAD-EEEAA8159FA9}" srcOrd="3" destOrd="0" parTransId="{A6304010-188B-420F-9388-5C4D394E5A5A}" sibTransId="{AE996587-35B1-4765-840D-62DC5762326F}"/>
    <dgm:cxn modelId="{CFAEACC1-9529-45F5-BDAC-5A20436ED94B}" type="presOf" srcId="{F569038A-7DB0-4CE4-86E4-A93DD3633100}" destId="{0748E56B-758D-4030-90F2-3A77690DF023}" srcOrd="0" destOrd="0" presId="urn:microsoft.com/office/officeart/2005/8/layout/hierarchy3"/>
    <dgm:cxn modelId="{ED2CB9C1-036D-4C7F-BC66-85DBBD16308A}" srcId="{6E02686B-6729-4B27-B622-BA974287E771}" destId="{E7BB1866-08B2-4B4D-ACB6-098EBD69D4BC}" srcOrd="0" destOrd="0" parTransId="{2C9BD6C4-BC42-4E35-A853-28B73D918BF2}" sibTransId="{085C9CE4-E582-4C47-B9C2-1003169D0FA1}"/>
    <dgm:cxn modelId="{AD6F16C4-223C-4B08-BD98-D3B0D1A48997}" type="presOf" srcId="{A4AB79EC-0D06-4E68-BD57-CB415A128FF6}" destId="{3D50E124-CF20-474B-9F6E-C38BB23100A7}" srcOrd="0" destOrd="0" presId="urn:microsoft.com/office/officeart/2005/8/layout/hierarchy3"/>
    <dgm:cxn modelId="{8933AEC8-6BCA-4E05-88DA-C458A007C797}" srcId="{488FC24F-AC25-4F48-91BF-04EF8F91475A}" destId="{D8092702-E0A1-42D6-9132-C564FB20C1D1}" srcOrd="1" destOrd="0" parTransId="{D58D749D-1FC2-4342-8536-72E95CC499AE}" sibTransId="{613F8A6D-8FEE-4632-9077-A6C44586D2DE}"/>
    <dgm:cxn modelId="{F9EE11CD-1714-4054-9A84-21E5715E2F01}" type="presOf" srcId="{5E5A7821-8E06-4D33-B10B-270C9B8024C6}" destId="{A692BCD2-C920-44F2-8FAD-7E37AFDB2936}" srcOrd="0" destOrd="0" presId="urn:microsoft.com/office/officeart/2005/8/layout/hierarchy3"/>
    <dgm:cxn modelId="{6BEBFACE-B724-4EF4-B3BD-E3EC0670AD72}" srcId="{D98C0E4B-E491-4145-9885-AE99D5C0D92F}" destId="{69379DFF-5BD4-4223-9249-0AB432D6A2C1}" srcOrd="1" destOrd="0" parTransId="{9FE0BA09-E2AF-4F12-B3B4-C7289EDA4B2C}" sibTransId="{0490CFFE-3806-4A65-9FF2-EF44CA68A055}"/>
    <dgm:cxn modelId="{7BB9C0D0-87C9-4703-999D-5BA0425CB62C}" srcId="{39F25622-BE2D-45E4-9AEE-02789D99FDA5}" destId="{5B2F99EC-A92D-4043-85AB-63001A826E38}" srcOrd="3" destOrd="0" parTransId="{71E4EBCD-7791-4382-81E7-F53B8844B58B}" sibTransId="{88931DCA-F3E6-4843-8A7A-011782CEACD0}"/>
    <dgm:cxn modelId="{F2BEB6DC-0728-4B23-A340-880E672D2628}" type="presOf" srcId="{32CEBE4F-424F-4727-8C94-6F77F4E1E462}" destId="{ABAD60E7-6602-4C22-B7E5-9FF8D31001F8}" srcOrd="1" destOrd="0" presId="urn:microsoft.com/office/officeart/2005/8/layout/hierarchy3"/>
    <dgm:cxn modelId="{2E5E3EE2-C46B-48EE-8F56-B123DD629642}" type="presOf" srcId="{138FB8B1-9709-48E7-A4A4-AA5F94CF8E60}" destId="{05E3B780-E9A0-415E-98CD-8FDD9F72E063}" srcOrd="0" destOrd="0" presId="urn:microsoft.com/office/officeart/2005/8/layout/hierarchy3"/>
    <dgm:cxn modelId="{4730D0E5-DF0C-4DBC-8FD7-AD277A3F9B4A}" type="presOf" srcId="{A6304010-188B-420F-9388-5C4D394E5A5A}" destId="{49FD2696-0991-4CBE-AF0F-280E611359DD}" srcOrd="0" destOrd="0" presId="urn:microsoft.com/office/officeart/2005/8/layout/hierarchy3"/>
    <dgm:cxn modelId="{61A21EED-6338-4EF1-9D83-98700C9F1079}" type="presOf" srcId="{4F64515E-23FD-4639-ACAD-EEEAA8159FA9}" destId="{D7F7962B-B728-42AE-92CB-5CC828068614}" srcOrd="0" destOrd="0" presId="urn:microsoft.com/office/officeart/2005/8/layout/hierarchy3"/>
    <dgm:cxn modelId="{9840C0ED-57D0-497B-B8E5-170CDD6E3472}" type="presOf" srcId="{5B87B307-A55C-4518-9A2D-BC2382DD387C}" destId="{FBFDF44B-A028-40BA-8AED-E1A57ED9A61B}" srcOrd="0" destOrd="0" presId="urn:microsoft.com/office/officeart/2005/8/layout/hierarchy3"/>
    <dgm:cxn modelId="{D7DCD9FE-9D53-495E-A4AD-59BE318C2053}" type="presOf" srcId="{2C9BD6C4-BC42-4E35-A853-28B73D918BF2}" destId="{AC310D69-0F02-4EC8-B049-9F21BA5B2AB9}" srcOrd="0" destOrd="0" presId="urn:microsoft.com/office/officeart/2005/8/layout/hierarchy3"/>
    <dgm:cxn modelId="{565191D7-2141-42D2-BA9D-0BCF5B2508AD}" type="presParOf" srcId="{04919B7E-F78F-4A85-A504-E5437DEBCBAA}" destId="{0827B90C-73DB-4494-AAFD-06D2E83C53DF}" srcOrd="0" destOrd="0" presId="urn:microsoft.com/office/officeart/2005/8/layout/hierarchy3"/>
    <dgm:cxn modelId="{07360B1B-AADF-45E8-8C75-5A2166BB8DA9}" type="presParOf" srcId="{0827B90C-73DB-4494-AAFD-06D2E83C53DF}" destId="{218EFA92-13A5-49BD-80A6-06C7DDE767CD}" srcOrd="0" destOrd="0" presId="urn:microsoft.com/office/officeart/2005/8/layout/hierarchy3"/>
    <dgm:cxn modelId="{B78503D6-7876-4782-841D-54C8B922A921}" type="presParOf" srcId="{218EFA92-13A5-49BD-80A6-06C7DDE767CD}" destId="{F874F1CE-73D5-4C1A-BC87-B929AB639010}" srcOrd="0" destOrd="0" presId="urn:microsoft.com/office/officeart/2005/8/layout/hierarchy3"/>
    <dgm:cxn modelId="{0211FFAB-CFE3-4155-8A52-A74DDE9EC3AA}" type="presParOf" srcId="{218EFA92-13A5-49BD-80A6-06C7DDE767CD}" destId="{689675A6-DA7A-4F37-A03E-86E5F0974B61}" srcOrd="1" destOrd="0" presId="urn:microsoft.com/office/officeart/2005/8/layout/hierarchy3"/>
    <dgm:cxn modelId="{89F441CA-7ED2-4830-92F3-E5A9BA4A10BC}" type="presParOf" srcId="{0827B90C-73DB-4494-AAFD-06D2E83C53DF}" destId="{88CAB63C-276B-40FB-BA75-843E3988E19F}" srcOrd="1" destOrd="0" presId="urn:microsoft.com/office/officeart/2005/8/layout/hierarchy3"/>
    <dgm:cxn modelId="{6342BF93-E491-456D-B05E-F00A209E3204}" type="presParOf" srcId="{88CAB63C-276B-40FB-BA75-843E3988E19F}" destId="{1F901851-A214-492F-91E7-61C4CE2589CF}" srcOrd="0" destOrd="0" presId="urn:microsoft.com/office/officeart/2005/8/layout/hierarchy3"/>
    <dgm:cxn modelId="{B7881516-C114-4698-B880-92D666BB3A2F}" type="presParOf" srcId="{88CAB63C-276B-40FB-BA75-843E3988E19F}" destId="{ED74121E-A19E-48A7-9136-89E541DA0901}" srcOrd="1" destOrd="0" presId="urn:microsoft.com/office/officeart/2005/8/layout/hierarchy3"/>
    <dgm:cxn modelId="{BD297B20-F90D-4139-9145-83783AB5BA73}" type="presParOf" srcId="{88CAB63C-276B-40FB-BA75-843E3988E19F}" destId="{BFA88232-1126-40B5-AA3E-28BC186D625E}" srcOrd="2" destOrd="0" presId="urn:microsoft.com/office/officeart/2005/8/layout/hierarchy3"/>
    <dgm:cxn modelId="{C0D9B3CB-098F-4F90-8E92-9712D2D12A36}" type="presParOf" srcId="{88CAB63C-276B-40FB-BA75-843E3988E19F}" destId="{2298E016-138B-421E-A5FC-82AB39229A55}" srcOrd="3" destOrd="0" presId="urn:microsoft.com/office/officeart/2005/8/layout/hierarchy3"/>
    <dgm:cxn modelId="{F4DA8EFD-0414-4275-818C-CBA789181D61}" type="presParOf" srcId="{04919B7E-F78F-4A85-A504-E5437DEBCBAA}" destId="{8D2FBF25-59EE-4967-9C68-AE2AFE4606A1}" srcOrd="1" destOrd="0" presId="urn:microsoft.com/office/officeart/2005/8/layout/hierarchy3"/>
    <dgm:cxn modelId="{EE6CFCEE-0F5B-4F29-A90A-233AD87F97DD}" type="presParOf" srcId="{8D2FBF25-59EE-4967-9C68-AE2AFE4606A1}" destId="{71909E0D-DBE0-4BD6-AE4D-5A8744F21697}" srcOrd="0" destOrd="0" presId="urn:microsoft.com/office/officeart/2005/8/layout/hierarchy3"/>
    <dgm:cxn modelId="{6E907F7B-C9A3-41D1-9EA8-BDE65AB2C721}" type="presParOf" srcId="{71909E0D-DBE0-4BD6-AE4D-5A8744F21697}" destId="{0748E56B-758D-4030-90F2-3A77690DF023}" srcOrd="0" destOrd="0" presId="urn:microsoft.com/office/officeart/2005/8/layout/hierarchy3"/>
    <dgm:cxn modelId="{CAE16A98-C9CE-4D29-9E72-0DEBE2D77AB4}" type="presParOf" srcId="{71909E0D-DBE0-4BD6-AE4D-5A8744F21697}" destId="{ECB1204C-6F6D-4082-98FB-3E7AE8C858A0}" srcOrd="1" destOrd="0" presId="urn:microsoft.com/office/officeart/2005/8/layout/hierarchy3"/>
    <dgm:cxn modelId="{870676D1-F29D-4E8D-AA89-D055B14BD192}" type="presParOf" srcId="{8D2FBF25-59EE-4967-9C68-AE2AFE4606A1}" destId="{5802EBE2-8A3E-4F02-8640-07D5CA1DA064}" srcOrd="1" destOrd="0" presId="urn:microsoft.com/office/officeart/2005/8/layout/hierarchy3"/>
    <dgm:cxn modelId="{5C657D24-C3B9-483D-BB4A-4C5D6AB0E354}" type="presParOf" srcId="{5802EBE2-8A3E-4F02-8640-07D5CA1DA064}" destId="{6A4106C5-733F-4BEA-AFB6-012D75EB360C}" srcOrd="0" destOrd="0" presId="urn:microsoft.com/office/officeart/2005/8/layout/hierarchy3"/>
    <dgm:cxn modelId="{838C13DD-E626-466D-9AF9-D2663D0A4D57}" type="presParOf" srcId="{5802EBE2-8A3E-4F02-8640-07D5CA1DA064}" destId="{5623B838-BE30-4845-B162-C3895A5CC528}" srcOrd="1" destOrd="0" presId="urn:microsoft.com/office/officeart/2005/8/layout/hierarchy3"/>
    <dgm:cxn modelId="{21BE719D-7F12-4872-9841-69E8420F0AF4}" type="presParOf" srcId="{5802EBE2-8A3E-4F02-8640-07D5CA1DA064}" destId="{5EA45D69-1962-4206-B86A-D4C599540ADF}" srcOrd="2" destOrd="0" presId="urn:microsoft.com/office/officeart/2005/8/layout/hierarchy3"/>
    <dgm:cxn modelId="{54A43792-001B-4A84-B7F0-465867C3409E}" type="presParOf" srcId="{5802EBE2-8A3E-4F02-8640-07D5CA1DA064}" destId="{938C5967-21A6-42BF-A92D-2866C17F5ED1}" srcOrd="3" destOrd="0" presId="urn:microsoft.com/office/officeart/2005/8/layout/hierarchy3"/>
    <dgm:cxn modelId="{529D15DF-EA8C-4FAA-8F1A-B1475EDF9928}" type="presParOf" srcId="{5802EBE2-8A3E-4F02-8640-07D5CA1DA064}" destId="{63ACD735-5884-4C06-94BB-9BD69A2EAE48}" srcOrd="4" destOrd="0" presId="urn:microsoft.com/office/officeart/2005/8/layout/hierarchy3"/>
    <dgm:cxn modelId="{EB74348C-6D8A-4424-8290-35CEB43F7AA7}" type="presParOf" srcId="{5802EBE2-8A3E-4F02-8640-07D5CA1DA064}" destId="{D6E6232B-5D9B-4173-AD19-86FBDD8D2FB8}" srcOrd="5" destOrd="0" presId="urn:microsoft.com/office/officeart/2005/8/layout/hierarchy3"/>
    <dgm:cxn modelId="{C9E22466-AC71-4E25-8A03-95964DAE949F}" type="presParOf" srcId="{04919B7E-F78F-4A85-A504-E5437DEBCBAA}" destId="{C480B277-1CB2-486F-A9CF-9187C0045641}" srcOrd="2" destOrd="0" presId="urn:microsoft.com/office/officeart/2005/8/layout/hierarchy3"/>
    <dgm:cxn modelId="{C0A34EED-758F-426B-95A8-F794F75734F9}" type="presParOf" srcId="{C480B277-1CB2-486F-A9CF-9187C0045641}" destId="{78B7EF6A-B27F-4987-A11E-BDA53D6B9770}" srcOrd="0" destOrd="0" presId="urn:microsoft.com/office/officeart/2005/8/layout/hierarchy3"/>
    <dgm:cxn modelId="{61809278-0EDF-4ED9-A000-FAD0B68A7F46}" type="presParOf" srcId="{78B7EF6A-B27F-4987-A11E-BDA53D6B9770}" destId="{DB1DA0F5-8D3D-4C1B-96BB-1A2C193CA8AB}" srcOrd="0" destOrd="0" presId="urn:microsoft.com/office/officeart/2005/8/layout/hierarchy3"/>
    <dgm:cxn modelId="{177D836B-4CC9-4114-ABB5-5353B0481298}" type="presParOf" srcId="{78B7EF6A-B27F-4987-A11E-BDA53D6B9770}" destId="{ABAD60E7-6602-4C22-B7E5-9FF8D31001F8}" srcOrd="1" destOrd="0" presId="urn:microsoft.com/office/officeart/2005/8/layout/hierarchy3"/>
    <dgm:cxn modelId="{FD2CBC3F-0458-417E-8F10-A06EB9C767B3}" type="presParOf" srcId="{C480B277-1CB2-486F-A9CF-9187C0045641}" destId="{584992C7-AB41-48DE-834F-BDA9C645241F}" srcOrd="1" destOrd="0" presId="urn:microsoft.com/office/officeart/2005/8/layout/hierarchy3"/>
    <dgm:cxn modelId="{1CC2B061-6FBE-4CA3-AF83-6C60366227CB}" type="presParOf" srcId="{584992C7-AB41-48DE-834F-BDA9C645241F}" destId="{05E3B780-E9A0-415E-98CD-8FDD9F72E063}" srcOrd="0" destOrd="0" presId="urn:microsoft.com/office/officeart/2005/8/layout/hierarchy3"/>
    <dgm:cxn modelId="{4CB0C4EC-D5E0-484E-B102-2C4A3C3CF097}" type="presParOf" srcId="{584992C7-AB41-48DE-834F-BDA9C645241F}" destId="{BC2717FF-7335-4C65-B6EF-7010F7CAF077}" srcOrd="1" destOrd="0" presId="urn:microsoft.com/office/officeart/2005/8/layout/hierarchy3"/>
    <dgm:cxn modelId="{34891986-EAFA-4A44-8431-AA8E0831635B}" type="presParOf" srcId="{584992C7-AB41-48DE-834F-BDA9C645241F}" destId="{823B8E76-BD0D-40CF-B00B-59F7138C7F30}" srcOrd="2" destOrd="0" presId="urn:microsoft.com/office/officeart/2005/8/layout/hierarchy3"/>
    <dgm:cxn modelId="{42DCB4A1-9A79-4DA0-9562-343AA2BA5F4F}" type="presParOf" srcId="{584992C7-AB41-48DE-834F-BDA9C645241F}" destId="{83D7B508-6BBA-4CD2-A6CC-700999457E91}" srcOrd="3" destOrd="0" presId="urn:microsoft.com/office/officeart/2005/8/layout/hierarchy3"/>
    <dgm:cxn modelId="{AE616312-B657-4D61-B74C-3BE558DDF8A6}" type="presParOf" srcId="{04919B7E-F78F-4A85-A504-E5437DEBCBAA}" destId="{75285B64-510D-4AE2-94EE-22FF80F73FDB}" srcOrd="3" destOrd="0" presId="urn:microsoft.com/office/officeart/2005/8/layout/hierarchy3"/>
    <dgm:cxn modelId="{53627720-03AE-44C9-887D-31B7EA55E564}" type="presParOf" srcId="{75285B64-510D-4AE2-94EE-22FF80F73FDB}" destId="{0D5CEA9F-B830-4AEF-9B4C-001F28AE0F35}" srcOrd="0" destOrd="0" presId="urn:microsoft.com/office/officeart/2005/8/layout/hierarchy3"/>
    <dgm:cxn modelId="{4C775130-FDC8-4AFA-955D-F0CBA409E5CC}" type="presParOf" srcId="{0D5CEA9F-B830-4AEF-9B4C-001F28AE0F35}" destId="{0CA888BA-71AE-4799-AC11-E87E185EFC58}" srcOrd="0" destOrd="0" presId="urn:microsoft.com/office/officeart/2005/8/layout/hierarchy3"/>
    <dgm:cxn modelId="{99826FC5-B9AD-4090-A48A-426607286470}" type="presParOf" srcId="{0D5CEA9F-B830-4AEF-9B4C-001F28AE0F35}" destId="{3DEA07B1-33E1-4AD2-A351-1EAA41345CD5}" srcOrd="1" destOrd="0" presId="urn:microsoft.com/office/officeart/2005/8/layout/hierarchy3"/>
    <dgm:cxn modelId="{21AF798F-44BE-48EC-A035-1B495FEC50E7}" type="presParOf" srcId="{75285B64-510D-4AE2-94EE-22FF80F73FDB}" destId="{2AD1C0F0-D540-412E-8E34-F210D3C0FF8A}" srcOrd="1" destOrd="0" presId="urn:microsoft.com/office/officeart/2005/8/layout/hierarchy3"/>
    <dgm:cxn modelId="{45E255EE-B52E-4FC6-B39A-89F69CBB0C4D}" type="presParOf" srcId="{2AD1C0F0-D540-412E-8E34-F210D3C0FF8A}" destId="{B23E906B-E80A-4001-8AB4-4805AEE4A6FF}" srcOrd="0" destOrd="0" presId="urn:microsoft.com/office/officeart/2005/8/layout/hierarchy3"/>
    <dgm:cxn modelId="{E629751E-A241-4D26-B1FF-923887D21FB5}" type="presParOf" srcId="{2AD1C0F0-D540-412E-8E34-F210D3C0FF8A}" destId="{A692BCD2-C920-44F2-8FAD-7E37AFDB2936}" srcOrd="1" destOrd="0" presId="urn:microsoft.com/office/officeart/2005/8/layout/hierarchy3"/>
    <dgm:cxn modelId="{0FAB0FC6-7B86-4504-BABE-C87A0250A69D}" type="presParOf" srcId="{2AD1C0F0-D540-412E-8E34-F210D3C0FF8A}" destId="{C989CBD2-E28F-4B9F-A468-396C37BB5F34}" srcOrd="2" destOrd="0" presId="urn:microsoft.com/office/officeart/2005/8/layout/hierarchy3"/>
    <dgm:cxn modelId="{65D9DAA2-9A9A-4F64-B735-3FFA27D9037F}" type="presParOf" srcId="{2AD1C0F0-D540-412E-8E34-F210D3C0FF8A}" destId="{3D50E124-CF20-474B-9F6E-C38BB23100A7}" srcOrd="3" destOrd="0" presId="urn:microsoft.com/office/officeart/2005/8/layout/hierarchy3"/>
    <dgm:cxn modelId="{4EDA0EA0-91E8-4B1C-970A-9A57FDFF3066}" type="presParOf" srcId="{04919B7E-F78F-4A85-A504-E5437DEBCBAA}" destId="{F1869BEE-4478-474C-94A3-2F6AF74B91E1}" srcOrd="4" destOrd="0" presId="urn:microsoft.com/office/officeart/2005/8/layout/hierarchy3"/>
    <dgm:cxn modelId="{A342759E-C8EA-4444-90E6-B2F82A256D91}" type="presParOf" srcId="{F1869BEE-4478-474C-94A3-2F6AF74B91E1}" destId="{D3ABFF42-D803-45A1-A49F-59E719573A45}" srcOrd="0" destOrd="0" presId="urn:microsoft.com/office/officeart/2005/8/layout/hierarchy3"/>
    <dgm:cxn modelId="{49658854-F258-46F4-9E15-6A06EE9D857B}" type="presParOf" srcId="{D3ABFF42-D803-45A1-A49F-59E719573A45}" destId="{92FA0510-DD2B-43FB-BB6A-230046B6D75F}" srcOrd="0" destOrd="0" presId="urn:microsoft.com/office/officeart/2005/8/layout/hierarchy3"/>
    <dgm:cxn modelId="{7D9DB2F3-F5C9-467C-AC4D-ADDE3F8B99D2}" type="presParOf" srcId="{D3ABFF42-D803-45A1-A49F-59E719573A45}" destId="{E65AA6AD-E32D-4462-971F-24B6C479AD26}" srcOrd="1" destOrd="0" presId="urn:microsoft.com/office/officeart/2005/8/layout/hierarchy3"/>
    <dgm:cxn modelId="{B3E6D112-8B8E-4ECF-BAD6-C853F39AAE44}" type="presParOf" srcId="{F1869BEE-4478-474C-94A3-2F6AF74B91E1}" destId="{A0BC0D27-8E31-44A5-84F1-1D50D632D07A}" srcOrd="1" destOrd="0" presId="urn:microsoft.com/office/officeart/2005/8/layout/hierarchy3"/>
    <dgm:cxn modelId="{3D04B73E-A100-47B2-8F8F-2C64E26B8A1C}" type="presParOf" srcId="{A0BC0D27-8E31-44A5-84F1-1D50D632D07A}" destId="{FBFDF44B-A028-40BA-8AED-E1A57ED9A61B}" srcOrd="0" destOrd="0" presId="urn:microsoft.com/office/officeart/2005/8/layout/hierarchy3"/>
    <dgm:cxn modelId="{BB0C7A7B-072E-4F84-BB60-31865BF849C1}" type="presParOf" srcId="{A0BC0D27-8E31-44A5-84F1-1D50D632D07A}" destId="{9CF85191-066F-4235-ABAA-B940E401BA5F}" srcOrd="1" destOrd="0" presId="urn:microsoft.com/office/officeart/2005/8/layout/hierarchy3"/>
    <dgm:cxn modelId="{9C114CA8-D7F7-4EF5-8C93-E50F94F9D703}" type="presParOf" srcId="{A0BC0D27-8E31-44A5-84F1-1D50D632D07A}" destId="{29F1F499-96D5-4D0C-B7DA-C57976F606FE}" srcOrd="2" destOrd="0" presId="urn:microsoft.com/office/officeart/2005/8/layout/hierarchy3"/>
    <dgm:cxn modelId="{CA4C2EAF-A851-4616-9C5E-3E0F4447D9E4}" type="presParOf" srcId="{A0BC0D27-8E31-44A5-84F1-1D50D632D07A}" destId="{B78C871F-D556-4F95-8979-4CA8E9D0D930}" srcOrd="3" destOrd="0" presId="urn:microsoft.com/office/officeart/2005/8/layout/hierarchy3"/>
    <dgm:cxn modelId="{C3BE2030-F064-49DF-942D-36B142733632}" type="presParOf" srcId="{04919B7E-F78F-4A85-A504-E5437DEBCBAA}" destId="{173A07AC-FEEE-4247-B21F-D0B783D3F045}" srcOrd="5" destOrd="0" presId="urn:microsoft.com/office/officeart/2005/8/layout/hierarchy3"/>
    <dgm:cxn modelId="{62057089-2052-4412-A62D-6E4B32D5BFF6}" type="presParOf" srcId="{173A07AC-FEEE-4247-B21F-D0B783D3F045}" destId="{770B436E-96B1-461A-9150-33D415854D31}" srcOrd="0" destOrd="0" presId="urn:microsoft.com/office/officeart/2005/8/layout/hierarchy3"/>
    <dgm:cxn modelId="{8AE3D71D-F46A-416E-879B-EA0EE4C99A0B}" type="presParOf" srcId="{770B436E-96B1-461A-9150-33D415854D31}" destId="{9FD862F3-BFA9-416F-ACD9-6049FF3E785C}" srcOrd="0" destOrd="0" presId="urn:microsoft.com/office/officeart/2005/8/layout/hierarchy3"/>
    <dgm:cxn modelId="{5A01F043-912B-4C6F-98CD-AE7D6FC9A8C4}" type="presParOf" srcId="{770B436E-96B1-461A-9150-33D415854D31}" destId="{D11EDF17-1166-413E-B8CE-61CBA4715603}" srcOrd="1" destOrd="0" presId="urn:microsoft.com/office/officeart/2005/8/layout/hierarchy3"/>
    <dgm:cxn modelId="{909A2B31-662F-4CFA-B20B-14C76CEF468E}" type="presParOf" srcId="{173A07AC-FEEE-4247-B21F-D0B783D3F045}" destId="{0BD12517-A2F7-4237-9303-C7429B44C5AD}" srcOrd="1" destOrd="0" presId="urn:microsoft.com/office/officeart/2005/8/layout/hierarchy3"/>
    <dgm:cxn modelId="{169D45FF-12C5-4D07-AE29-E6B451A8AB5A}" type="presParOf" srcId="{0BD12517-A2F7-4237-9303-C7429B44C5AD}" destId="{AC310D69-0F02-4EC8-B049-9F21BA5B2AB9}" srcOrd="0" destOrd="0" presId="urn:microsoft.com/office/officeart/2005/8/layout/hierarchy3"/>
    <dgm:cxn modelId="{8E3CC717-6B85-4BC6-85E4-FB1F113949F8}" type="presParOf" srcId="{0BD12517-A2F7-4237-9303-C7429B44C5AD}" destId="{00642312-0887-4E54-ADBD-97DCB1E36AAA}" srcOrd="1" destOrd="0" presId="urn:microsoft.com/office/officeart/2005/8/layout/hierarchy3"/>
    <dgm:cxn modelId="{9F0DC141-786A-423D-8FC7-8309D7B13735}" type="presParOf" srcId="{0BD12517-A2F7-4237-9303-C7429B44C5AD}" destId="{2B093EC0-8FC2-44FA-926C-7D4589BB121E}" srcOrd="2" destOrd="0" presId="urn:microsoft.com/office/officeart/2005/8/layout/hierarchy3"/>
    <dgm:cxn modelId="{904938A1-CC60-4568-BFBB-AA7C11D3476A}" type="presParOf" srcId="{0BD12517-A2F7-4237-9303-C7429B44C5AD}" destId="{4A0DF491-B41D-4775-82E2-70FF3F27E747}" srcOrd="3" destOrd="0" presId="urn:microsoft.com/office/officeart/2005/8/layout/hierarchy3"/>
    <dgm:cxn modelId="{8CD928B3-9B47-45A4-BA34-D3FE0BF61E65}" type="presParOf" srcId="{0BD12517-A2F7-4237-9303-C7429B44C5AD}" destId="{CFE3EDB0-F9AD-4F70-B329-035739D305EF}" srcOrd="4" destOrd="0" presId="urn:microsoft.com/office/officeart/2005/8/layout/hierarchy3"/>
    <dgm:cxn modelId="{7E24F55D-B090-4358-971B-B46AEA64A063}" type="presParOf" srcId="{0BD12517-A2F7-4237-9303-C7429B44C5AD}" destId="{16A4A3D2-3BED-41EF-9132-9F29F6AF549E}" srcOrd="5" destOrd="0" presId="urn:microsoft.com/office/officeart/2005/8/layout/hierarchy3"/>
    <dgm:cxn modelId="{F2B8E938-B000-4162-A9FF-44D1EB6054EA}" type="presParOf" srcId="{0BD12517-A2F7-4237-9303-C7429B44C5AD}" destId="{49FD2696-0991-4CBE-AF0F-280E611359DD}" srcOrd="6" destOrd="0" presId="urn:microsoft.com/office/officeart/2005/8/layout/hierarchy3"/>
    <dgm:cxn modelId="{ADCB6F43-42E1-402F-A144-D4779BB9615F}" type="presParOf" srcId="{0BD12517-A2F7-4237-9303-C7429B44C5AD}" destId="{D7F7962B-B728-42AE-92CB-5CC828068614}" srcOrd="7" destOrd="0" presId="urn:microsoft.com/office/officeart/2005/8/layout/hierarchy3"/>
    <dgm:cxn modelId="{DDA54879-A41C-4F4E-ADE4-57782FADE29F}" type="presParOf" srcId="{0BD12517-A2F7-4237-9303-C7429B44C5AD}" destId="{7C81D6A2-7F28-4965-8D4A-8E077676C2B8}" srcOrd="8" destOrd="0" presId="urn:microsoft.com/office/officeart/2005/8/layout/hierarchy3"/>
    <dgm:cxn modelId="{A64B50F3-261E-4D5F-89E4-76EF6009460A}" type="presParOf" srcId="{0BD12517-A2F7-4237-9303-C7429B44C5AD}" destId="{7B5B0488-4487-46E2-B7E8-7EF47CA54D9E}" srcOrd="9" destOrd="0" presId="urn:microsoft.com/office/officeart/2005/8/layout/hierarchy3"/>
    <dgm:cxn modelId="{7A51FDD2-85A8-45E4-B639-18A127BC2015}" type="presParOf" srcId="{04919B7E-F78F-4A85-A504-E5437DEBCBAA}" destId="{F6BB5379-DC68-4E01-B503-653F48B48812}" srcOrd="6" destOrd="0" presId="urn:microsoft.com/office/officeart/2005/8/layout/hierarchy3"/>
    <dgm:cxn modelId="{3EC2C934-1D85-4F09-904E-2F3708658EC8}" type="presParOf" srcId="{F6BB5379-DC68-4E01-B503-653F48B48812}" destId="{83E501D0-9DBB-405B-8877-890FABB529B1}" srcOrd="0" destOrd="0" presId="urn:microsoft.com/office/officeart/2005/8/layout/hierarchy3"/>
    <dgm:cxn modelId="{2BC85DE8-76DB-4BA2-8204-AEA8C9341540}" type="presParOf" srcId="{83E501D0-9DBB-405B-8877-890FABB529B1}" destId="{669B27BB-67FF-4E3B-8EE7-8B392EB77380}" srcOrd="0" destOrd="0" presId="urn:microsoft.com/office/officeart/2005/8/layout/hierarchy3"/>
    <dgm:cxn modelId="{3F0C8506-508A-41C3-BC3D-498507B20735}" type="presParOf" srcId="{83E501D0-9DBB-405B-8877-890FABB529B1}" destId="{47241995-0350-4670-B9CF-8E050668D34C}" srcOrd="1" destOrd="0" presId="urn:microsoft.com/office/officeart/2005/8/layout/hierarchy3"/>
    <dgm:cxn modelId="{8A806717-FF78-41EB-9AEB-CFF76D8B8C0D}" type="presParOf" srcId="{F6BB5379-DC68-4E01-B503-653F48B48812}" destId="{78DED75D-AC67-453D-A718-CDEBCA9E5C9C}" srcOrd="1" destOrd="0" presId="urn:microsoft.com/office/officeart/2005/8/layout/hierarchy3"/>
    <dgm:cxn modelId="{2A82CE67-E594-43FD-B5FC-B55AC7BD72E0}" type="presParOf" srcId="{78DED75D-AC67-453D-A718-CDEBCA9E5C9C}" destId="{1419D332-2FB7-4D62-92E3-84BEA99D3713}" srcOrd="0" destOrd="0" presId="urn:microsoft.com/office/officeart/2005/8/layout/hierarchy3"/>
    <dgm:cxn modelId="{08C4FC74-2AB1-4A95-97C1-825782E7E415}" type="presParOf" srcId="{78DED75D-AC67-453D-A718-CDEBCA9E5C9C}" destId="{8A668F0D-AAE3-41F6-90FE-00AAF9E4F5B9}" srcOrd="1" destOrd="0" presId="urn:microsoft.com/office/officeart/2005/8/layout/hierarchy3"/>
    <dgm:cxn modelId="{B51BA44F-BF48-46E3-97A2-B3AB85E0FB61}" type="presParOf" srcId="{78DED75D-AC67-453D-A718-CDEBCA9E5C9C}" destId="{9711270B-9BE1-4084-B542-DF37B8CCBE8F}" srcOrd="2" destOrd="0" presId="urn:microsoft.com/office/officeart/2005/8/layout/hierarchy3"/>
    <dgm:cxn modelId="{51F6DF16-899F-4A34-98CB-6D8864B30937}" type="presParOf" srcId="{78DED75D-AC67-453D-A718-CDEBCA9E5C9C}" destId="{058AA36C-863C-4944-8A7C-ECD57049B612}" srcOrd="3" destOrd="0" presId="urn:microsoft.com/office/officeart/2005/8/layout/hierarchy3"/>
    <dgm:cxn modelId="{D351D987-5DF3-470B-A492-DD4ED872D3DC}" type="presParOf" srcId="{78DED75D-AC67-453D-A718-CDEBCA9E5C9C}" destId="{41E31AEB-C478-44EC-B73F-3915534D32C4}" srcOrd="4" destOrd="0" presId="urn:microsoft.com/office/officeart/2005/8/layout/hierarchy3"/>
    <dgm:cxn modelId="{004C6299-BDF1-49CF-B309-C07D3610EF19}" type="presParOf" srcId="{78DED75D-AC67-453D-A718-CDEBCA9E5C9C}" destId="{0E0D96E8-D6A1-4E4C-98B7-E6608817B5B7}" srcOrd="5" destOrd="0" presId="urn:microsoft.com/office/officeart/2005/8/layout/hierarchy3"/>
    <dgm:cxn modelId="{B9561A10-2A25-4DF3-A209-BD5C4A72C55C}" type="presParOf" srcId="{04919B7E-F78F-4A85-A504-E5437DEBCBAA}" destId="{852A1125-F114-4305-8F42-14D5E591004F}" srcOrd="7" destOrd="0" presId="urn:microsoft.com/office/officeart/2005/8/layout/hierarchy3"/>
    <dgm:cxn modelId="{FD565ED5-57D4-4ED6-A91F-D5352D87DB72}" type="presParOf" srcId="{852A1125-F114-4305-8F42-14D5E591004F}" destId="{23125C82-4BC7-463F-957C-A9394C1F1839}" srcOrd="0" destOrd="0" presId="urn:microsoft.com/office/officeart/2005/8/layout/hierarchy3"/>
    <dgm:cxn modelId="{AA6EA785-18B2-4973-8A65-CFE67B1859AC}" type="presParOf" srcId="{23125C82-4BC7-463F-957C-A9394C1F1839}" destId="{15C1E0C1-0D4E-4D2D-965F-87C8042CFC66}" srcOrd="0" destOrd="0" presId="urn:microsoft.com/office/officeart/2005/8/layout/hierarchy3"/>
    <dgm:cxn modelId="{AD5C1D5E-1E72-432A-8FD4-624814679E2F}" type="presParOf" srcId="{23125C82-4BC7-463F-957C-A9394C1F1839}" destId="{9F62EF29-0A69-43F5-A787-39E2FBEDF875}" srcOrd="1" destOrd="0" presId="urn:microsoft.com/office/officeart/2005/8/layout/hierarchy3"/>
    <dgm:cxn modelId="{B85C71A0-1BBE-4589-BA24-2F7AED661596}" type="presParOf" srcId="{852A1125-F114-4305-8F42-14D5E591004F}" destId="{06D95A51-D5C2-49D3-93C7-793B0E9A2311}" srcOrd="1" destOrd="0" presId="urn:microsoft.com/office/officeart/2005/8/layout/hierarchy3"/>
    <dgm:cxn modelId="{0AE9D9CC-8541-4B05-A5C5-E3381A7CD6E7}" type="presParOf" srcId="{06D95A51-D5C2-49D3-93C7-793B0E9A2311}" destId="{B90ECAA0-E643-40F4-A45C-A1CDE48A12ED}" srcOrd="0" destOrd="0" presId="urn:microsoft.com/office/officeart/2005/8/layout/hierarchy3"/>
    <dgm:cxn modelId="{3E774E02-4B27-4EF1-87CA-2E278367057F}" type="presParOf" srcId="{06D95A51-D5C2-49D3-93C7-793B0E9A2311}" destId="{AB6AB064-5E85-4079-B84C-976109B8D004}" srcOrd="1" destOrd="0" presId="urn:microsoft.com/office/officeart/2005/8/layout/hierarchy3"/>
    <dgm:cxn modelId="{D1BDFBB3-84D1-4625-B660-A293DA3C0166}" type="presParOf" srcId="{06D95A51-D5C2-49D3-93C7-793B0E9A2311}" destId="{B906DDF3-107F-4109-93F1-BB6438BA6963}" srcOrd="2" destOrd="0" presId="urn:microsoft.com/office/officeart/2005/8/layout/hierarchy3"/>
    <dgm:cxn modelId="{D83C40EF-EC16-4D0C-A68E-3497D952A6A8}" type="presParOf" srcId="{06D95A51-D5C2-49D3-93C7-793B0E9A2311}" destId="{E394D32B-E59C-496D-90F1-FC1E322D5DDB}" srcOrd="3" destOrd="0" presId="urn:microsoft.com/office/officeart/2005/8/layout/hierarchy3"/>
    <dgm:cxn modelId="{F3B4583C-0116-489B-9FF3-42DE3BE8425E}" type="presParOf" srcId="{06D95A51-D5C2-49D3-93C7-793B0E9A2311}" destId="{07D05FE9-641D-4949-9A1D-82F89910DD57}" srcOrd="4" destOrd="0" presId="urn:microsoft.com/office/officeart/2005/8/layout/hierarchy3"/>
    <dgm:cxn modelId="{77869C81-2EC2-4835-813F-11811B8A20CE}" type="presParOf" srcId="{06D95A51-D5C2-49D3-93C7-793B0E9A2311}" destId="{9010B268-2E5B-4510-8AEB-2D3058E6D7C3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E57575-7F4F-4217-BA17-0C3016586E4A}" type="doc">
      <dgm:prSet loTypeId="urn:microsoft.com/office/officeart/2008/layout/HalfCircleOrganizationChart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05F7B49-49D3-4243-B09D-B89A8EA0F18B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El instituto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479A2398-2E0C-41A7-8F54-4C6D6FF820FF}" type="parTrans" cxnId="{B01536E5-4CE1-4748-A863-1BC3C8F26621}">
      <dgm:prSet/>
      <dgm:spPr/>
      <dgm:t>
        <a:bodyPr/>
        <a:lstStyle/>
        <a:p>
          <a:endParaRPr lang="en-GB"/>
        </a:p>
      </dgm:t>
    </dgm:pt>
    <dgm:pt modelId="{2A2A44DA-6D62-4C07-9CE5-19FA37AD2C7C}" type="sibTrans" cxnId="{B01536E5-4CE1-4748-A863-1BC3C8F26621}">
      <dgm:prSet/>
      <dgm:spPr/>
      <dgm:t>
        <a:bodyPr/>
        <a:lstStyle/>
        <a:p>
          <a:endParaRPr lang="en-GB"/>
        </a:p>
      </dgm:t>
    </dgm:pt>
    <dgm:pt modelId="{2C5796A0-3C61-4F42-B513-2B6F9397BCDC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¿Qué horario tienes?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10CB2FB6-AA09-4804-860B-2E2013D18DD2}" type="parTrans" cxnId="{6E7A922F-90D0-4E4B-AAE6-71AA9CFDC94F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F8FD68C0-A54A-4257-8CF9-7DAB754E31D4}" type="sibTrans" cxnId="{6E7A922F-90D0-4E4B-AAE6-71AA9CFDC94F}">
      <dgm:prSet/>
      <dgm:spPr/>
      <dgm:t>
        <a:bodyPr/>
        <a:lstStyle/>
        <a:p>
          <a:endParaRPr lang="en-GB"/>
        </a:p>
      </dgm:t>
    </dgm:pt>
    <dgm:pt modelId="{A00A95FE-F0DC-4749-A7FE-A146AB9DEBF0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Voy al instituto a las ocho y cuarto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17CA7D25-4AC5-4C77-B34F-07F3B8648842}" type="parTrans" cxnId="{44296F60-93C2-417F-BF20-C3E2A2EBEF07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1199E4EA-8614-4EDC-AC88-71EC6FC1C953}" type="sibTrans" cxnId="{44296F60-93C2-417F-BF20-C3E2A2EBEF07}">
      <dgm:prSet/>
      <dgm:spPr/>
      <dgm:t>
        <a:bodyPr/>
        <a:lstStyle/>
        <a:p>
          <a:endParaRPr lang="en-GB"/>
        </a:p>
      </dgm:t>
    </dgm:pt>
    <dgm:pt modelId="{29CFA51D-4220-48AA-ADB9-4A00DDCFC2F7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Me voy del instituto a las dos y media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12DE7DC3-C399-46B5-916E-2E47A3CF86A5}" type="parTrans" cxnId="{0DCF30DD-BA80-44B9-ACF5-1BB09F78E4B9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BEBF16E6-40BC-43C6-A60B-5A76E290955F}" type="sibTrans" cxnId="{0DCF30DD-BA80-44B9-ACF5-1BB09F78E4B9}">
      <dgm:prSet/>
      <dgm:spPr/>
      <dgm:t>
        <a:bodyPr/>
        <a:lstStyle/>
        <a:p>
          <a:endParaRPr lang="en-GB"/>
        </a:p>
      </dgm:t>
    </dgm:pt>
    <dgm:pt modelId="{85177E50-6610-4EF9-8CA3-51636CCC87AE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¿Cuántos profesores hay en tu </a:t>
          </a:r>
          <a:r>
            <a:rPr lang="es-ES">
              <a:latin typeface="Aharoni" panose="020B0604020202020204" pitchFamily="2" charset="-79"/>
              <a:cs typeface="Aharoni" panose="020B0604020202020204" pitchFamily="2" charset="-79"/>
            </a:rPr>
            <a:t>instituto? </a:t>
          </a:r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¿Y estudiantes?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26977EC9-9FE8-44ED-AF89-F8E13E3B77D1}" type="parTrans" cxnId="{EAB908C5-CECE-4435-9C03-2C43F2B302FE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40376327-E4DF-4888-9367-E70CA7DDC448}" type="sibTrans" cxnId="{EAB908C5-CECE-4435-9C03-2C43F2B302FE}">
      <dgm:prSet/>
      <dgm:spPr/>
      <dgm:t>
        <a:bodyPr/>
        <a:lstStyle/>
        <a:p>
          <a:endParaRPr lang="en-GB"/>
        </a:p>
      </dgm:t>
    </dgm:pt>
    <dgm:pt modelId="{4BAE0782-9EEF-41F0-86CC-951827BB6B33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Hay bastantes profesores y estudiantes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5882D333-7ED9-435E-87BE-56CF9FC9CCB3}" type="parTrans" cxnId="{E841FCA8-5739-4D46-971C-532EDCF8E4E2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644BC86F-1A8D-4DD3-8879-356D4ABD6D62}" type="sibTrans" cxnId="{E841FCA8-5739-4D46-971C-532EDCF8E4E2}">
      <dgm:prSet/>
      <dgm:spPr/>
      <dgm:t>
        <a:bodyPr/>
        <a:lstStyle/>
        <a:p>
          <a:endParaRPr lang="en-GB"/>
        </a:p>
      </dgm:t>
    </dgm:pt>
    <dgm:pt modelId="{00C3BF92-2437-4BE5-81F9-0383B45499D9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No hay muchos estudiantes.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0D4072AB-9890-48C9-BB94-FD4DEB169A3C}" type="parTrans" cxnId="{30DA0F61-C509-4A26-A245-C889387634D6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746723E3-9227-4F6B-8FB3-8EB92F46E9C9}" type="sibTrans" cxnId="{30DA0F61-C509-4A26-A245-C889387634D6}">
      <dgm:prSet/>
      <dgm:spPr/>
      <dgm:t>
        <a:bodyPr/>
        <a:lstStyle/>
        <a:p>
          <a:endParaRPr lang="en-GB"/>
        </a:p>
      </dgm:t>
    </dgm:pt>
    <dgm:pt modelId="{10434C86-FA40-47F1-B69D-0C92DEB23D3F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No sé cuántos hay, pero son bastantes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EEC5C558-CB27-4746-90A4-BF3B41F8D711}" type="parTrans" cxnId="{6D0516AF-52C5-494C-90B2-F49AE76360FA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9DD6D29C-EE1D-427B-88E1-27049A375F9E}" type="sibTrans" cxnId="{6D0516AF-52C5-494C-90B2-F49AE76360FA}">
      <dgm:prSet/>
      <dgm:spPr/>
      <dgm:t>
        <a:bodyPr/>
        <a:lstStyle/>
        <a:p>
          <a:endParaRPr lang="en-GB"/>
        </a:p>
      </dgm:t>
    </dgm:pt>
    <dgm:pt modelId="{1948847A-92D7-4666-B4DC-3B47FA5F01E5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¿Quién es</a:t>
          </a:r>
          <a:r>
            <a:rPr lang="el-GR" dirty="0">
              <a:cs typeface="Aharoni" panose="020B0604020202020204" pitchFamily="2" charset="-79"/>
            </a:rPr>
            <a:t>/</a:t>
          </a:r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Cómo se llama tu tutor favorita?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D693BF5A-3A18-48C7-8274-4335825E7238}" type="parTrans" cxnId="{A18EB058-0BF6-4ADB-8A25-77F97554FBA1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48487148-93A3-4C53-AEA6-45847DC9A7B6}" type="sibTrans" cxnId="{A18EB058-0BF6-4ADB-8A25-77F97554FBA1}">
      <dgm:prSet/>
      <dgm:spPr/>
      <dgm:t>
        <a:bodyPr/>
        <a:lstStyle/>
        <a:p>
          <a:endParaRPr lang="en-GB"/>
        </a:p>
      </dgm:t>
    </dgm:pt>
    <dgm:pt modelId="{B2C142FE-FD84-4405-AF3C-86F5C16A3F32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Mi tutor</a:t>
          </a:r>
          <a:r>
            <a:rPr lang="el-GR" dirty="0">
              <a:cs typeface="Aharoni" panose="020B0604020202020204" pitchFamily="2" charset="-79"/>
            </a:rPr>
            <a:t>/</a:t>
          </a:r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tutora favorita es del Inglés y se llama..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BA5A7081-E295-472B-AE04-EF476B1EC1A3}" type="parTrans" cxnId="{88F09DAB-6320-406F-B48E-A9D290D4A2F9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ECE2C779-EDA9-4CC7-A59B-79375182377D}" type="sibTrans" cxnId="{88F09DAB-6320-406F-B48E-A9D290D4A2F9}">
      <dgm:prSet/>
      <dgm:spPr/>
      <dgm:t>
        <a:bodyPr/>
        <a:lstStyle/>
        <a:p>
          <a:endParaRPr lang="en-GB"/>
        </a:p>
      </dgm:t>
    </dgm:pt>
    <dgm:pt modelId="{940DF209-5DBB-4991-92B1-C1D40D06FC41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¿Cuántos alumnos hay en tu clase?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79FA666A-B90B-4D8D-8E20-8C1A89B73214}" type="parTrans" cxnId="{4E161179-F0A0-4527-B19E-890B4FD4FF7D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6C007A4A-A90D-4F17-9B07-D741BCC7FFE6}" type="sibTrans" cxnId="{4E161179-F0A0-4527-B19E-890B4FD4FF7D}">
      <dgm:prSet/>
      <dgm:spPr/>
      <dgm:t>
        <a:bodyPr/>
        <a:lstStyle/>
        <a:p>
          <a:endParaRPr lang="en-GB"/>
        </a:p>
      </dgm:t>
    </dgm:pt>
    <dgm:pt modelId="{120C0A78-DBC1-410E-A7BF-3C1F3EE3544F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En mi clase hay veintidós alumnos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92E35121-C041-4F09-B5AD-B6B7D033B5EB}" type="parTrans" cxnId="{8D557935-9873-4BDC-BAAD-CE532070C23D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A8F7082B-4CCC-417E-A9E9-B8FAEE02DF88}" type="sibTrans" cxnId="{8D557935-9873-4BDC-BAAD-CE532070C23D}">
      <dgm:prSet/>
      <dgm:spPr/>
      <dgm:t>
        <a:bodyPr/>
        <a:lstStyle/>
        <a:p>
          <a:endParaRPr lang="en-GB"/>
        </a:p>
      </dgm:t>
    </dgm:pt>
    <dgm:pt modelId="{A2A26FC7-BD8A-428E-8A66-C9F762F46A4D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¿Cuáles son tus asignaturas favoritas?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55222D84-E3F7-4AFC-AAB1-CBB34089AA50}" type="parTrans" cxnId="{95830573-C75F-4FBD-A2D7-F9A6CF98DEB7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C7F05C27-6BAF-4A02-86CC-2531D00850E8}" type="sibTrans" cxnId="{95830573-C75F-4FBD-A2D7-F9A6CF98DEB7}">
      <dgm:prSet/>
      <dgm:spPr/>
      <dgm:t>
        <a:bodyPr/>
        <a:lstStyle/>
        <a:p>
          <a:endParaRPr lang="en-GB"/>
        </a:p>
      </dgm:t>
    </dgm:pt>
    <dgm:pt modelId="{7EFF216E-1E9A-408C-9461-E3ABD1A4953A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Mis asignaturas favoritas son…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DFD972D7-316D-4EAF-98A6-C8E93F6081FE}" type="parTrans" cxnId="{AF89202C-BB28-45DE-AE07-8EB410EFC56D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1C19EAD6-FF69-47EA-BB2C-C6C7D96B3048}" type="sibTrans" cxnId="{AF89202C-BB28-45DE-AE07-8EB410EFC56D}">
      <dgm:prSet/>
      <dgm:spPr/>
      <dgm:t>
        <a:bodyPr/>
        <a:lstStyle/>
        <a:p>
          <a:endParaRPr lang="en-GB"/>
        </a:p>
      </dgm:t>
    </dgm:pt>
    <dgm:pt modelId="{2CE24EF0-E400-418B-87E6-9D7362301A29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¿Qué asignaturas te gustan menos?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2B97E5F2-7BEC-4FC0-B2D0-EFC534DB2731}" type="parTrans" cxnId="{2C04CA9A-41EC-45C5-A5E9-E772EFD83097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6AFB8891-96C3-4CD0-A40B-D5883250002D}" type="sibTrans" cxnId="{2C04CA9A-41EC-45C5-A5E9-E772EFD83097}">
      <dgm:prSet/>
      <dgm:spPr/>
      <dgm:t>
        <a:bodyPr/>
        <a:lstStyle/>
        <a:p>
          <a:endParaRPr lang="en-GB"/>
        </a:p>
      </dgm:t>
    </dgm:pt>
    <dgm:pt modelId="{E2124DD4-933F-460C-B22E-6A158CEF936A}">
      <dgm:prSet phldrT="[Text]"/>
      <dgm:spPr/>
      <dgm:t>
        <a:bodyPr/>
        <a:lstStyle/>
        <a:p>
          <a:r>
            <a:rPr lang="es-ES" dirty="0">
              <a:latin typeface="Aharoni" panose="020B0604020202020204" pitchFamily="2" charset="-79"/>
              <a:cs typeface="Aharoni" panose="020B0604020202020204" pitchFamily="2" charset="-79"/>
            </a:rPr>
            <a:t>Las asignaturas que me gustan menos son…</a:t>
          </a:r>
          <a:endParaRPr lang="en-GB" dirty="0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7B640EB2-9E79-4D40-AC7C-90BA519D7D49}" type="parTrans" cxnId="{973CB8ED-C696-410D-8216-BC6C60245D17}">
      <dgm:prSet/>
      <dgm:spPr/>
      <dgm:t>
        <a:bodyPr/>
        <a:lstStyle/>
        <a:p>
          <a:endParaRPr lang="en-GB">
            <a:latin typeface="Aharoni" panose="020B0604020202020204" pitchFamily="2" charset="-79"/>
            <a:cs typeface="Aharoni" panose="020B0604020202020204" pitchFamily="2" charset="-79"/>
          </a:endParaRPr>
        </a:p>
      </dgm:t>
    </dgm:pt>
    <dgm:pt modelId="{22757AEB-8A1D-4747-84B2-F74F59EE3B44}" type="sibTrans" cxnId="{973CB8ED-C696-410D-8216-BC6C60245D17}">
      <dgm:prSet/>
      <dgm:spPr/>
      <dgm:t>
        <a:bodyPr/>
        <a:lstStyle/>
        <a:p>
          <a:endParaRPr lang="en-GB"/>
        </a:p>
      </dgm:t>
    </dgm:pt>
    <dgm:pt modelId="{51FFED57-A4CF-48E6-8E88-138C8760D7A9}" type="pres">
      <dgm:prSet presAssocID="{E1E57575-7F4F-4217-BA17-0C3016586E4A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99EF119-1DBE-41C9-95C5-44FED852B227}" type="pres">
      <dgm:prSet presAssocID="{A05F7B49-49D3-4243-B09D-B89A8EA0F18B}" presName="hierRoot1" presStyleCnt="0">
        <dgm:presLayoutVars>
          <dgm:hierBranch val="init"/>
        </dgm:presLayoutVars>
      </dgm:prSet>
      <dgm:spPr/>
    </dgm:pt>
    <dgm:pt modelId="{9E24991D-B192-42E0-9E6D-F9966FA0D67C}" type="pres">
      <dgm:prSet presAssocID="{A05F7B49-49D3-4243-B09D-B89A8EA0F18B}" presName="rootComposite1" presStyleCnt="0"/>
      <dgm:spPr/>
    </dgm:pt>
    <dgm:pt modelId="{560EB6E9-980C-49CD-9052-F9B826AB50A2}" type="pres">
      <dgm:prSet presAssocID="{A05F7B49-49D3-4243-B09D-B89A8EA0F18B}" presName="rootText1" presStyleLbl="alignAcc1" presStyleIdx="0" presStyleCnt="0">
        <dgm:presLayoutVars>
          <dgm:chPref val="3"/>
        </dgm:presLayoutVars>
      </dgm:prSet>
      <dgm:spPr/>
    </dgm:pt>
    <dgm:pt modelId="{0509EAEC-C9EA-4166-8647-EAD732F6B2FA}" type="pres">
      <dgm:prSet presAssocID="{A05F7B49-49D3-4243-B09D-B89A8EA0F18B}" presName="topArc1" presStyleLbl="parChTrans1D1" presStyleIdx="0" presStyleCnt="32"/>
      <dgm:spPr/>
    </dgm:pt>
    <dgm:pt modelId="{126A5C93-2386-4AB7-9564-77C91043BF84}" type="pres">
      <dgm:prSet presAssocID="{A05F7B49-49D3-4243-B09D-B89A8EA0F18B}" presName="bottomArc1" presStyleLbl="parChTrans1D1" presStyleIdx="1" presStyleCnt="32"/>
      <dgm:spPr/>
    </dgm:pt>
    <dgm:pt modelId="{31988003-4991-4769-A81F-2232568284C5}" type="pres">
      <dgm:prSet presAssocID="{A05F7B49-49D3-4243-B09D-B89A8EA0F18B}" presName="topConnNode1" presStyleLbl="node1" presStyleIdx="0" presStyleCnt="0"/>
      <dgm:spPr/>
    </dgm:pt>
    <dgm:pt modelId="{4512D201-76ED-4CF4-99E5-EE202BC20A20}" type="pres">
      <dgm:prSet presAssocID="{A05F7B49-49D3-4243-B09D-B89A8EA0F18B}" presName="hierChild2" presStyleCnt="0"/>
      <dgm:spPr/>
    </dgm:pt>
    <dgm:pt modelId="{DEF5FBA3-6FBE-4B67-B972-424A90095497}" type="pres">
      <dgm:prSet presAssocID="{10CB2FB6-AA09-4804-860B-2E2013D18DD2}" presName="Name28" presStyleLbl="parChTrans1D2" presStyleIdx="0" presStyleCnt="6"/>
      <dgm:spPr/>
    </dgm:pt>
    <dgm:pt modelId="{EC4D7F68-46F9-47AB-B41E-B18C390635C3}" type="pres">
      <dgm:prSet presAssocID="{2C5796A0-3C61-4F42-B513-2B6F9397BCDC}" presName="hierRoot2" presStyleCnt="0">
        <dgm:presLayoutVars>
          <dgm:hierBranch val="init"/>
        </dgm:presLayoutVars>
      </dgm:prSet>
      <dgm:spPr/>
    </dgm:pt>
    <dgm:pt modelId="{7AA754C9-365C-4CE7-A6EC-DC55BB79EAF7}" type="pres">
      <dgm:prSet presAssocID="{2C5796A0-3C61-4F42-B513-2B6F9397BCDC}" presName="rootComposite2" presStyleCnt="0"/>
      <dgm:spPr/>
    </dgm:pt>
    <dgm:pt modelId="{3EA44618-5D87-44D1-AA19-2A763B9EAD98}" type="pres">
      <dgm:prSet presAssocID="{2C5796A0-3C61-4F42-B513-2B6F9397BCDC}" presName="rootText2" presStyleLbl="alignAcc1" presStyleIdx="0" presStyleCnt="0">
        <dgm:presLayoutVars>
          <dgm:chPref val="3"/>
        </dgm:presLayoutVars>
      </dgm:prSet>
      <dgm:spPr/>
    </dgm:pt>
    <dgm:pt modelId="{48B0911B-2E97-4C4A-8C08-9104D6AA339A}" type="pres">
      <dgm:prSet presAssocID="{2C5796A0-3C61-4F42-B513-2B6F9397BCDC}" presName="topArc2" presStyleLbl="parChTrans1D1" presStyleIdx="2" presStyleCnt="32"/>
      <dgm:spPr/>
    </dgm:pt>
    <dgm:pt modelId="{1AA68533-F841-44C2-91B8-7FFBA19C71CE}" type="pres">
      <dgm:prSet presAssocID="{2C5796A0-3C61-4F42-B513-2B6F9397BCDC}" presName="bottomArc2" presStyleLbl="parChTrans1D1" presStyleIdx="3" presStyleCnt="32"/>
      <dgm:spPr/>
    </dgm:pt>
    <dgm:pt modelId="{0CC1B22D-7966-4417-B784-20356BD2B607}" type="pres">
      <dgm:prSet presAssocID="{2C5796A0-3C61-4F42-B513-2B6F9397BCDC}" presName="topConnNode2" presStyleLbl="node2" presStyleIdx="0" presStyleCnt="0"/>
      <dgm:spPr/>
    </dgm:pt>
    <dgm:pt modelId="{98E02331-132B-4767-A260-9C3B6D50CD77}" type="pres">
      <dgm:prSet presAssocID="{2C5796A0-3C61-4F42-B513-2B6F9397BCDC}" presName="hierChild4" presStyleCnt="0"/>
      <dgm:spPr/>
    </dgm:pt>
    <dgm:pt modelId="{1067E895-E248-4F40-84B2-E1C1370C43E7}" type="pres">
      <dgm:prSet presAssocID="{17CA7D25-4AC5-4C77-B34F-07F3B8648842}" presName="Name28" presStyleLbl="parChTrans1D3" presStyleIdx="0" presStyleCnt="9"/>
      <dgm:spPr/>
    </dgm:pt>
    <dgm:pt modelId="{AC5A0D79-1472-4D4B-9786-C379D9A7A40D}" type="pres">
      <dgm:prSet presAssocID="{A00A95FE-F0DC-4749-A7FE-A146AB9DEBF0}" presName="hierRoot2" presStyleCnt="0">
        <dgm:presLayoutVars>
          <dgm:hierBranch val="init"/>
        </dgm:presLayoutVars>
      </dgm:prSet>
      <dgm:spPr/>
    </dgm:pt>
    <dgm:pt modelId="{1C0C16EA-72E9-4EF9-A42B-3ABECC3AEB09}" type="pres">
      <dgm:prSet presAssocID="{A00A95FE-F0DC-4749-A7FE-A146AB9DEBF0}" presName="rootComposite2" presStyleCnt="0"/>
      <dgm:spPr/>
    </dgm:pt>
    <dgm:pt modelId="{22962797-F8E3-4EA1-8EF6-F8D6A0A28504}" type="pres">
      <dgm:prSet presAssocID="{A00A95FE-F0DC-4749-A7FE-A146AB9DEBF0}" presName="rootText2" presStyleLbl="alignAcc1" presStyleIdx="0" presStyleCnt="0">
        <dgm:presLayoutVars>
          <dgm:chPref val="3"/>
        </dgm:presLayoutVars>
      </dgm:prSet>
      <dgm:spPr/>
    </dgm:pt>
    <dgm:pt modelId="{28E07578-0418-48DC-9C6D-32EAE3630A6D}" type="pres">
      <dgm:prSet presAssocID="{A00A95FE-F0DC-4749-A7FE-A146AB9DEBF0}" presName="topArc2" presStyleLbl="parChTrans1D1" presStyleIdx="4" presStyleCnt="32"/>
      <dgm:spPr/>
    </dgm:pt>
    <dgm:pt modelId="{F151AA65-B3A4-4985-8F87-6ABA58836CF4}" type="pres">
      <dgm:prSet presAssocID="{A00A95FE-F0DC-4749-A7FE-A146AB9DEBF0}" presName="bottomArc2" presStyleLbl="parChTrans1D1" presStyleIdx="5" presStyleCnt="32"/>
      <dgm:spPr/>
    </dgm:pt>
    <dgm:pt modelId="{A2DB5300-26C5-4756-B46F-6120D481EA94}" type="pres">
      <dgm:prSet presAssocID="{A00A95FE-F0DC-4749-A7FE-A146AB9DEBF0}" presName="topConnNode2" presStyleLbl="node3" presStyleIdx="0" presStyleCnt="0"/>
      <dgm:spPr/>
    </dgm:pt>
    <dgm:pt modelId="{26372A0F-5BE4-49FE-8532-A3B761A7C07D}" type="pres">
      <dgm:prSet presAssocID="{A00A95FE-F0DC-4749-A7FE-A146AB9DEBF0}" presName="hierChild4" presStyleCnt="0"/>
      <dgm:spPr/>
    </dgm:pt>
    <dgm:pt modelId="{14DC8309-8B03-4D69-A3C9-9B95F7DC2178}" type="pres">
      <dgm:prSet presAssocID="{A00A95FE-F0DC-4749-A7FE-A146AB9DEBF0}" presName="hierChild5" presStyleCnt="0"/>
      <dgm:spPr/>
    </dgm:pt>
    <dgm:pt modelId="{3370EFE1-E980-4C5C-ABEB-3A03495108E6}" type="pres">
      <dgm:prSet presAssocID="{12DE7DC3-C399-46B5-916E-2E47A3CF86A5}" presName="Name28" presStyleLbl="parChTrans1D3" presStyleIdx="1" presStyleCnt="9"/>
      <dgm:spPr/>
    </dgm:pt>
    <dgm:pt modelId="{86182D09-AB87-4E83-8821-D11A4C415A91}" type="pres">
      <dgm:prSet presAssocID="{29CFA51D-4220-48AA-ADB9-4A00DDCFC2F7}" presName="hierRoot2" presStyleCnt="0">
        <dgm:presLayoutVars>
          <dgm:hierBranch val="init"/>
        </dgm:presLayoutVars>
      </dgm:prSet>
      <dgm:spPr/>
    </dgm:pt>
    <dgm:pt modelId="{06B1B816-0AC6-465A-89B6-D0B81AA2B973}" type="pres">
      <dgm:prSet presAssocID="{29CFA51D-4220-48AA-ADB9-4A00DDCFC2F7}" presName="rootComposite2" presStyleCnt="0"/>
      <dgm:spPr/>
    </dgm:pt>
    <dgm:pt modelId="{24868F74-B211-48A0-8869-B558DCC9D197}" type="pres">
      <dgm:prSet presAssocID="{29CFA51D-4220-48AA-ADB9-4A00DDCFC2F7}" presName="rootText2" presStyleLbl="alignAcc1" presStyleIdx="0" presStyleCnt="0">
        <dgm:presLayoutVars>
          <dgm:chPref val="3"/>
        </dgm:presLayoutVars>
      </dgm:prSet>
      <dgm:spPr/>
    </dgm:pt>
    <dgm:pt modelId="{D73452C2-4018-4717-B9BC-A53164C0960A}" type="pres">
      <dgm:prSet presAssocID="{29CFA51D-4220-48AA-ADB9-4A00DDCFC2F7}" presName="topArc2" presStyleLbl="parChTrans1D1" presStyleIdx="6" presStyleCnt="32"/>
      <dgm:spPr/>
    </dgm:pt>
    <dgm:pt modelId="{52410D04-BB49-4A92-BF52-204E8F3B98AC}" type="pres">
      <dgm:prSet presAssocID="{29CFA51D-4220-48AA-ADB9-4A00DDCFC2F7}" presName="bottomArc2" presStyleLbl="parChTrans1D1" presStyleIdx="7" presStyleCnt="32"/>
      <dgm:spPr/>
    </dgm:pt>
    <dgm:pt modelId="{71833AAF-A5C0-40D1-A395-220B33DDEA00}" type="pres">
      <dgm:prSet presAssocID="{29CFA51D-4220-48AA-ADB9-4A00DDCFC2F7}" presName="topConnNode2" presStyleLbl="node3" presStyleIdx="0" presStyleCnt="0"/>
      <dgm:spPr/>
    </dgm:pt>
    <dgm:pt modelId="{3D4A0188-39F4-4068-A392-8E1D7BE835AD}" type="pres">
      <dgm:prSet presAssocID="{29CFA51D-4220-48AA-ADB9-4A00DDCFC2F7}" presName="hierChild4" presStyleCnt="0"/>
      <dgm:spPr/>
    </dgm:pt>
    <dgm:pt modelId="{9B9F4BA6-52B5-438B-9B93-7BEC84DDE59D}" type="pres">
      <dgm:prSet presAssocID="{29CFA51D-4220-48AA-ADB9-4A00DDCFC2F7}" presName="hierChild5" presStyleCnt="0"/>
      <dgm:spPr/>
    </dgm:pt>
    <dgm:pt modelId="{8729F632-E417-4DE7-AB57-4F8A84A682A1}" type="pres">
      <dgm:prSet presAssocID="{2C5796A0-3C61-4F42-B513-2B6F9397BCDC}" presName="hierChild5" presStyleCnt="0"/>
      <dgm:spPr/>
    </dgm:pt>
    <dgm:pt modelId="{89064380-8EBB-4076-BE90-7FA7D8BF924B}" type="pres">
      <dgm:prSet presAssocID="{26977EC9-9FE8-44ED-AF89-F8E13E3B77D1}" presName="Name28" presStyleLbl="parChTrans1D2" presStyleIdx="1" presStyleCnt="6"/>
      <dgm:spPr/>
    </dgm:pt>
    <dgm:pt modelId="{FFFFA866-6EEA-458E-9780-878F7393C900}" type="pres">
      <dgm:prSet presAssocID="{85177E50-6610-4EF9-8CA3-51636CCC87AE}" presName="hierRoot2" presStyleCnt="0">
        <dgm:presLayoutVars>
          <dgm:hierBranch val="init"/>
        </dgm:presLayoutVars>
      </dgm:prSet>
      <dgm:spPr/>
    </dgm:pt>
    <dgm:pt modelId="{DE117F4B-9853-47E2-956F-0C5140622F64}" type="pres">
      <dgm:prSet presAssocID="{85177E50-6610-4EF9-8CA3-51636CCC87AE}" presName="rootComposite2" presStyleCnt="0"/>
      <dgm:spPr/>
    </dgm:pt>
    <dgm:pt modelId="{1A84D9AD-38B8-4509-8599-D1B254DD521D}" type="pres">
      <dgm:prSet presAssocID="{85177E50-6610-4EF9-8CA3-51636CCC87AE}" presName="rootText2" presStyleLbl="alignAcc1" presStyleIdx="0" presStyleCnt="0">
        <dgm:presLayoutVars>
          <dgm:chPref val="3"/>
        </dgm:presLayoutVars>
      </dgm:prSet>
      <dgm:spPr/>
    </dgm:pt>
    <dgm:pt modelId="{8B7A68CA-EF9B-4913-B373-D893515FF66E}" type="pres">
      <dgm:prSet presAssocID="{85177E50-6610-4EF9-8CA3-51636CCC87AE}" presName="topArc2" presStyleLbl="parChTrans1D1" presStyleIdx="8" presStyleCnt="32"/>
      <dgm:spPr/>
    </dgm:pt>
    <dgm:pt modelId="{FFEB899E-55C5-4C8B-B7F4-51CEFCC22D8F}" type="pres">
      <dgm:prSet presAssocID="{85177E50-6610-4EF9-8CA3-51636CCC87AE}" presName="bottomArc2" presStyleLbl="parChTrans1D1" presStyleIdx="9" presStyleCnt="32"/>
      <dgm:spPr/>
    </dgm:pt>
    <dgm:pt modelId="{6D63C831-2D15-4B52-95CA-E0EF2FFB62AF}" type="pres">
      <dgm:prSet presAssocID="{85177E50-6610-4EF9-8CA3-51636CCC87AE}" presName="topConnNode2" presStyleLbl="node2" presStyleIdx="0" presStyleCnt="0"/>
      <dgm:spPr/>
    </dgm:pt>
    <dgm:pt modelId="{A5739FB8-C4A1-4A99-9976-8AE9804AEE81}" type="pres">
      <dgm:prSet presAssocID="{85177E50-6610-4EF9-8CA3-51636CCC87AE}" presName="hierChild4" presStyleCnt="0"/>
      <dgm:spPr/>
    </dgm:pt>
    <dgm:pt modelId="{52A201C9-2806-460F-93AA-DBE826B66F12}" type="pres">
      <dgm:prSet presAssocID="{5882D333-7ED9-435E-87BE-56CF9FC9CCB3}" presName="Name28" presStyleLbl="parChTrans1D3" presStyleIdx="2" presStyleCnt="9"/>
      <dgm:spPr/>
    </dgm:pt>
    <dgm:pt modelId="{56AEC769-C4AF-4EF1-8AD8-C1625679F073}" type="pres">
      <dgm:prSet presAssocID="{4BAE0782-9EEF-41F0-86CC-951827BB6B33}" presName="hierRoot2" presStyleCnt="0">
        <dgm:presLayoutVars>
          <dgm:hierBranch val="init"/>
        </dgm:presLayoutVars>
      </dgm:prSet>
      <dgm:spPr/>
    </dgm:pt>
    <dgm:pt modelId="{67B01BC5-C898-4EA9-83B1-06D15B03075E}" type="pres">
      <dgm:prSet presAssocID="{4BAE0782-9EEF-41F0-86CC-951827BB6B33}" presName="rootComposite2" presStyleCnt="0"/>
      <dgm:spPr/>
    </dgm:pt>
    <dgm:pt modelId="{6216EADF-C2A0-480C-95F2-FEDDFA1F7FD4}" type="pres">
      <dgm:prSet presAssocID="{4BAE0782-9EEF-41F0-86CC-951827BB6B33}" presName="rootText2" presStyleLbl="alignAcc1" presStyleIdx="0" presStyleCnt="0">
        <dgm:presLayoutVars>
          <dgm:chPref val="3"/>
        </dgm:presLayoutVars>
      </dgm:prSet>
      <dgm:spPr/>
    </dgm:pt>
    <dgm:pt modelId="{BC521281-4297-48B9-BE0F-858AB7401946}" type="pres">
      <dgm:prSet presAssocID="{4BAE0782-9EEF-41F0-86CC-951827BB6B33}" presName="topArc2" presStyleLbl="parChTrans1D1" presStyleIdx="10" presStyleCnt="32"/>
      <dgm:spPr/>
    </dgm:pt>
    <dgm:pt modelId="{C8B6E840-63A7-455E-8016-9BE7CE886A42}" type="pres">
      <dgm:prSet presAssocID="{4BAE0782-9EEF-41F0-86CC-951827BB6B33}" presName="bottomArc2" presStyleLbl="parChTrans1D1" presStyleIdx="11" presStyleCnt="32"/>
      <dgm:spPr/>
    </dgm:pt>
    <dgm:pt modelId="{B3AEE2FF-154C-4DBD-AF82-457753AB2ECB}" type="pres">
      <dgm:prSet presAssocID="{4BAE0782-9EEF-41F0-86CC-951827BB6B33}" presName="topConnNode2" presStyleLbl="node3" presStyleIdx="0" presStyleCnt="0"/>
      <dgm:spPr/>
    </dgm:pt>
    <dgm:pt modelId="{8927449C-5831-44EF-A560-2A8D73676B2C}" type="pres">
      <dgm:prSet presAssocID="{4BAE0782-9EEF-41F0-86CC-951827BB6B33}" presName="hierChild4" presStyleCnt="0"/>
      <dgm:spPr/>
    </dgm:pt>
    <dgm:pt modelId="{3FFC9453-5016-4AB1-86C6-2ACD3415D6F1}" type="pres">
      <dgm:prSet presAssocID="{4BAE0782-9EEF-41F0-86CC-951827BB6B33}" presName="hierChild5" presStyleCnt="0"/>
      <dgm:spPr/>
    </dgm:pt>
    <dgm:pt modelId="{C08BA234-7C26-4123-A066-7B6DFCAD01F5}" type="pres">
      <dgm:prSet presAssocID="{0D4072AB-9890-48C9-BB94-FD4DEB169A3C}" presName="Name28" presStyleLbl="parChTrans1D3" presStyleIdx="3" presStyleCnt="9"/>
      <dgm:spPr/>
    </dgm:pt>
    <dgm:pt modelId="{F404F1D2-C5AB-4F0F-86A1-C1AE4AFED140}" type="pres">
      <dgm:prSet presAssocID="{00C3BF92-2437-4BE5-81F9-0383B45499D9}" presName="hierRoot2" presStyleCnt="0">
        <dgm:presLayoutVars>
          <dgm:hierBranch val="init"/>
        </dgm:presLayoutVars>
      </dgm:prSet>
      <dgm:spPr/>
    </dgm:pt>
    <dgm:pt modelId="{3395D72A-7B47-44C6-AC00-8985E3ECCDB6}" type="pres">
      <dgm:prSet presAssocID="{00C3BF92-2437-4BE5-81F9-0383B45499D9}" presName="rootComposite2" presStyleCnt="0"/>
      <dgm:spPr/>
    </dgm:pt>
    <dgm:pt modelId="{D0253A5B-31E4-4872-A55F-3F60DA650D8D}" type="pres">
      <dgm:prSet presAssocID="{00C3BF92-2437-4BE5-81F9-0383B45499D9}" presName="rootText2" presStyleLbl="alignAcc1" presStyleIdx="0" presStyleCnt="0">
        <dgm:presLayoutVars>
          <dgm:chPref val="3"/>
        </dgm:presLayoutVars>
      </dgm:prSet>
      <dgm:spPr/>
    </dgm:pt>
    <dgm:pt modelId="{979818D9-0800-4390-8F66-883460093BBB}" type="pres">
      <dgm:prSet presAssocID="{00C3BF92-2437-4BE5-81F9-0383B45499D9}" presName="topArc2" presStyleLbl="parChTrans1D1" presStyleIdx="12" presStyleCnt="32"/>
      <dgm:spPr/>
    </dgm:pt>
    <dgm:pt modelId="{CDAE077D-86E6-4805-BEF0-596EBF231CE6}" type="pres">
      <dgm:prSet presAssocID="{00C3BF92-2437-4BE5-81F9-0383B45499D9}" presName="bottomArc2" presStyleLbl="parChTrans1D1" presStyleIdx="13" presStyleCnt="32"/>
      <dgm:spPr/>
    </dgm:pt>
    <dgm:pt modelId="{E0B6142C-ED2E-40C3-804F-8CE5D24F1701}" type="pres">
      <dgm:prSet presAssocID="{00C3BF92-2437-4BE5-81F9-0383B45499D9}" presName="topConnNode2" presStyleLbl="node3" presStyleIdx="0" presStyleCnt="0"/>
      <dgm:spPr/>
    </dgm:pt>
    <dgm:pt modelId="{8C3E65F5-17CD-45BB-81B0-B20486DB5F36}" type="pres">
      <dgm:prSet presAssocID="{00C3BF92-2437-4BE5-81F9-0383B45499D9}" presName="hierChild4" presStyleCnt="0"/>
      <dgm:spPr/>
    </dgm:pt>
    <dgm:pt modelId="{5EF58F25-D3F4-49DE-9E28-76FE18C1B07F}" type="pres">
      <dgm:prSet presAssocID="{00C3BF92-2437-4BE5-81F9-0383B45499D9}" presName="hierChild5" presStyleCnt="0"/>
      <dgm:spPr/>
    </dgm:pt>
    <dgm:pt modelId="{B9750B22-2260-4465-9B87-CA8FB5651C5D}" type="pres">
      <dgm:prSet presAssocID="{EEC5C558-CB27-4746-90A4-BF3B41F8D711}" presName="Name28" presStyleLbl="parChTrans1D3" presStyleIdx="4" presStyleCnt="9"/>
      <dgm:spPr/>
    </dgm:pt>
    <dgm:pt modelId="{102A649C-C467-492A-A98D-1C5B99DEA7A0}" type="pres">
      <dgm:prSet presAssocID="{10434C86-FA40-47F1-B69D-0C92DEB23D3F}" presName="hierRoot2" presStyleCnt="0">
        <dgm:presLayoutVars>
          <dgm:hierBranch val="init"/>
        </dgm:presLayoutVars>
      </dgm:prSet>
      <dgm:spPr/>
    </dgm:pt>
    <dgm:pt modelId="{B08F119B-D2AD-4D29-9187-1C67392FAD00}" type="pres">
      <dgm:prSet presAssocID="{10434C86-FA40-47F1-B69D-0C92DEB23D3F}" presName="rootComposite2" presStyleCnt="0"/>
      <dgm:spPr/>
    </dgm:pt>
    <dgm:pt modelId="{47D94465-A5A2-4CC6-A1DE-297FBDB043A4}" type="pres">
      <dgm:prSet presAssocID="{10434C86-FA40-47F1-B69D-0C92DEB23D3F}" presName="rootText2" presStyleLbl="alignAcc1" presStyleIdx="0" presStyleCnt="0">
        <dgm:presLayoutVars>
          <dgm:chPref val="3"/>
        </dgm:presLayoutVars>
      </dgm:prSet>
      <dgm:spPr/>
    </dgm:pt>
    <dgm:pt modelId="{314AA0C1-A40F-4E55-890A-3956882C81FD}" type="pres">
      <dgm:prSet presAssocID="{10434C86-FA40-47F1-B69D-0C92DEB23D3F}" presName="topArc2" presStyleLbl="parChTrans1D1" presStyleIdx="14" presStyleCnt="32"/>
      <dgm:spPr/>
    </dgm:pt>
    <dgm:pt modelId="{7270EFD2-48BA-4733-8B5A-B7882D9E8D1A}" type="pres">
      <dgm:prSet presAssocID="{10434C86-FA40-47F1-B69D-0C92DEB23D3F}" presName="bottomArc2" presStyleLbl="parChTrans1D1" presStyleIdx="15" presStyleCnt="32"/>
      <dgm:spPr/>
    </dgm:pt>
    <dgm:pt modelId="{58A96B32-9242-4199-8DF7-19185FEC99F1}" type="pres">
      <dgm:prSet presAssocID="{10434C86-FA40-47F1-B69D-0C92DEB23D3F}" presName="topConnNode2" presStyleLbl="node3" presStyleIdx="0" presStyleCnt="0"/>
      <dgm:spPr/>
    </dgm:pt>
    <dgm:pt modelId="{8E90EBDF-58E0-4358-8A7A-C60FF77F9589}" type="pres">
      <dgm:prSet presAssocID="{10434C86-FA40-47F1-B69D-0C92DEB23D3F}" presName="hierChild4" presStyleCnt="0"/>
      <dgm:spPr/>
    </dgm:pt>
    <dgm:pt modelId="{61A5820C-7C95-4982-AD77-7D0AC6DA47AD}" type="pres">
      <dgm:prSet presAssocID="{10434C86-FA40-47F1-B69D-0C92DEB23D3F}" presName="hierChild5" presStyleCnt="0"/>
      <dgm:spPr/>
    </dgm:pt>
    <dgm:pt modelId="{46E5A8CB-512F-447D-BF9F-BFBDC43A1346}" type="pres">
      <dgm:prSet presAssocID="{85177E50-6610-4EF9-8CA3-51636CCC87AE}" presName="hierChild5" presStyleCnt="0"/>
      <dgm:spPr/>
    </dgm:pt>
    <dgm:pt modelId="{6D5FB36A-B240-4B59-91A4-54EFBD668AAA}" type="pres">
      <dgm:prSet presAssocID="{D693BF5A-3A18-48C7-8274-4335825E7238}" presName="Name28" presStyleLbl="parChTrans1D2" presStyleIdx="2" presStyleCnt="6"/>
      <dgm:spPr/>
    </dgm:pt>
    <dgm:pt modelId="{E966097F-4556-4172-8720-8BAD38B3D5F5}" type="pres">
      <dgm:prSet presAssocID="{1948847A-92D7-4666-B4DC-3B47FA5F01E5}" presName="hierRoot2" presStyleCnt="0">
        <dgm:presLayoutVars>
          <dgm:hierBranch val="init"/>
        </dgm:presLayoutVars>
      </dgm:prSet>
      <dgm:spPr/>
    </dgm:pt>
    <dgm:pt modelId="{56FEC88A-95E1-4589-B093-F9854F39CDE1}" type="pres">
      <dgm:prSet presAssocID="{1948847A-92D7-4666-B4DC-3B47FA5F01E5}" presName="rootComposite2" presStyleCnt="0"/>
      <dgm:spPr/>
    </dgm:pt>
    <dgm:pt modelId="{88E61399-3915-4A32-BBF3-48B2951927D8}" type="pres">
      <dgm:prSet presAssocID="{1948847A-92D7-4666-B4DC-3B47FA5F01E5}" presName="rootText2" presStyleLbl="alignAcc1" presStyleIdx="0" presStyleCnt="0">
        <dgm:presLayoutVars>
          <dgm:chPref val="3"/>
        </dgm:presLayoutVars>
      </dgm:prSet>
      <dgm:spPr/>
    </dgm:pt>
    <dgm:pt modelId="{C5ECB411-364B-4B0D-80F4-8B563DB802D9}" type="pres">
      <dgm:prSet presAssocID="{1948847A-92D7-4666-B4DC-3B47FA5F01E5}" presName="topArc2" presStyleLbl="parChTrans1D1" presStyleIdx="16" presStyleCnt="32"/>
      <dgm:spPr/>
    </dgm:pt>
    <dgm:pt modelId="{15C5C9D1-2706-42D0-9AAB-AEBD8DBF51F9}" type="pres">
      <dgm:prSet presAssocID="{1948847A-92D7-4666-B4DC-3B47FA5F01E5}" presName="bottomArc2" presStyleLbl="parChTrans1D1" presStyleIdx="17" presStyleCnt="32"/>
      <dgm:spPr/>
    </dgm:pt>
    <dgm:pt modelId="{4F0F63A8-5108-4329-A085-0DBA4578CC64}" type="pres">
      <dgm:prSet presAssocID="{1948847A-92D7-4666-B4DC-3B47FA5F01E5}" presName="topConnNode2" presStyleLbl="node2" presStyleIdx="0" presStyleCnt="0"/>
      <dgm:spPr/>
    </dgm:pt>
    <dgm:pt modelId="{691D4A47-BEAF-41CA-824B-8DD915CB49A6}" type="pres">
      <dgm:prSet presAssocID="{1948847A-92D7-4666-B4DC-3B47FA5F01E5}" presName="hierChild4" presStyleCnt="0"/>
      <dgm:spPr/>
    </dgm:pt>
    <dgm:pt modelId="{0E33378C-EA18-42D0-A4E7-88736607C1C2}" type="pres">
      <dgm:prSet presAssocID="{BA5A7081-E295-472B-AE04-EF476B1EC1A3}" presName="Name28" presStyleLbl="parChTrans1D3" presStyleIdx="5" presStyleCnt="9"/>
      <dgm:spPr/>
    </dgm:pt>
    <dgm:pt modelId="{F4381EBF-26FD-479B-918E-AEBDBE9F19BC}" type="pres">
      <dgm:prSet presAssocID="{B2C142FE-FD84-4405-AF3C-86F5C16A3F32}" presName="hierRoot2" presStyleCnt="0">
        <dgm:presLayoutVars>
          <dgm:hierBranch val="init"/>
        </dgm:presLayoutVars>
      </dgm:prSet>
      <dgm:spPr/>
    </dgm:pt>
    <dgm:pt modelId="{9797CE15-3CE6-4394-96E2-852B223EB572}" type="pres">
      <dgm:prSet presAssocID="{B2C142FE-FD84-4405-AF3C-86F5C16A3F32}" presName="rootComposite2" presStyleCnt="0"/>
      <dgm:spPr/>
    </dgm:pt>
    <dgm:pt modelId="{8AB1A4A0-798C-44D6-ABE4-8DF2FE790C36}" type="pres">
      <dgm:prSet presAssocID="{B2C142FE-FD84-4405-AF3C-86F5C16A3F32}" presName="rootText2" presStyleLbl="alignAcc1" presStyleIdx="0" presStyleCnt="0">
        <dgm:presLayoutVars>
          <dgm:chPref val="3"/>
        </dgm:presLayoutVars>
      </dgm:prSet>
      <dgm:spPr/>
    </dgm:pt>
    <dgm:pt modelId="{D0141AC6-A6B3-49FC-9F13-C514DC502414}" type="pres">
      <dgm:prSet presAssocID="{B2C142FE-FD84-4405-AF3C-86F5C16A3F32}" presName="topArc2" presStyleLbl="parChTrans1D1" presStyleIdx="18" presStyleCnt="32"/>
      <dgm:spPr/>
    </dgm:pt>
    <dgm:pt modelId="{DB43ECCB-44E2-499E-B797-48D0C34311B3}" type="pres">
      <dgm:prSet presAssocID="{B2C142FE-FD84-4405-AF3C-86F5C16A3F32}" presName="bottomArc2" presStyleLbl="parChTrans1D1" presStyleIdx="19" presStyleCnt="32"/>
      <dgm:spPr/>
    </dgm:pt>
    <dgm:pt modelId="{F434B963-E0AA-482E-8715-BED86D599952}" type="pres">
      <dgm:prSet presAssocID="{B2C142FE-FD84-4405-AF3C-86F5C16A3F32}" presName="topConnNode2" presStyleLbl="node3" presStyleIdx="0" presStyleCnt="0"/>
      <dgm:spPr/>
    </dgm:pt>
    <dgm:pt modelId="{5381953D-D65F-4B9A-8414-11DDC21660A7}" type="pres">
      <dgm:prSet presAssocID="{B2C142FE-FD84-4405-AF3C-86F5C16A3F32}" presName="hierChild4" presStyleCnt="0"/>
      <dgm:spPr/>
    </dgm:pt>
    <dgm:pt modelId="{F0683F74-8010-4B00-9ADF-1F06C3E18983}" type="pres">
      <dgm:prSet presAssocID="{B2C142FE-FD84-4405-AF3C-86F5C16A3F32}" presName="hierChild5" presStyleCnt="0"/>
      <dgm:spPr/>
    </dgm:pt>
    <dgm:pt modelId="{55517628-8C4D-4916-916E-DACD4F4D02C6}" type="pres">
      <dgm:prSet presAssocID="{1948847A-92D7-4666-B4DC-3B47FA5F01E5}" presName="hierChild5" presStyleCnt="0"/>
      <dgm:spPr/>
    </dgm:pt>
    <dgm:pt modelId="{E5AA9710-989D-4EAB-949C-E6C771E46FCD}" type="pres">
      <dgm:prSet presAssocID="{79FA666A-B90B-4D8D-8E20-8C1A89B73214}" presName="Name28" presStyleLbl="parChTrans1D2" presStyleIdx="3" presStyleCnt="6"/>
      <dgm:spPr/>
    </dgm:pt>
    <dgm:pt modelId="{CCB4A28E-54F3-48EF-A0FE-549E78CD3401}" type="pres">
      <dgm:prSet presAssocID="{940DF209-5DBB-4991-92B1-C1D40D06FC41}" presName="hierRoot2" presStyleCnt="0">
        <dgm:presLayoutVars>
          <dgm:hierBranch val="init"/>
        </dgm:presLayoutVars>
      </dgm:prSet>
      <dgm:spPr/>
    </dgm:pt>
    <dgm:pt modelId="{34E2820C-32F1-450D-9FBA-7F54D9F40F04}" type="pres">
      <dgm:prSet presAssocID="{940DF209-5DBB-4991-92B1-C1D40D06FC41}" presName="rootComposite2" presStyleCnt="0"/>
      <dgm:spPr/>
    </dgm:pt>
    <dgm:pt modelId="{D40D3681-CF43-4378-97C5-DB19E30A9294}" type="pres">
      <dgm:prSet presAssocID="{940DF209-5DBB-4991-92B1-C1D40D06FC41}" presName="rootText2" presStyleLbl="alignAcc1" presStyleIdx="0" presStyleCnt="0">
        <dgm:presLayoutVars>
          <dgm:chPref val="3"/>
        </dgm:presLayoutVars>
      </dgm:prSet>
      <dgm:spPr/>
    </dgm:pt>
    <dgm:pt modelId="{6C622A80-EFE1-46BE-B44E-152EA20FAA89}" type="pres">
      <dgm:prSet presAssocID="{940DF209-5DBB-4991-92B1-C1D40D06FC41}" presName="topArc2" presStyleLbl="parChTrans1D1" presStyleIdx="20" presStyleCnt="32"/>
      <dgm:spPr/>
    </dgm:pt>
    <dgm:pt modelId="{E4516453-852F-4306-B0AC-B31257A0AE66}" type="pres">
      <dgm:prSet presAssocID="{940DF209-5DBB-4991-92B1-C1D40D06FC41}" presName="bottomArc2" presStyleLbl="parChTrans1D1" presStyleIdx="21" presStyleCnt="32"/>
      <dgm:spPr/>
    </dgm:pt>
    <dgm:pt modelId="{5FCDDE2F-9E1B-4791-AC98-9C0C32EDC1D7}" type="pres">
      <dgm:prSet presAssocID="{940DF209-5DBB-4991-92B1-C1D40D06FC41}" presName="topConnNode2" presStyleLbl="node2" presStyleIdx="0" presStyleCnt="0"/>
      <dgm:spPr/>
    </dgm:pt>
    <dgm:pt modelId="{28414038-1635-44E0-9E9B-8D17517CE28D}" type="pres">
      <dgm:prSet presAssocID="{940DF209-5DBB-4991-92B1-C1D40D06FC41}" presName="hierChild4" presStyleCnt="0"/>
      <dgm:spPr/>
    </dgm:pt>
    <dgm:pt modelId="{95A08D6D-D479-4921-84E4-A8B213A2A2D5}" type="pres">
      <dgm:prSet presAssocID="{92E35121-C041-4F09-B5AD-B6B7D033B5EB}" presName="Name28" presStyleLbl="parChTrans1D3" presStyleIdx="6" presStyleCnt="9"/>
      <dgm:spPr/>
    </dgm:pt>
    <dgm:pt modelId="{56D99616-EEC8-4CA8-A2C4-9AF037D2AF63}" type="pres">
      <dgm:prSet presAssocID="{120C0A78-DBC1-410E-A7BF-3C1F3EE3544F}" presName="hierRoot2" presStyleCnt="0">
        <dgm:presLayoutVars>
          <dgm:hierBranch val="init"/>
        </dgm:presLayoutVars>
      </dgm:prSet>
      <dgm:spPr/>
    </dgm:pt>
    <dgm:pt modelId="{65625255-9711-43D8-8CBE-626B454A5205}" type="pres">
      <dgm:prSet presAssocID="{120C0A78-DBC1-410E-A7BF-3C1F3EE3544F}" presName="rootComposite2" presStyleCnt="0"/>
      <dgm:spPr/>
    </dgm:pt>
    <dgm:pt modelId="{8547C3FF-7023-499D-97B1-4937D0D08C59}" type="pres">
      <dgm:prSet presAssocID="{120C0A78-DBC1-410E-A7BF-3C1F3EE3544F}" presName="rootText2" presStyleLbl="alignAcc1" presStyleIdx="0" presStyleCnt="0">
        <dgm:presLayoutVars>
          <dgm:chPref val="3"/>
        </dgm:presLayoutVars>
      </dgm:prSet>
      <dgm:spPr/>
    </dgm:pt>
    <dgm:pt modelId="{D7CCC73C-F6EC-408D-85AC-235F349CE89A}" type="pres">
      <dgm:prSet presAssocID="{120C0A78-DBC1-410E-A7BF-3C1F3EE3544F}" presName="topArc2" presStyleLbl="parChTrans1D1" presStyleIdx="22" presStyleCnt="32"/>
      <dgm:spPr/>
    </dgm:pt>
    <dgm:pt modelId="{7902FCB5-DBBD-4EAC-A5DD-09BFCCAA886F}" type="pres">
      <dgm:prSet presAssocID="{120C0A78-DBC1-410E-A7BF-3C1F3EE3544F}" presName="bottomArc2" presStyleLbl="parChTrans1D1" presStyleIdx="23" presStyleCnt="32"/>
      <dgm:spPr/>
    </dgm:pt>
    <dgm:pt modelId="{47969BAA-878D-40BC-966D-8C6C416A997C}" type="pres">
      <dgm:prSet presAssocID="{120C0A78-DBC1-410E-A7BF-3C1F3EE3544F}" presName="topConnNode2" presStyleLbl="node3" presStyleIdx="0" presStyleCnt="0"/>
      <dgm:spPr/>
    </dgm:pt>
    <dgm:pt modelId="{46022DC6-D92A-47E5-B29F-0894416450A6}" type="pres">
      <dgm:prSet presAssocID="{120C0A78-DBC1-410E-A7BF-3C1F3EE3544F}" presName="hierChild4" presStyleCnt="0"/>
      <dgm:spPr/>
    </dgm:pt>
    <dgm:pt modelId="{CE2DD2AE-C370-4E50-931B-3B8639AF1825}" type="pres">
      <dgm:prSet presAssocID="{120C0A78-DBC1-410E-A7BF-3C1F3EE3544F}" presName="hierChild5" presStyleCnt="0"/>
      <dgm:spPr/>
    </dgm:pt>
    <dgm:pt modelId="{9679EB94-0DC5-4260-9F53-D96D968DD3DB}" type="pres">
      <dgm:prSet presAssocID="{940DF209-5DBB-4991-92B1-C1D40D06FC41}" presName="hierChild5" presStyleCnt="0"/>
      <dgm:spPr/>
    </dgm:pt>
    <dgm:pt modelId="{67F0047F-9420-4968-91E4-3B8F5EAE35F5}" type="pres">
      <dgm:prSet presAssocID="{55222D84-E3F7-4AFC-AAB1-CBB34089AA50}" presName="Name28" presStyleLbl="parChTrans1D2" presStyleIdx="4" presStyleCnt="6"/>
      <dgm:spPr/>
    </dgm:pt>
    <dgm:pt modelId="{40B0EDF5-E2C4-48F1-921B-82BC2A35CAB8}" type="pres">
      <dgm:prSet presAssocID="{A2A26FC7-BD8A-428E-8A66-C9F762F46A4D}" presName="hierRoot2" presStyleCnt="0">
        <dgm:presLayoutVars>
          <dgm:hierBranch val="init"/>
        </dgm:presLayoutVars>
      </dgm:prSet>
      <dgm:spPr/>
    </dgm:pt>
    <dgm:pt modelId="{F09A75B8-2EE5-4DA0-9250-E05F3A7CC226}" type="pres">
      <dgm:prSet presAssocID="{A2A26FC7-BD8A-428E-8A66-C9F762F46A4D}" presName="rootComposite2" presStyleCnt="0"/>
      <dgm:spPr/>
    </dgm:pt>
    <dgm:pt modelId="{6E8993C2-066B-47B8-8B99-A4DFCEFD0F46}" type="pres">
      <dgm:prSet presAssocID="{A2A26FC7-BD8A-428E-8A66-C9F762F46A4D}" presName="rootText2" presStyleLbl="alignAcc1" presStyleIdx="0" presStyleCnt="0">
        <dgm:presLayoutVars>
          <dgm:chPref val="3"/>
        </dgm:presLayoutVars>
      </dgm:prSet>
      <dgm:spPr/>
    </dgm:pt>
    <dgm:pt modelId="{8DDA630F-8882-4CDA-8755-D2FF56D56BD2}" type="pres">
      <dgm:prSet presAssocID="{A2A26FC7-BD8A-428E-8A66-C9F762F46A4D}" presName="topArc2" presStyleLbl="parChTrans1D1" presStyleIdx="24" presStyleCnt="32"/>
      <dgm:spPr/>
    </dgm:pt>
    <dgm:pt modelId="{F2B8073F-848C-4677-B064-7DC42BF267C8}" type="pres">
      <dgm:prSet presAssocID="{A2A26FC7-BD8A-428E-8A66-C9F762F46A4D}" presName="bottomArc2" presStyleLbl="parChTrans1D1" presStyleIdx="25" presStyleCnt="32"/>
      <dgm:spPr/>
    </dgm:pt>
    <dgm:pt modelId="{C9A54537-C56B-4F75-A17F-629397D6107F}" type="pres">
      <dgm:prSet presAssocID="{A2A26FC7-BD8A-428E-8A66-C9F762F46A4D}" presName="topConnNode2" presStyleLbl="node2" presStyleIdx="0" presStyleCnt="0"/>
      <dgm:spPr/>
    </dgm:pt>
    <dgm:pt modelId="{9BE95F94-0F24-491A-8B97-4D7EE0986A88}" type="pres">
      <dgm:prSet presAssocID="{A2A26FC7-BD8A-428E-8A66-C9F762F46A4D}" presName="hierChild4" presStyleCnt="0"/>
      <dgm:spPr/>
    </dgm:pt>
    <dgm:pt modelId="{50F19710-7D59-485E-B4D2-0F802289C35D}" type="pres">
      <dgm:prSet presAssocID="{DFD972D7-316D-4EAF-98A6-C8E93F6081FE}" presName="Name28" presStyleLbl="parChTrans1D3" presStyleIdx="7" presStyleCnt="9"/>
      <dgm:spPr/>
    </dgm:pt>
    <dgm:pt modelId="{2099396F-0EF3-4350-810F-4ACBBB90226E}" type="pres">
      <dgm:prSet presAssocID="{7EFF216E-1E9A-408C-9461-E3ABD1A4953A}" presName="hierRoot2" presStyleCnt="0">
        <dgm:presLayoutVars>
          <dgm:hierBranch val="init"/>
        </dgm:presLayoutVars>
      </dgm:prSet>
      <dgm:spPr/>
    </dgm:pt>
    <dgm:pt modelId="{09B186A2-D11F-42B8-B5FF-5299B7CBF74B}" type="pres">
      <dgm:prSet presAssocID="{7EFF216E-1E9A-408C-9461-E3ABD1A4953A}" presName="rootComposite2" presStyleCnt="0"/>
      <dgm:spPr/>
    </dgm:pt>
    <dgm:pt modelId="{BAFC9347-6CB9-49B0-AB68-2906E0D457D8}" type="pres">
      <dgm:prSet presAssocID="{7EFF216E-1E9A-408C-9461-E3ABD1A4953A}" presName="rootText2" presStyleLbl="alignAcc1" presStyleIdx="0" presStyleCnt="0">
        <dgm:presLayoutVars>
          <dgm:chPref val="3"/>
        </dgm:presLayoutVars>
      </dgm:prSet>
      <dgm:spPr/>
    </dgm:pt>
    <dgm:pt modelId="{BCF3F862-13F9-4FC8-A778-424225EC1207}" type="pres">
      <dgm:prSet presAssocID="{7EFF216E-1E9A-408C-9461-E3ABD1A4953A}" presName="topArc2" presStyleLbl="parChTrans1D1" presStyleIdx="26" presStyleCnt="32"/>
      <dgm:spPr/>
    </dgm:pt>
    <dgm:pt modelId="{8833EFFB-60EC-4B4E-9357-719E2B151899}" type="pres">
      <dgm:prSet presAssocID="{7EFF216E-1E9A-408C-9461-E3ABD1A4953A}" presName="bottomArc2" presStyleLbl="parChTrans1D1" presStyleIdx="27" presStyleCnt="32"/>
      <dgm:spPr/>
    </dgm:pt>
    <dgm:pt modelId="{8946FDCB-B625-45F7-85CE-6FBD4501EF43}" type="pres">
      <dgm:prSet presAssocID="{7EFF216E-1E9A-408C-9461-E3ABD1A4953A}" presName="topConnNode2" presStyleLbl="node3" presStyleIdx="0" presStyleCnt="0"/>
      <dgm:spPr/>
    </dgm:pt>
    <dgm:pt modelId="{5B22863D-AA1F-4E95-8CF4-32621D91C3A8}" type="pres">
      <dgm:prSet presAssocID="{7EFF216E-1E9A-408C-9461-E3ABD1A4953A}" presName="hierChild4" presStyleCnt="0"/>
      <dgm:spPr/>
    </dgm:pt>
    <dgm:pt modelId="{93F00539-C8BA-4CAA-8B9A-391510F1866F}" type="pres">
      <dgm:prSet presAssocID="{7EFF216E-1E9A-408C-9461-E3ABD1A4953A}" presName="hierChild5" presStyleCnt="0"/>
      <dgm:spPr/>
    </dgm:pt>
    <dgm:pt modelId="{C6779A5E-5948-4D56-BAB2-0138002D6549}" type="pres">
      <dgm:prSet presAssocID="{A2A26FC7-BD8A-428E-8A66-C9F762F46A4D}" presName="hierChild5" presStyleCnt="0"/>
      <dgm:spPr/>
    </dgm:pt>
    <dgm:pt modelId="{A5194E57-AE7F-4368-84F8-0CB3D4765637}" type="pres">
      <dgm:prSet presAssocID="{2B97E5F2-7BEC-4FC0-B2D0-EFC534DB2731}" presName="Name28" presStyleLbl="parChTrans1D2" presStyleIdx="5" presStyleCnt="6"/>
      <dgm:spPr/>
    </dgm:pt>
    <dgm:pt modelId="{18485314-8924-4D9D-9B9B-95A2AA7A804C}" type="pres">
      <dgm:prSet presAssocID="{2CE24EF0-E400-418B-87E6-9D7362301A29}" presName="hierRoot2" presStyleCnt="0">
        <dgm:presLayoutVars>
          <dgm:hierBranch val="init"/>
        </dgm:presLayoutVars>
      </dgm:prSet>
      <dgm:spPr/>
    </dgm:pt>
    <dgm:pt modelId="{2DBEB42C-BB5B-4B2C-A07E-D97B29ED0942}" type="pres">
      <dgm:prSet presAssocID="{2CE24EF0-E400-418B-87E6-9D7362301A29}" presName="rootComposite2" presStyleCnt="0"/>
      <dgm:spPr/>
    </dgm:pt>
    <dgm:pt modelId="{E83C7B02-DAB4-43F7-BC47-42C94BD4C7F6}" type="pres">
      <dgm:prSet presAssocID="{2CE24EF0-E400-418B-87E6-9D7362301A29}" presName="rootText2" presStyleLbl="alignAcc1" presStyleIdx="0" presStyleCnt="0">
        <dgm:presLayoutVars>
          <dgm:chPref val="3"/>
        </dgm:presLayoutVars>
      </dgm:prSet>
      <dgm:spPr/>
    </dgm:pt>
    <dgm:pt modelId="{8989A3FA-6DCB-4979-83D6-6BD2632270D7}" type="pres">
      <dgm:prSet presAssocID="{2CE24EF0-E400-418B-87E6-9D7362301A29}" presName="topArc2" presStyleLbl="parChTrans1D1" presStyleIdx="28" presStyleCnt="32"/>
      <dgm:spPr/>
    </dgm:pt>
    <dgm:pt modelId="{03DB4B98-41AF-455E-A3DF-B3F618D8F413}" type="pres">
      <dgm:prSet presAssocID="{2CE24EF0-E400-418B-87E6-9D7362301A29}" presName="bottomArc2" presStyleLbl="parChTrans1D1" presStyleIdx="29" presStyleCnt="32"/>
      <dgm:spPr/>
    </dgm:pt>
    <dgm:pt modelId="{AF755185-58F0-4A99-92E2-42F968D4F7DA}" type="pres">
      <dgm:prSet presAssocID="{2CE24EF0-E400-418B-87E6-9D7362301A29}" presName="topConnNode2" presStyleLbl="node2" presStyleIdx="0" presStyleCnt="0"/>
      <dgm:spPr/>
    </dgm:pt>
    <dgm:pt modelId="{4583F1D5-C19D-4404-872B-3AD7980A2E3B}" type="pres">
      <dgm:prSet presAssocID="{2CE24EF0-E400-418B-87E6-9D7362301A29}" presName="hierChild4" presStyleCnt="0"/>
      <dgm:spPr/>
    </dgm:pt>
    <dgm:pt modelId="{D62B1FC3-59B5-4422-9E95-62DE469D52EB}" type="pres">
      <dgm:prSet presAssocID="{7B640EB2-9E79-4D40-AC7C-90BA519D7D49}" presName="Name28" presStyleLbl="parChTrans1D3" presStyleIdx="8" presStyleCnt="9"/>
      <dgm:spPr/>
    </dgm:pt>
    <dgm:pt modelId="{7928EBE5-43FE-4418-B3BD-E171B7A4A915}" type="pres">
      <dgm:prSet presAssocID="{E2124DD4-933F-460C-B22E-6A158CEF936A}" presName="hierRoot2" presStyleCnt="0">
        <dgm:presLayoutVars>
          <dgm:hierBranch val="init"/>
        </dgm:presLayoutVars>
      </dgm:prSet>
      <dgm:spPr/>
    </dgm:pt>
    <dgm:pt modelId="{DE35D15D-7A40-4C6F-8F4D-1D2774B31989}" type="pres">
      <dgm:prSet presAssocID="{E2124DD4-933F-460C-B22E-6A158CEF936A}" presName="rootComposite2" presStyleCnt="0"/>
      <dgm:spPr/>
    </dgm:pt>
    <dgm:pt modelId="{935B0A5F-CEA0-424E-92CC-FD14309ABB0D}" type="pres">
      <dgm:prSet presAssocID="{E2124DD4-933F-460C-B22E-6A158CEF936A}" presName="rootText2" presStyleLbl="alignAcc1" presStyleIdx="0" presStyleCnt="0">
        <dgm:presLayoutVars>
          <dgm:chPref val="3"/>
        </dgm:presLayoutVars>
      </dgm:prSet>
      <dgm:spPr/>
    </dgm:pt>
    <dgm:pt modelId="{5A7C417E-7FC2-4363-A228-F536EEB83B0E}" type="pres">
      <dgm:prSet presAssocID="{E2124DD4-933F-460C-B22E-6A158CEF936A}" presName="topArc2" presStyleLbl="parChTrans1D1" presStyleIdx="30" presStyleCnt="32"/>
      <dgm:spPr/>
    </dgm:pt>
    <dgm:pt modelId="{C9E30F41-293A-4EB4-B050-35690AD152EC}" type="pres">
      <dgm:prSet presAssocID="{E2124DD4-933F-460C-B22E-6A158CEF936A}" presName="bottomArc2" presStyleLbl="parChTrans1D1" presStyleIdx="31" presStyleCnt="32"/>
      <dgm:spPr/>
    </dgm:pt>
    <dgm:pt modelId="{0A2C9334-3091-469F-B340-8756AAD1FFEB}" type="pres">
      <dgm:prSet presAssocID="{E2124DD4-933F-460C-B22E-6A158CEF936A}" presName="topConnNode2" presStyleLbl="node3" presStyleIdx="0" presStyleCnt="0"/>
      <dgm:spPr/>
    </dgm:pt>
    <dgm:pt modelId="{E85212EE-D89B-46F9-A198-442A17223A6D}" type="pres">
      <dgm:prSet presAssocID="{E2124DD4-933F-460C-B22E-6A158CEF936A}" presName="hierChild4" presStyleCnt="0"/>
      <dgm:spPr/>
    </dgm:pt>
    <dgm:pt modelId="{D86DA27E-3265-4828-919F-A772FBC92C15}" type="pres">
      <dgm:prSet presAssocID="{E2124DD4-933F-460C-B22E-6A158CEF936A}" presName="hierChild5" presStyleCnt="0"/>
      <dgm:spPr/>
    </dgm:pt>
    <dgm:pt modelId="{DBFE20C4-FD5D-49B3-A4FC-A08D062BD42A}" type="pres">
      <dgm:prSet presAssocID="{2CE24EF0-E400-418B-87E6-9D7362301A29}" presName="hierChild5" presStyleCnt="0"/>
      <dgm:spPr/>
    </dgm:pt>
    <dgm:pt modelId="{3F3902C8-2E9F-41BB-9B1E-0C88DF108CB6}" type="pres">
      <dgm:prSet presAssocID="{A05F7B49-49D3-4243-B09D-B89A8EA0F18B}" presName="hierChild3" presStyleCnt="0"/>
      <dgm:spPr/>
    </dgm:pt>
  </dgm:ptLst>
  <dgm:cxnLst>
    <dgm:cxn modelId="{F556DD01-E422-4921-80BC-BB886D031331}" type="presOf" srcId="{7EFF216E-1E9A-408C-9461-E3ABD1A4953A}" destId="{BAFC9347-6CB9-49B0-AB68-2906E0D457D8}" srcOrd="0" destOrd="0" presId="urn:microsoft.com/office/officeart/2008/layout/HalfCircleOrganizationChart"/>
    <dgm:cxn modelId="{B8916103-68E9-4AA4-B182-8E8223A694CC}" type="presOf" srcId="{EEC5C558-CB27-4746-90A4-BF3B41F8D711}" destId="{B9750B22-2260-4465-9B87-CA8FB5651C5D}" srcOrd="0" destOrd="0" presId="urn:microsoft.com/office/officeart/2008/layout/HalfCircleOrganizationChart"/>
    <dgm:cxn modelId="{AE812705-ABD4-481A-BBDC-21CDBD4A42F7}" type="presOf" srcId="{12DE7DC3-C399-46B5-916E-2E47A3CF86A5}" destId="{3370EFE1-E980-4C5C-ABEB-3A03495108E6}" srcOrd="0" destOrd="0" presId="urn:microsoft.com/office/officeart/2008/layout/HalfCircleOrganizationChart"/>
    <dgm:cxn modelId="{5AB23B05-1C0F-4D59-AD21-31C199F54CD8}" type="presOf" srcId="{7B640EB2-9E79-4D40-AC7C-90BA519D7D49}" destId="{D62B1FC3-59B5-4422-9E95-62DE469D52EB}" srcOrd="0" destOrd="0" presId="urn:microsoft.com/office/officeart/2008/layout/HalfCircleOrganizationChart"/>
    <dgm:cxn modelId="{9B460A0A-B1E8-4048-ACFD-6426DB1CABF7}" type="presOf" srcId="{D693BF5A-3A18-48C7-8274-4335825E7238}" destId="{6D5FB36A-B240-4B59-91A4-54EFBD668AAA}" srcOrd="0" destOrd="0" presId="urn:microsoft.com/office/officeart/2008/layout/HalfCircleOrganizationChart"/>
    <dgm:cxn modelId="{C389510C-704E-4544-A314-91523790058A}" type="presOf" srcId="{4BAE0782-9EEF-41F0-86CC-951827BB6B33}" destId="{6216EADF-C2A0-480C-95F2-FEDDFA1F7FD4}" srcOrd="0" destOrd="0" presId="urn:microsoft.com/office/officeart/2008/layout/HalfCircleOrganizationChart"/>
    <dgm:cxn modelId="{15788713-3CCB-409C-A4C7-6A92173D4944}" type="presOf" srcId="{A00A95FE-F0DC-4749-A7FE-A146AB9DEBF0}" destId="{A2DB5300-26C5-4756-B46F-6120D481EA94}" srcOrd="1" destOrd="0" presId="urn:microsoft.com/office/officeart/2008/layout/HalfCircleOrganizationChart"/>
    <dgm:cxn modelId="{9CB2CC1E-1DDD-4EAF-AC91-3A14E2AF3E6C}" type="presOf" srcId="{1948847A-92D7-4666-B4DC-3B47FA5F01E5}" destId="{4F0F63A8-5108-4329-A085-0DBA4578CC64}" srcOrd="1" destOrd="0" presId="urn:microsoft.com/office/officeart/2008/layout/HalfCircleOrganizationChart"/>
    <dgm:cxn modelId="{7EF10420-3D8D-42C3-BD9A-43C411DBDAD9}" type="presOf" srcId="{7EFF216E-1E9A-408C-9461-E3ABD1A4953A}" destId="{8946FDCB-B625-45F7-85CE-6FBD4501EF43}" srcOrd="1" destOrd="0" presId="urn:microsoft.com/office/officeart/2008/layout/HalfCircleOrganizationChart"/>
    <dgm:cxn modelId="{A671D020-20F3-4195-9873-6A5FCCAE8782}" type="presOf" srcId="{55222D84-E3F7-4AFC-AAB1-CBB34089AA50}" destId="{67F0047F-9420-4968-91E4-3B8F5EAE35F5}" srcOrd="0" destOrd="0" presId="urn:microsoft.com/office/officeart/2008/layout/HalfCircleOrganizationChart"/>
    <dgm:cxn modelId="{AF89202C-BB28-45DE-AE07-8EB410EFC56D}" srcId="{A2A26FC7-BD8A-428E-8A66-C9F762F46A4D}" destId="{7EFF216E-1E9A-408C-9461-E3ABD1A4953A}" srcOrd="0" destOrd="0" parTransId="{DFD972D7-316D-4EAF-98A6-C8E93F6081FE}" sibTransId="{1C19EAD6-FF69-47EA-BB2C-C6C7D96B3048}"/>
    <dgm:cxn modelId="{ECDDDF2E-A169-4A17-BF35-B8CB0F3CA546}" type="presOf" srcId="{E1E57575-7F4F-4217-BA17-0C3016586E4A}" destId="{51FFED57-A4CF-48E6-8E88-138C8760D7A9}" srcOrd="0" destOrd="0" presId="urn:microsoft.com/office/officeart/2008/layout/HalfCircleOrganizationChart"/>
    <dgm:cxn modelId="{6E7A922F-90D0-4E4B-AAE6-71AA9CFDC94F}" srcId="{A05F7B49-49D3-4243-B09D-B89A8EA0F18B}" destId="{2C5796A0-3C61-4F42-B513-2B6F9397BCDC}" srcOrd="0" destOrd="0" parTransId="{10CB2FB6-AA09-4804-860B-2E2013D18DD2}" sibTransId="{F8FD68C0-A54A-4257-8CF9-7DAB754E31D4}"/>
    <dgm:cxn modelId="{BF330B32-BC4C-4319-A68A-BE9B32BB7DF0}" type="presOf" srcId="{BA5A7081-E295-472B-AE04-EF476B1EC1A3}" destId="{0E33378C-EA18-42D0-A4E7-88736607C1C2}" srcOrd="0" destOrd="0" presId="urn:microsoft.com/office/officeart/2008/layout/HalfCircleOrganizationChart"/>
    <dgm:cxn modelId="{8D557935-9873-4BDC-BAAD-CE532070C23D}" srcId="{940DF209-5DBB-4991-92B1-C1D40D06FC41}" destId="{120C0A78-DBC1-410E-A7BF-3C1F3EE3544F}" srcOrd="0" destOrd="0" parTransId="{92E35121-C041-4F09-B5AD-B6B7D033B5EB}" sibTransId="{A8F7082B-4CCC-417E-A9E9-B8FAEE02DF88}"/>
    <dgm:cxn modelId="{18E23A3D-59DA-4AC0-A738-B6070BB15199}" type="presOf" srcId="{79FA666A-B90B-4D8D-8E20-8C1A89B73214}" destId="{E5AA9710-989D-4EAB-949C-E6C771E46FCD}" srcOrd="0" destOrd="0" presId="urn:microsoft.com/office/officeart/2008/layout/HalfCircleOrganizationChart"/>
    <dgm:cxn modelId="{6D4C553D-BAB1-4E47-8B77-10785F1533B4}" type="presOf" srcId="{940DF209-5DBB-4991-92B1-C1D40D06FC41}" destId="{5FCDDE2F-9E1B-4791-AC98-9C0C32EDC1D7}" srcOrd="1" destOrd="0" presId="urn:microsoft.com/office/officeart/2008/layout/HalfCircleOrganizationChart"/>
    <dgm:cxn modelId="{44296F60-93C2-417F-BF20-C3E2A2EBEF07}" srcId="{2C5796A0-3C61-4F42-B513-2B6F9397BCDC}" destId="{A00A95FE-F0DC-4749-A7FE-A146AB9DEBF0}" srcOrd="0" destOrd="0" parTransId="{17CA7D25-4AC5-4C77-B34F-07F3B8648842}" sibTransId="{1199E4EA-8614-4EDC-AC88-71EC6FC1C953}"/>
    <dgm:cxn modelId="{30DA0F61-C509-4A26-A245-C889387634D6}" srcId="{85177E50-6610-4EF9-8CA3-51636CCC87AE}" destId="{00C3BF92-2437-4BE5-81F9-0383B45499D9}" srcOrd="1" destOrd="0" parTransId="{0D4072AB-9890-48C9-BB94-FD4DEB169A3C}" sibTransId="{746723E3-9227-4F6B-8FB3-8EB92F46E9C9}"/>
    <dgm:cxn modelId="{A31F1F64-FDDD-4483-A8AD-19C1BCF93532}" type="presOf" srcId="{120C0A78-DBC1-410E-A7BF-3C1F3EE3544F}" destId="{47969BAA-878D-40BC-966D-8C6C416A997C}" srcOrd="1" destOrd="0" presId="urn:microsoft.com/office/officeart/2008/layout/HalfCircleOrganizationChart"/>
    <dgm:cxn modelId="{318D4264-C096-4CB2-B8FD-2C9195E01EA4}" type="presOf" srcId="{940DF209-5DBB-4991-92B1-C1D40D06FC41}" destId="{D40D3681-CF43-4378-97C5-DB19E30A9294}" srcOrd="0" destOrd="0" presId="urn:microsoft.com/office/officeart/2008/layout/HalfCircleOrganizationChart"/>
    <dgm:cxn modelId="{F1972E66-D442-4C1C-A845-3CB248EEAEF4}" type="presOf" srcId="{10434C86-FA40-47F1-B69D-0C92DEB23D3F}" destId="{47D94465-A5A2-4CC6-A1DE-297FBDB043A4}" srcOrd="0" destOrd="0" presId="urn:microsoft.com/office/officeart/2008/layout/HalfCircleOrganizationChart"/>
    <dgm:cxn modelId="{9CB6174D-C3FA-4677-8054-B56AE463A66D}" type="presOf" srcId="{A00A95FE-F0DC-4749-A7FE-A146AB9DEBF0}" destId="{22962797-F8E3-4EA1-8EF6-F8D6A0A28504}" srcOrd="0" destOrd="0" presId="urn:microsoft.com/office/officeart/2008/layout/HalfCircleOrganizationChart"/>
    <dgm:cxn modelId="{37E12850-78E8-41DA-8E52-BD67FC989526}" type="presOf" srcId="{2C5796A0-3C61-4F42-B513-2B6F9397BCDC}" destId="{0CC1B22D-7966-4417-B784-20356BD2B607}" srcOrd="1" destOrd="0" presId="urn:microsoft.com/office/officeart/2008/layout/HalfCircleOrganizationChart"/>
    <dgm:cxn modelId="{95830573-C75F-4FBD-A2D7-F9A6CF98DEB7}" srcId="{A05F7B49-49D3-4243-B09D-B89A8EA0F18B}" destId="{A2A26FC7-BD8A-428E-8A66-C9F762F46A4D}" srcOrd="4" destOrd="0" parTransId="{55222D84-E3F7-4AFC-AAB1-CBB34089AA50}" sibTransId="{C7F05C27-6BAF-4A02-86CC-2531D00850E8}"/>
    <dgm:cxn modelId="{3595A574-62C3-47B1-924B-13751AF15CC4}" type="presOf" srcId="{E2124DD4-933F-460C-B22E-6A158CEF936A}" destId="{935B0A5F-CEA0-424E-92CC-FD14309ABB0D}" srcOrd="0" destOrd="0" presId="urn:microsoft.com/office/officeart/2008/layout/HalfCircleOrganizationChart"/>
    <dgm:cxn modelId="{69BD2C75-A838-4340-A86F-0234E327C5F4}" type="presOf" srcId="{26977EC9-9FE8-44ED-AF89-F8E13E3B77D1}" destId="{89064380-8EBB-4076-BE90-7FA7D8BF924B}" srcOrd="0" destOrd="0" presId="urn:microsoft.com/office/officeart/2008/layout/HalfCircleOrganizationChart"/>
    <dgm:cxn modelId="{DFF99E76-56D9-4766-9E59-FEE7400D711E}" type="presOf" srcId="{10434C86-FA40-47F1-B69D-0C92DEB23D3F}" destId="{58A96B32-9242-4199-8DF7-19185FEC99F1}" srcOrd="1" destOrd="0" presId="urn:microsoft.com/office/officeart/2008/layout/HalfCircleOrganizationChart"/>
    <dgm:cxn modelId="{A18EB058-0BF6-4ADB-8A25-77F97554FBA1}" srcId="{A05F7B49-49D3-4243-B09D-B89A8EA0F18B}" destId="{1948847A-92D7-4666-B4DC-3B47FA5F01E5}" srcOrd="2" destOrd="0" parTransId="{D693BF5A-3A18-48C7-8274-4335825E7238}" sibTransId="{48487148-93A3-4C53-AEA6-45847DC9A7B6}"/>
    <dgm:cxn modelId="{4E161179-F0A0-4527-B19E-890B4FD4FF7D}" srcId="{A05F7B49-49D3-4243-B09D-B89A8EA0F18B}" destId="{940DF209-5DBB-4991-92B1-C1D40D06FC41}" srcOrd="3" destOrd="0" parTransId="{79FA666A-B90B-4D8D-8E20-8C1A89B73214}" sibTransId="{6C007A4A-A90D-4F17-9B07-D741BCC7FFE6}"/>
    <dgm:cxn modelId="{38C6D959-1A46-4FA1-AF50-837DDBA47CA2}" type="presOf" srcId="{A05F7B49-49D3-4243-B09D-B89A8EA0F18B}" destId="{560EB6E9-980C-49CD-9052-F9B826AB50A2}" srcOrd="0" destOrd="0" presId="urn:microsoft.com/office/officeart/2008/layout/HalfCircleOrganizationChart"/>
    <dgm:cxn modelId="{42914B7B-3064-4687-9F31-98DC4E167923}" type="presOf" srcId="{2B97E5F2-7BEC-4FC0-B2D0-EFC534DB2731}" destId="{A5194E57-AE7F-4368-84F8-0CB3D4765637}" srcOrd="0" destOrd="0" presId="urn:microsoft.com/office/officeart/2008/layout/HalfCircleOrganizationChart"/>
    <dgm:cxn modelId="{907DB37D-BD79-43A6-8308-85D899EA3A22}" type="presOf" srcId="{00C3BF92-2437-4BE5-81F9-0383B45499D9}" destId="{D0253A5B-31E4-4872-A55F-3F60DA650D8D}" srcOrd="0" destOrd="0" presId="urn:microsoft.com/office/officeart/2008/layout/HalfCircleOrganizationChart"/>
    <dgm:cxn modelId="{556DB981-544C-4C2A-B7B7-BB5F25C88F62}" type="presOf" srcId="{A2A26FC7-BD8A-428E-8A66-C9F762F46A4D}" destId="{6E8993C2-066B-47B8-8B99-A4DFCEFD0F46}" srcOrd="0" destOrd="0" presId="urn:microsoft.com/office/officeart/2008/layout/HalfCircleOrganizationChart"/>
    <dgm:cxn modelId="{B350FD96-C5E1-46B9-BF27-253981CA12AF}" type="presOf" srcId="{85177E50-6610-4EF9-8CA3-51636CCC87AE}" destId="{6D63C831-2D15-4B52-95CA-E0EF2FFB62AF}" srcOrd="1" destOrd="0" presId="urn:microsoft.com/office/officeart/2008/layout/HalfCircleOrganizationChart"/>
    <dgm:cxn modelId="{CBCF829A-396D-4EA7-957C-0AAA6DFB53E7}" type="presOf" srcId="{5882D333-7ED9-435E-87BE-56CF9FC9CCB3}" destId="{52A201C9-2806-460F-93AA-DBE826B66F12}" srcOrd="0" destOrd="0" presId="urn:microsoft.com/office/officeart/2008/layout/HalfCircleOrganizationChart"/>
    <dgm:cxn modelId="{2C04CA9A-41EC-45C5-A5E9-E772EFD83097}" srcId="{A05F7B49-49D3-4243-B09D-B89A8EA0F18B}" destId="{2CE24EF0-E400-418B-87E6-9D7362301A29}" srcOrd="5" destOrd="0" parTransId="{2B97E5F2-7BEC-4FC0-B2D0-EFC534DB2731}" sibTransId="{6AFB8891-96C3-4CD0-A40B-D5883250002D}"/>
    <dgm:cxn modelId="{60EC719B-D6D3-4752-9E9E-CE28B30EC6EC}" type="presOf" srcId="{0D4072AB-9890-48C9-BB94-FD4DEB169A3C}" destId="{C08BA234-7C26-4123-A066-7B6DFCAD01F5}" srcOrd="0" destOrd="0" presId="urn:microsoft.com/office/officeart/2008/layout/HalfCircleOrganizationChart"/>
    <dgm:cxn modelId="{F4B5529F-E17C-4C04-9967-5BC6213B6519}" type="presOf" srcId="{B2C142FE-FD84-4405-AF3C-86F5C16A3F32}" destId="{F434B963-E0AA-482E-8715-BED86D599952}" srcOrd="1" destOrd="0" presId="urn:microsoft.com/office/officeart/2008/layout/HalfCircleOrganizationChart"/>
    <dgm:cxn modelId="{1356FC9F-1CEE-4A43-BC0A-2457052D7136}" type="presOf" srcId="{120C0A78-DBC1-410E-A7BF-3C1F3EE3544F}" destId="{8547C3FF-7023-499D-97B1-4937D0D08C59}" srcOrd="0" destOrd="0" presId="urn:microsoft.com/office/officeart/2008/layout/HalfCircleOrganizationChart"/>
    <dgm:cxn modelId="{D4D26FA2-C081-4B9F-B7D5-D884A4A9E7EB}" type="presOf" srcId="{DFD972D7-316D-4EAF-98A6-C8E93F6081FE}" destId="{50F19710-7D59-485E-B4D2-0F802289C35D}" srcOrd="0" destOrd="0" presId="urn:microsoft.com/office/officeart/2008/layout/HalfCircleOrganizationChart"/>
    <dgm:cxn modelId="{CDDC37A4-3F89-495A-97E9-0576099AEA0F}" type="presOf" srcId="{A05F7B49-49D3-4243-B09D-B89A8EA0F18B}" destId="{31988003-4991-4769-A81F-2232568284C5}" srcOrd="1" destOrd="0" presId="urn:microsoft.com/office/officeart/2008/layout/HalfCircleOrganizationChart"/>
    <dgm:cxn modelId="{B8A875A5-4B98-49A6-BFB1-5D4AF71DD1B1}" type="presOf" srcId="{2CE24EF0-E400-418B-87E6-9D7362301A29}" destId="{E83C7B02-DAB4-43F7-BC47-42C94BD4C7F6}" srcOrd="0" destOrd="0" presId="urn:microsoft.com/office/officeart/2008/layout/HalfCircleOrganizationChart"/>
    <dgm:cxn modelId="{E3F409A6-83A5-4CDB-8CBE-F023BA0F248B}" type="presOf" srcId="{B2C142FE-FD84-4405-AF3C-86F5C16A3F32}" destId="{8AB1A4A0-798C-44D6-ABE4-8DF2FE790C36}" srcOrd="0" destOrd="0" presId="urn:microsoft.com/office/officeart/2008/layout/HalfCircleOrganizationChart"/>
    <dgm:cxn modelId="{E841FCA8-5739-4D46-971C-532EDCF8E4E2}" srcId="{85177E50-6610-4EF9-8CA3-51636CCC87AE}" destId="{4BAE0782-9EEF-41F0-86CC-951827BB6B33}" srcOrd="0" destOrd="0" parTransId="{5882D333-7ED9-435E-87BE-56CF9FC9CCB3}" sibTransId="{644BC86F-1A8D-4DD3-8879-356D4ABD6D62}"/>
    <dgm:cxn modelId="{88F09DAB-6320-406F-B48E-A9D290D4A2F9}" srcId="{1948847A-92D7-4666-B4DC-3B47FA5F01E5}" destId="{B2C142FE-FD84-4405-AF3C-86F5C16A3F32}" srcOrd="0" destOrd="0" parTransId="{BA5A7081-E295-472B-AE04-EF476B1EC1A3}" sibTransId="{ECE2C779-EDA9-4CC7-A59B-79375182377D}"/>
    <dgm:cxn modelId="{59AF2BAC-7146-4453-BC87-92DDB37D9565}" type="presOf" srcId="{92E35121-C041-4F09-B5AD-B6B7D033B5EB}" destId="{95A08D6D-D479-4921-84E4-A8B213A2A2D5}" srcOrd="0" destOrd="0" presId="urn:microsoft.com/office/officeart/2008/layout/HalfCircleOrganizationChart"/>
    <dgm:cxn modelId="{3FC8DEAD-473C-46F3-B5EA-8128B6DA44CA}" type="presOf" srcId="{2C5796A0-3C61-4F42-B513-2B6F9397BCDC}" destId="{3EA44618-5D87-44D1-AA19-2A763B9EAD98}" srcOrd="0" destOrd="0" presId="urn:microsoft.com/office/officeart/2008/layout/HalfCircleOrganizationChart"/>
    <dgm:cxn modelId="{6D0516AF-52C5-494C-90B2-F49AE76360FA}" srcId="{85177E50-6610-4EF9-8CA3-51636CCC87AE}" destId="{10434C86-FA40-47F1-B69D-0C92DEB23D3F}" srcOrd="2" destOrd="0" parTransId="{EEC5C558-CB27-4746-90A4-BF3B41F8D711}" sibTransId="{9DD6D29C-EE1D-427B-88E1-27049A375F9E}"/>
    <dgm:cxn modelId="{6C43EAB6-CBF5-4139-A64C-DDD2136E6D60}" type="presOf" srcId="{00C3BF92-2437-4BE5-81F9-0383B45499D9}" destId="{E0B6142C-ED2E-40C3-804F-8CE5D24F1701}" srcOrd="1" destOrd="0" presId="urn:microsoft.com/office/officeart/2008/layout/HalfCircleOrganizationChart"/>
    <dgm:cxn modelId="{619A47C2-034F-4D9E-A59C-763E83272EC2}" type="presOf" srcId="{85177E50-6610-4EF9-8CA3-51636CCC87AE}" destId="{1A84D9AD-38B8-4509-8599-D1B254DD521D}" srcOrd="0" destOrd="0" presId="urn:microsoft.com/office/officeart/2008/layout/HalfCircleOrganizationChart"/>
    <dgm:cxn modelId="{EAB908C5-CECE-4435-9C03-2C43F2B302FE}" srcId="{A05F7B49-49D3-4243-B09D-B89A8EA0F18B}" destId="{85177E50-6610-4EF9-8CA3-51636CCC87AE}" srcOrd="1" destOrd="0" parTransId="{26977EC9-9FE8-44ED-AF89-F8E13E3B77D1}" sibTransId="{40376327-E4DF-4888-9367-E70CA7DDC448}"/>
    <dgm:cxn modelId="{D4E54BC9-EB49-452D-B1A8-58B771BA90FD}" type="presOf" srcId="{2CE24EF0-E400-418B-87E6-9D7362301A29}" destId="{AF755185-58F0-4A99-92E2-42F968D4F7DA}" srcOrd="1" destOrd="0" presId="urn:microsoft.com/office/officeart/2008/layout/HalfCircleOrganizationChart"/>
    <dgm:cxn modelId="{F4E809CB-C76E-47CC-A7CE-0AD3A3CEF324}" type="presOf" srcId="{17CA7D25-4AC5-4C77-B34F-07F3B8648842}" destId="{1067E895-E248-4F40-84B2-E1C1370C43E7}" srcOrd="0" destOrd="0" presId="urn:microsoft.com/office/officeart/2008/layout/HalfCircleOrganizationChart"/>
    <dgm:cxn modelId="{92F21FCE-CC29-46FD-AD9B-52CE35C8D4C4}" type="presOf" srcId="{29CFA51D-4220-48AA-ADB9-4A00DDCFC2F7}" destId="{24868F74-B211-48A0-8869-B558DCC9D197}" srcOrd="0" destOrd="0" presId="urn:microsoft.com/office/officeart/2008/layout/HalfCircleOrganizationChart"/>
    <dgm:cxn modelId="{3CE03ED2-DABF-4E2F-AD63-23495BEEFA61}" type="presOf" srcId="{1948847A-92D7-4666-B4DC-3B47FA5F01E5}" destId="{88E61399-3915-4A32-BBF3-48B2951927D8}" srcOrd="0" destOrd="0" presId="urn:microsoft.com/office/officeart/2008/layout/HalfCircleOrganizationChart"/>
    <dgm:cxn modelId="{F9FDE8D5-1B82-49BC-9E4A-085F88B288A1}" type="presOf" srcId="{10CB2FB6-AA09-4804-860B-2E2013D18DD2}" destId="{DEF5FBA3-6FBE-4B67-B972-424A90095497}" srcOrd="0" destOrd="0" presId="urn:microsoft.com/office/officeart/2008/layout/HalfCircleOrganizationChart"/>
    <dgm:cxn modelId="{0DCF30DD-BA80-44B9-ACF5-1BB09F78E4B9}" srcId="{2C5796A0-3C61-4F42-B513-2B6F9397BCDC}" destId="{29CFA51D-4220-48AA-ADB9-4A00DDCFC2F7}" srcOrd="1" destOrd="0" parTransId="{12DE7DC3-C399-46B5-916E-2E47A3CF86A5}" sibTransId="{BEBF16E6-40BC-43C6-A60B-5A76E290955F}"/>
    <dgm:cxn modelId="{11E360DE-2C9E-4ED3-A2DB-410DFB2054F1}" type="presOf" srcId="{E2124DD4-933F-460C-B22E-6A158CEF936A}" destId="{0A2C9334-3091-469F-B340-8756AAD1FFEB}" srcOrd="1" destOrd="0" presId="urn:microsoft.com/office/officeart/2008/layout/HalfCircleOrganizationChart"/>
    <dgm:cxn modelId="{E4B2D6E4-55E5-433B-B902-E41B43C67019}" type="presOf" srcId="{4BAE0782-9EEF-41F0-86CC-951827BB6B33}" destId="{B3AEE2FF-154C-4DBD-AF82-457753AB2ECB}" srcOrd="1" destOrd="0" presId="urn:microsoft.com/office/officeart/2008/layout/HalfCircleOrganizationChart"/>
    <dgm:cxn modelId="{B01536E5-4CE1-4748-A863-1BC3C8F26621}" srcId="{E1E57575-7F4F-4217-BA17-0C3016586E4A}" destId="{A05F7B49-49D3-4243-B09D-B89A8EA0F18B}" srcOrd="0" destOrd="0" parTransId="{479A2398-2E0C-41A7-8F54-4C6D6FF820FF}" sibTransId="{2A2A44DA-6D62-4C07-9CE5-19FA37AD2C7C}"/>
    <dgm:cxn modelId="{FB28D0EA-FC98-4DCD-9593-EF0233264380}" type="presOf" srcId="{A2A26FC7-BD8A-428E-8A66-C9F762F46A4D}" destId="{C9A54537-C56B-4F75-A17F-629397D6107F}" srcOrd="1" destOrd="0" presId="urn:microsoft.com/office/officeart/2008/layout/HalfCircleOrganizationChart"/>
    <dgm:cxn modelId="{973CB8ED-C696-410D-8216-BC6C60245D17}" srcId="{2CE24EF0-E400-418B-87E6-9D7362301A29}" destId="{E2124DD4-933F-460C-B22E-6A158CEF936A}" srcOrd="0" destOrd="0" parTransId="{7B640EB2-9E79-4D40-AC7C-90BA519D7D49}" sibTransId="{22757AEB-8A1D-4747-84B2-F74F59EE3B44}"/>
    <dgm:cxn modelId="{03323BF5-7D21-480C-B31D-3DE78CAF0E4E}" type="presOf" srcId="{29CFA51D-4220-48AA-ADB9-4A00DDCFC2F7}" destId="{71833AAF-A5C0-40D1-A395-220B33DDEA00}" srcOrd="1" destOrd="0" presId="urn:microsoft.com/office/officeart/2008/layout/HalfCircleOrganizationChart"/>
    <dgm:cxn modelId="{2AD5D1CB-6E51-4D76-A022-6E51D37633B1}" type="presParOf" srcId="{51FFED57-A4CF-48E6-8E88-138C8760D7A9}" destId="{899EF119-1DBE-41C9-95C5-44FED852B227}" srcOrd="0" destOrd="0" presId="urn:microsoft.com/office/officeart/2008/layout/HalfCircleOrganizationChart"/>
    <dgm:cxn modelId="{DBB06567-9E38-4A30-9702-87A0F5B1E9AB}" type="presParOf" srcId="{899EF119-1DBE-41C9-95C5-44FED852B227}" destId="{9E24991D-B192-42E0-9E6D-F9966FA0D67C}" srcOrd="0" destOrd="0" presId="urn:microsoft.com/office/officeart/2008/layout/HalfCircleOrganizationChart"/>
    <dgm:cxn modelId="{46005F97-214C-491B-B5F6-F38830615C0B}" type="presParOf" srcId="{9E24991D-B192-42E0-9E6D-F9966FA0D67C}" destId="{560EB6E9-980C-49CD-9052-F9B826AB50A2}" srcOrd="0" destOrd="0" presId="urn:microsoft.com/office/officeart/2008/layout/HalfCircleOrganizationChart"/>
    <dgm:cxn modelId="{16D16FC9-42AF-4C82-BC57-80339661D825}" type="presParOf" srcId="{9E24991D-B192-42E0-9E6D-F9966FA0D67C}" destId="{0509EAEC-C9EA-4166-8647-EAD732F6B2FA}" srcOrd="1" destOrd="0" presId="urn:microsoft.com/office/officeart/2008/layout/HalfCircleOrganizationChart"/>
    <dgm:cxn modelId="{C3E06851-55D1-413D-B539-9739873446BD}" type="presParOf" srcId="{9E24991D-B192-42E0-9E6D-F9966FA0D67C}" destId="{126A5C93-2386-4AB7-9564-77C91043BF84}" srcOrd="2" destOrd="0" presId="urn:microsoft.com/office/officeart/2008/layout/HalfCircleOrganizationChart"/>
    <dgm:cxn modelId="{1196D428-54AE-4CB9-BD82-F99732447F63}" type="presParOf" srcId="{9E24991D-B192-42E0-9E6D-F9966FA0D67C}" destId="{31988003-4991-4769-A81F-2232568284C5}" srcOrd="3" destOrd="0" presId="urn:microsoft.com/office/officeart/2008/layout/HalfCircleOrganizationChart"/>
    <dgm:cxn modelId="{3C0EDB41-FC13-4F75-A16F-8157AC9F66F5}" type="presParOf" srcId="{899EF119-1DBE-41C9-95C5-44FED852B227}" destId="{4512D201-76ED-4CF4-99E5-EE202BC20A20}" srcOrd="1" destOrd="0" presId="urn:microsoft.com/office/officeart/2008/layout/HalfCircleOrganizationChart"/>
    <dgm:cxn modelId="{F27F52E4-6F12-4E58-8533-4E6A82029B27}" type="presParOf" srcId="{4512D201-76ED-4CF4-99E5-EE202BC20A20}" destId="{DEF5FBA3-6FBE-4B67-B972-424A90095497}" srcOrd="0" destOrd="0" presId="urn:microsoft.com/office/officeart/2008/layout/HalfCircleOrganizationChart"/>
    <dgm:cxn modelId="{DED6C307-D1C7-4F4F-9FC0-CD63E0BBA2DB}" type="presParOf" srcId="{4512D201-76ED-4CF4-99E5-EE202BC20A20}" destId="{EC4D7F68-46F9-47AB-B41E-B18C390635C3}" srcOrd="1" destOrd="0" presId="urn:microsoft.com/office/officeart/2008/layout/HalfCircleOrganizationChart"/>
    <dgm:cxn modelId="{225612E9-696F-47DD-AEDC-6825B327EBE4}" type="presParOf" srcId="{EC4D7F68-46F9-47AB-B41E-B18C390635C3}" destId="{7AA754C9-365C-4CE7-A6EC-DC55BB79EAF7}" srcOrd="0" destOrd="0" presId="urn:microsoft.com/office/officeart/2008/layout/HalfCircleOrganizationChart"/>
    <dgm:cxn modelId="{DBDFDDB0-61C0-4FC8-A401-8E3BD0B4BC2B}" type="presParOf" srcId="{7AA754C9-365C-4CE7-A6EC-DC55BB79EAF7}" destId="{3EA44618-5D87-44D1-AA19-2A763B9EAD98}" srcOrd="0" destOrd="0" presId="urn:microsoft.com/office/officeart/2008/layout/HalfCircleOrganizationChart"/>
    <dgm:cxn modelId="{E18551E5-D7D3-479D-B782-D258E00BB60A}" type="presParOf" srcId="{7AA754C9-365C-4CE7-A6EC-DC55BB79EAF7}" destId="{48B0911B-2E97-4C4A-8C08-9104D6AA339A}" srcOrd="1" destOrd="0" presId="urn:microsoft.com/office/officeart/2008/layout/HalfCircleOrganizationChart"/>
    <dgm:cxn modelId="{C907EBA3-03FE-476B-B15D-75BE7EC2D7D7}" type="presParOf" srcId="{7AA754C9-365C-4CE7-A6EC-DC55BB79EAF7}" destId="{1AA68533-F841-44C2-91B8-7FFBA19C71CE}" srcOrd="2" destOrd="0" presId="urn:microsoft.com/office/officeart/2008/layout/HalfCircleOrganizationChart"/>
    <dgm:cxn modelId="{64018917-5A9C-468A-B8D1-10EE3D4245F9}" type="presParOf" srcId="{7AA754C9-365C-4CE7-A6EC-DC55BB79EAF7}" destId="{0CC1B22D-7966-4417-B784-20356BD2B607}" srcOrd="3" destOrd="0" presId="urn:microsoft.com/office/officeart/2008/layout/HalfCircleOrganizationChart"/>
    <dgm:cxn modelId="{A321A5D9-01F1-4CF4-A770-99C1AFA53672}" type="presParOf" srcId="{EC4D7F68-46F9-47AB-B41E-B18C390635C3}" destId="{98E02331-132B-4767-A260-9C3B6D50CD77}" srcOrd="1" destOrd="0" presId="urn:microsoft.com/office/officeart/2008/layout/HalfCircleOrganizationChart"/>
    <dgm:cxn modelId="{512B0AD9-219E-454D-B5E9-D18D8D7B6432}" type="presParOf" srcId="{98E02331-132B-4767-A260-9C3B6D50CD77}" destId="{1067E895-E248-4F40-84B2-E1C1370C43E7}" srcOrd="0" destOrd="0" presId="urn:microsoft.com/office/officeart/2008/layout/HalfCircleOrganizationChart"/>
    <dgm:cxn modelId="{37327C86-0407-4645-93ED-CACA564252DD}" type="presParOf" srcId="{98E02331-132B-4767-A260-9C3B6D50CD77}" destId="{AC5A0D79-1472-4D4B-9786-C379D9A7A40D}" srcOrd="1" destOrd="0" presId="urn:microsoft.com/office/officeart/2008/layout/HalfCircleOrganizationChart"/>
    <dgm:cxn modelId="{AFF22BE6-2CAA-4738-8DA2-FF0D18F09F08}" type="presParOf" srcId="{AC5A0D79-1472-4D4B-9786-C379D9A7A40D}" destId="{1C0C16EA-72E9-4EF9-A42B-3ABECC3AEB09}" srcOrd="0" destOrd="0" presId="urn:microsoft.com/office/officeart/2008/layout/HalfCircleOrganizationChart"/>
    <dgm:cxn modelId="{5C940781-E615-4314-A95D-B46A7F5D8A1A}" type="presParOf" srcId="{1C0C16EA-72E9-4EF9-A42B-3ABECC3AEB09}" destId="{22962797-F8E3-4EA1-8EF6-F8D6A0A28504}" srcOrd="0" destOrd="0" presId="urn:microsoft.com/office/officeart/2008/layout/HalfCircleOrganizationChart"/>
    <dgm:cxn modelId="{8087FFAA-0DEF-4DE3-AD8E-BD351EDC7CE2}" type="presParOf" srcId="{1C0C16EA-72E9-4EF9-A42B-3ABECC3AEB09}" destId="{28E07578-0418-48DC-9C6D-32EAE3630A6D}" srcOrd="1" destOrd="0" presId="urn:microsoft.com/office/officeart/2008/layout/HalfCircleOrganizationChart"/>
    <dgm:cxn modelId="{80AC0CE1-A60F-4CB3-9139-51FB05D9E138}" type="presParOf" srcId="{1C0C16EA-72E9-4EF9-A42B-3ABECC3AEB09}" destId="{F151AA65-B3A4-4985-8F87-6ABA58836CF4}" srcOrd="2" destOrd="0" presId="urn:microsoft.com/office/officeart/2008/layout/HalfCircleOrganizationChart"/>
    <dgm:cxn modelId="{3AD00836-7AB9-48F0-8860-B2795481E192}" type="presParOf" srcId="{1C0C16EA-72E9-4EF9-A42B-3ABECC3AEB09}" destId="{A2DB5300-26C5-4756-B46F-6120D481EA94}" srcOrd="3" destOrd="0" presId="urn:microsoft.com/office/officeart/2008/layout/HalfCircleOrganizationChart"/>
    <dgm:cxn modelId="{03A54DB9-3ED2-4212-A28A-14EA7F353594}" type="presParOf" srcId="{AC5A0D79-1472-4D4B-9786-C379D9A7A40D}" destId="{26372A0F-5BE4-49FE-8532-A3B761A7C07D}" srcOrd="1" destOrd="0" presId="urn:microsoft.com/office/officeart/2008/layout/HalfCircleOrganizationChart"/>
    <dgm:cxn modelId="{DF0EDBE2-D4CD-4992-BF23-9ACC961CBBD1}" type="presParOf" srcId="{AC5A0D79-1472-4D4B-9786-C379D9A7A40D}" destId="{14DC8309-8B03-4D69-A3C9-9B95F7DC2178}" srcOrd="2" destOrd="0" presId="urn:microsoft.com/office/officeart/2008/layout/HalfCircleOrganizationChart"/>
    <dgm:cxn modelId="{65BC4FA0-A335-48F5-82A5-0965EA94C971}" type="presParOf" srcId="{98E02331-132B-4767-A260-9C3B6D50CD77}" destId="{3370EFE1-E980-4C5C-ABEB-3A03495108E6}" srcOrd="2" destOrd="0" presId="urn:microsoft.com/office/officeart/2008/layout/HalfCircleOrganizationChart"/>
    <dgm:cxn modelId="{EE550509-248B-4FBF-B237-EAF8748F046A}" type="presParOf" srcId="{98E02331-132B-4767-A260-9C3B6D50CD77}" destId="{86182D09-AB87-4E83-8821-D11A4C415A91}" srcOrd="3" destOrd="0" presId="urn:microsoft.com/office/officeart/2008/layout/HalfCircleOrganizationChart"/>
    <dgm:cxn modelId="{F9426674-6AD5-49B4-91B6-005C692B1709}" type="presParOf" srcId="{86182D09-AB87-4E83-8821-D11A4C415A91}" destId="{06B1B816-0AC6-465A-89B6-D0B81AA2B973}" srcOrd="0" destOrd="0" presId="urn:microsoft.com/office/officeart/2008/layout/HalfCircleOrganizationChart"/>
    <dgm:cxn modelId="{B6A7F92C-DA0F-4CD0-8325-A115939C43A5}" type="presParOf" srcId="{06B1B816-0AC6-465A-89B6-D0B81AA2B973}" destId="{24868F74-B211-48A0-8869-B558DCC9D197}" srcOrd="0" destOrd="0" presId="urn:microsoft.com/office/officeart/2008/layout/HalfCircleOrganizationChart"/>
    <dgm:cxn modelId="{0813BF39-1982-41DE-BCDE-BE036A6693C0}" type="presParOf" srcId="{06B1B816-0AC6-465A-89B6-D0B81AA2B973}" destId="{D73452C2-4018-4717-B9BC-A53164C0960A}" srcOrd="1" destOrd="0" presId="urn:microsoft.com/office/officeart/2008/layout/HalfCircleOrganizationChart"/>
    <dgm:cxn modelId="{44EBCCF8-624E-415D-8697-6115E2EC9F9A}" type="presParOf" srcId="{06B1B816-0AC6-465A-89B6-D0B81AA2B973}" destId="{52410D04-BB49-4A92-BF52-204E8F3B98AC}" srcOrd="2" destOrd="0" presId="urn:microsoft.com/office/officeart/2008/layout/HalfCircleOrganizationChart"/>
    <dgm:cxn modelId="{883F589C-8B20-484B-9DDF-A71CEAC08AEC}" type="presParOf" srcId="{06B1B816-0AC6-465A-89B6-D0B81AA2B973}" destId="{71833AAF-A5C0-40D1-A395-220B33DDEA00}" srcOrd="3" destOrd="0" presId="urn:microsoft.com/office/officeart/2008/layout/HalfCircleOrganizationChart"/>
    <dgm:cxn modelId="{64698FBF-F274-4C75-8BE4-7B28CC74AFF8}" type="presParOf" srcId="{86182D09-AB87-4E83-8821-D11A4C415A91}" destId="{3D4A0188-39F4-4068-A392-8E1D7BE835AD}" srcOrd="1" destOrd="0" presId="urn:microsoft.com/office/officeart/2008/layout/HalfCircleOrganizationChart"/>
    <dgm:cxn modelId="{E4ED9662-8B3E-461D-91E6-75F1844A3DDE}" type="presParOf" srcId="{86182D09-AB87-4E83-8821-D11A4C415A91}" destId="{9B9F4BA6-52B5-438B-9B93-7BEC84DDE59D}" srcOrd="2" destOrd="0" presId="urn:microsoft.com/office/officeart/2008/layout/HalfCircleOrganizationChart"/>
    <dgm:cxn modelId="{37F28ED9-106C-410A-A6E3-49AAE855A0F0}" type="presParOf" srcId="{EC4D7F68-46F9-47AB-B41E-B18C390635C3}" destId="{8729F632-E417-4DE7-AB57-4F8A84A682A1}" srcOrd="2" destOrd="0" presId="urn:microsoft.com/office/officeart/2008/layout/HalfCircleOrganizationChart"/>
    <dgm:cxn modelId="{E5821C41-1C41-4F66-B407-B00B1ED8460D}" type="presParOf" srcId="{4512D201-76ED-4CF4-99E5-EE202BC20A20}" destId="{89064380-8EBB-4076-BE90-7FA7D8BF924B}" srcOrd="2" destOrd="0" presId="urn:microsoft.com/office/officeart/2008/layout/HalfCircleOrganizationChart"/>
    <dgm:cxn modelId="{0F32A991-4596-48B4-A278-02B2009DEB48}" type="presParOf" srcId="{4512D201-76ED-4CF4-99E5-EE202BC20A20}" destId="{FFFFA866-6EEA-458E-9780-878F7393C900}" srcOrd="3" destOrd="0" presId="urn:microsoft.com/office/officeart/2008/layout/HalfCircleOrganizationChart"/>
    <dgm:cxn modelId="{EF244A86-2DDB-487C-A568-06A9DF9639F1}" type="presParOf" srcId="{FFFFA866-6EEA-458E-9780-878F7393C900}" destId="{DE117F4B-9853-47E2-956F-0C5140622F64}" srcOrd="0" destOrd="0" presId="urn:microsoft.com/office/officeart/2008/layout/HalfCircleOrganizationChart"/>
    <dgm:cxn modelId="{266B390A-BCDF-46A7-8CB4-96616FD7CA49}" type="presParOf" srcId="{DE117F4B-9853-47E2-956F-0C5140622F64}" destId="{1A84D9AD-38B8-4509-8599-D1B254DD521D}" srcOrd="0" destOrd="0" presId="urn:microsoft.com/office/officeart/2008/layout/HalfCircleOrganizationChart"/>
    <dgm:cxn modelId="{247AE828-6575-41EE-81A9-812EBD9F725E}" type="presParOf" srcId="{DE117F4B-9853-47E2-956F-0C5140622F64}" destId="{8B7A68CA-EF9B-4913-B373-D893515FF66E}" srcOrd="1" destOrd="0" presId="urn:microsoft.com/office/officeart/2008/layout/HalfCircleOrganizationChart"/>
    <dgm:cxn modelId="{9147B550-B1D2-43F7-90A4-EB35C5C20F89}" type="presParOf" srcId="{DE117F4B-9853-47E2-956F-0C5140622F64}" destId="{FFEB899E-55C5-4C8B-B7F4-51CEFCC22D8F}" srcOrd="2" destOrd="0" presId="urn:microsoft.com/office/officeart/2008/layout/HalfCircleOrganizationChart"/>
    <dgm:cxn modelId="{CCB96C43-F2DC-47F8-B29E-696F450CCBBB}" type="presParOf" srcId="{DE117F4B-9853-47E2-956F-0C5140622F64}" destId="{6D63C831-2D15-4B52-95CA-E0EF2FFB62AF}" srcOrd="3" destOrd="0" presId="urn:microsoft.com/office/officeart/2008/layout/HalfCircleOrganizationChart"/>
    <dgm:cxn modelId="{A8A0F16F-14F4-4F51-B28C-0687E131D272}" type="presParOf" srcId="{FFFFA866-6EEA-458E-9780-878F7393C900}" destId="{A5739FB8-C4A1-4A99-9976-8AE9804AEE81}" srcOrd="1" destOrd="0" presId="urn:microsoft.com/office/officeart/2008/layout/HalfCircleOrganizationChart"/>
    <dgm:cxn modelId="{1BAA9D2E-04ED-45E4-8365-99AA8EBEF807}" type="presParOf" srcId="{A5739FB8-C4A1-4A99-9976-8AE9804AEE81}" destId="{52A201C9-2806-460F-93AA-DBE826B66F12}" srcOrd="0" destOrd="0" presId="urn:microsoft.com/office/officeart/2008/layout/HalfCircleOrganizationChart"/>
    <dgm:cxn modelId="{C94FA958-048D-4598-9B6E-A36434D9BFCE}" type="presParOf" srcId="{A5739FB8-C4A1-4A99-9976-8AE9804AEE81}" destId="{56AEC769-C4AF-4EF1-8AD8-C1625679F073}" srcOrd="1" destOrd="0" presId="urn:microsoft.com/office/officeart/2008/layout/HalfCircleOrganizationChart"/>
    <dgm:cxn modelId="{653CECF1-1F1D-4066-AB80-7DAC25D783B7}" type="presParOf" srcId="{56AEC769-C4AF-4EF1-8AD8-C1625679F073}" destId="{67B01BC5-C898-4EA9-83B1-06D15B03075E}" srcOrd="0" destOrd="0" presId="urn:microsoft.com/office/officeart/2008/layout/HalfCircleOrganizationChart"/>
    <dgm:cxn modelId="{637DEB10-F823-426B-9853-E8D4D6A827AF}" type="presParOf" srcId="{67B01BC5-C898-4EA9-83B1-06D15B03075E}" destId="{6216EADF-C2A0-480C-95F2-FEDDFA1F7FD4}" srcOrd="0" destOrd="0" presId="urn:microsoft.com/office/officeart/2008/layout/HalfCircleOrganizationChart"/>
    <dgm:cxn modelId="{DD99DD9A-0B15-49A4-8538-1E4994958986}" type="presParOf" srcId="{67B01BC5-C898-4EA9-83B1-06D15B03075E}" destId="{BC521281-4297-48B9-BE0F-858AB7401946}" srcOrd="1" destOrd="0" presId="urn:microsoft.com/office/officeart/2008/layout/HalfCircleOrganizationChart"/>
    <dgm:cxn modelId="{6978E236-82C8-4BD7-AD08-D1A9CE1FFA0F}" type="presParOf" srcId="{67B01BC5-C898-4EA9-83B1-06D15B03075E}" destId="{C8B6E840-63A7-455E-8016-9BE7CE886A42}" srcOrd="2" destOrd="0" presId="urn:microsoft.com/office/officeart/2008/layout/HalfCircleOrganizationChart"/>
    <dgm:cxn modelId="{D71EFFCE-089C-4338-B51F-09EAC326AA1C}" type="presParOf" srcId="{67B01BC5-C898-4EA9-83B1-06D15B03075E}" destId="{B3AEE2FF-154C-4DBD-AF82-457753AB2ECB}" srcOrd="3" destOrd="0" presId="urn:microsoft.com/office/officeart/2008/layout/HalfCircleOrganizationChart"/>
    <dgm:cxn modelId="{6FAD14C3-5C58-43C7-B58C-8D24D5598742}" type="presParOf" srcId="{56AEC769-C4AF-4EF1-8AD8-C1625679F073}" destId="{8927449C-5831-44EF-A560-2A8D73676B2C}" srcOrd="1" destOrd="0" presId="urn:microsoft.com/office/officeart/2008/layout/HalfCircleOrganizationChart"/>
    <dgm:cxn modelId="{39C0DB9F-D8A3-43D2-9A7F-D5D09E792772}" type="presParOf" srcId="{56AEC769-C4AF-4EF1-8AD8-C1625679F073}" destId="{3FFC9453-5016-4AB1-86C6-2ACD3415D6F1}" srcOrd="2" destOrd="0" presId="urn:microsoft.com/office/officeart/2008/layout/HalfCircleOrganizationChart"/>
    <dgm:cxn modelId="{8DD5AF03-EAD0-4BDF-8087-DD1876B93859}" type="presParOf" srcId="{A5739FB8-C4A1-4A99-9976-8AE9804AEE81}" destId="{C08BA234-7C26-4123-A066-7B6DFCAD01F5}" srcOrd="2" destOrd="0" presId="urn:microsoft.com/office/officeart/2008/layout/HalfCircleOrganizationChart"/>
    <dgm:cxn modelId="{B97C8141-4348-44B7-86B1-DBD4CE0E25E8}" type="presParOf" srcId="{A5739FB8-C4A1-4A99-9976-8AE9804AEE81}" destId="{F404F1D2-C5AB-4F0F-86A1-C1AE4AFED140}" srcOrd="3" destOrd="0" presId="urn:microsoft.com/office/officeart/2008/layout/HalfCircleOrganizationChart"/>
    <dgm:cxn modelId="{650F1001-80D9-450F-8A02-D62AC551B3F0}" type="presParOf" srcId="{F404F1D2-C5AB-4F0F-86A1-C1AE4AFED140}" destId="{3395D72A-7B47-44C6-AC00-8985E3ECCDB6}" srcOrd="0" destOrd="0" presId="urn:microsoft.com/office/officeart/2008/layout/HalfCircleOrganizationChart"/>
    <dgm:cxn modelId="{7E9A22E0-F43A-4403-950A-8F5B0162A5F4}" type="presParOf" srcId="{3395D72A-7B47-44C6-AC00-8985E3ECCDB6}" destId="{D0253A5B-31E4-4872-A55F-3F60DA650D8D}" srcOrd="0" destOrd="0" presId="urn:microsoft.com/office/officeart/2008/layout/HalfCircleOrganizationChart"/>
    <dgm:cxn modelId="{6E06C789-FDA7-47BF-A53E-220F89148204}" type="presParOf" srcId="{3395D72A-7B47-44C6-AC00-8985E3ECCDB6}" destId="{979818D9-0800-4390-8F66-883460093BBB}" srcOrd="1" destOrd="0" presId="urn:microsoft.com/office/officeart/2008/layout/HalfCircleOrganizationChart"/>
    <dgm:cxn modelId="{037CB654-5119-4A56-8911-479A172C50A6}" type="presParOf" srcId="{3395D72A-7B47-44C6-AC00-8985E3ECCDB6}" destId="{CDAE077D-86E6-4805-BEF0-596EBF231CE6}" srcOrd="2" destOrd="0" presId="urn:microsoft.com/office/officeart/2008/layout/HalfCircleOrganizationChart"/>
    <dgm:cxn modelId="{D291B1BC-2554-4E37-9B78-CE8DF512FC31}" type="presParOf" srcId="{3395D72A-7B47-44C6-AC00-8985E3ECCDB6}" destId="{E0B6142C-ED2E-40C3-804F-8CE5D24F1701}" srcOrd="3" destOrd="0" presId="urn:microsoft.com/office/officeart/2008/layout/HalfCircleOrganizationChart"/>
    <dgm:cxn modelId="{778C13A7-1B2B-459D-B834-11F33773C6A6}" type="presParOf" srcId="{F404F1D2-C5AB-4F0F-86A1-C1AE4AFED140}" destId="{8C3E65F5-17CD-45BB-81B0-B20486DB5F36}" srcOrd="1" destOrd="0" presId="urn:microsoft.com/office/officeart/2008/layout/HalfCircleOrganizationChart"/>
    <dgm:cxn modelId="{27C1C97E-A1E0-499F-B6A7-ED8183BC0DC3}" type="presParOf" srcId="{F404F1D2-C5AB-4F0F-86A1-C1AE4AFED140}" destId="{5EF58F25-D3F4-49DE-9E28-76FE18C1B07F}" srcOrd="2" destOrd="0" presId="urn:microsoft.com/office/officeart/2008/layout/HalfCircleOrganizationChart"/>
    <dgm:cxn modelId="{160196FD-EEB9-4736-A0AC-FBF6528F2AFE}" type="presParOf" srcId="{A5739FB8-C4A1-4A99-9976-8AE9804AEE81}" destId="{B9750B22-2260-4465-9B87-CA8FB5651C5D}" srcOrd="4" destOrd="0" presId="urn:microsoft.com/office/officeart/2008/layout/HalfCircleOrganizationChart"/>
    <dgm:cxn modelId="{5184318C-E912-48B3-B46A-097A5AD2AB33}" type="presParOf" srcId="{A5739FB8-C4A1-4A99-9976-8AE9804AEE81}" destId="{102A649C-C467-492A-A98D-1C5B99DEA7A0}" srcOrd="5" destOrd="0" presId="urn:microsoft.com/office/officeart/2008/layout/HalfCircleOrganizationChart"/>
    <dgm:cxn modelId="{AF048FC1-D42D-44E6-A305-BDCE1711A4DB}" type="presParOf" srcId="{102A649C-C467-492A-A98D-1C5B99DEA7A0}" destId="{B08F119B-D2AD-4D29-9187-1C67392FAD00}" srcOrd="0" destOrd="0" presId="urn:microsoft.com/office/officeart/2008/layout/HalfCircleOrganizationChart"/>
    <dgm:cxn modelId="{C3D7D732-2E96-4454-9428-7A825AF8C2AF}" type="presParOf" srcId="{B08F119B-D2AD-4D29-9187-1C67392FAD00}" destId="{47D94465-A5A2-4CC6-A1DE-297FBDB043A4}" srcOrd="0" destOrd="0" presId="urn:microsoft.com/office/officeart/2008/layout/HalfCircleOrganizationChart"/>
    <dgm:cxn modelId="{66D70F2F-1024-4756-BBA6-2C6E97C03B5F}" type="presParOf" srcId="{B08F119B-D2AD-4D29-9187-1C67392FAD00}" destId="{314AA0C1-A40F-4E55-890A-3956882C81FD}" srcOrd="1" destOrd="0" presId="urn:microsoft.com/office/officeart/2008/layout/HalfCircleOrganizationChart"/>
    <dgm:cxn modelId="{7E1BE98F-7854-4095-A538-C5E624E75E0A}" type="presParOf" srcId="{B08F119B-D2AD-4D29-9187-1C67392FAD00}" destId="{7270EFD2-48BA-4733-8B5A-B7882D9E8D1A}" srcOrd="2" destOrd="0" presId="urn:microsoft.com/office/officeart/2008/layout/HalfCircleOrganizationChart"/>
    <dgm:cxn modelId="{82460DE7-934D-4F1C-99B9-D5ED2E3AB0D1}" type="presParOf" srcId="{B08F119B-D2AD-4D29-9187-1C67392FAD00}" destId="{58A96B32-9242-4199-8DF7-19185FEC99F1}" srcOrd="3" destOrd="0" presId="urn:microsoft.com/office/officeart/2008/layout/HalfCircleOrganizationChart"/>
    <dgm:cxn modelId="{DD1B03F9-312D-41FB-91CB-EC38FBA212B6}" type="presParOf" srcId="{102A649C-C467-492A-A98D-1C5B99DEA7A0}" destId="{8E90EBDF-58E0-4358-8A7A-C60FF77F9589}" srcOrd="1" destOrd="0" presId="urn:microsoft.com/office/officeart/2008/layout/HalfCircleOrganizationChart"/>
    <dgm:cxn modelId="{B70850F9-DA6A-4790-B7CC-9A040737945F}" type="presParOf" srcId="{102A649C-C467-492A-A98D-1C5B99DEA7A0}" destId="{61A5820C-7C95-4982-AD77-7D0AC6DA47AD}" srcOrd="2" destOrd="0" presId="urn:microsoft.com/office/officeart/2008/layout/HalfCircleOrganizationChart"/>
    <dgm:cxn modelId="{1631FC34-ACBB-4A20-A5BB-6E4E9ADB3E3B}" type="presParOf" srcId="{FFFFA866-6EEA-458E-9780-878F7393C900}" destId="{46E5A8CB-512F-447D-BF9F-BFBDC43A1346}" srcOrd="2" destOrd="0" presId="urn:microsoft.com/office/officeart/2008/layout/HalfCircleOrganizationChart"/>
    <dgm:cxn modelId="{43E5AF45-5B11-41CC-BE19-BE20E71C9873}" type="presParOf" srcId="{4512D201-76ED-4CF4-99E5-EE202BC20A20}" destId="{6D5FB36A-B240-4B59-91A4-54EFBD668AAA}" srcOrd="4" destOrd="0" presId="urn:microsoft.com/office/officeart/2008/layout/HalfCircleOrganizationChart"/>
    <dgm:cxn modelId="{C65285CF-3018-49F9-9BBE-FF49C6A54C9C}" type="presParOf" srcId="{4512D201-76ED-4CF4-99E5-EE202BC20A20}" destId="{E966097F-4556-4172-8720-8BAD38B3D5F5}" srcOrd="5" destOrd="0" presId="urn:microsoft.com/office/officeart/2008/layout/HalfCircleOrganizationChart"/>
    <dgm:cxn modelId="{65CD07D9-81E6-4184-BDA6-15677EEAD33C}" type="presParOf" srcId="{E966097F-4556-4172-8720-8BAD38B3D5F5}" destId="{56FEC88A-95E1-4589-B093-F9854F39CDE1}" srcOrd="0" destOrd="0" presId="urn:microsoft.com/office/officeart/2008/layout/HalfCircleOrganizationChart"/>
    <dgm:cxn modelId="{87352DBE-6F7C-49DD-AA47-31BFE8B7A845}" type="presParOf" srcId="{56FEC88A-95E1-4589-B093-F9854F39CDE1}" destId="{88E61399-3915-4A32-BBF3-48B2951927D8}" srcOrd="0" destOrd="0" presId="urn:microsoft.com/office/officeart/2008/layout/HalfCircleOrganizationChart"/>
    <dgm:cxn modelId="{8599A451-031F-43F5-965B-4374F466C97A}" type="presParOf" srcId="{56FEC88A-95E1-4589-B093-F9854F39CDE1}" destId="{C5ECB411-364B-4B0D-80F4-8B563DB802D9}" srcOrd="1" destOrd="0" presId="urn:microsoft.com/office/officeart/2008/layout/HalfCircleOrganizationChart"/>
    <dgm:cxn modelId="{54B4E11E-86A5-43F5-B6DB-095382A9628C}" type="presParOf" srcId="{56FEC88A-95E1-4589-B093-F9854F39CDE1}" destId="{15C5C9D1-2706-42D0-9AAB-AEBD8DBF51F9}" srcOrd="2" destOrd="0" presId="urn:microsoft.com/office/officeart/2008/layout/HalfCircleOrganizationChart"/>
    <dgm:cxn modelId="{5598EBA4-771D-4B18-B88E-655A37BB5CD8}" type="presParOf" srcId="{56FEC88A-95E1-4589-B093-F9854F39CDE1}" destId="{4F0F63A8-5108-4329-A085-0DBA4578CC64}" srcOrd="3" destOrd="0" presId="urn:microsoft.com/office/officeart/2008/layout/HalfCircleOrganizationChart"/>
    <dgm:cxn modelId="{480D7792-B7BA-4638-B46D-6AC97DCFE420}" type="presParOf" srcId="{E966097F-4556-4172-8720-8BAD38B3D5F5}" destId="{691D4A47-BEAF-41CA-824B-8DD915CB49A6}" srcOrd="1" destOrd="0" presId="urn:microsoft.com/office/officeart/2008/layout/HalfCircleOrganizationChart"/>
    <dgm:cxn modelId="{0894333B-C392-4AAA-9801-A767E03B23A0}" type="presParOf" srcId="{691D4A47-BEAF-41CA-824B-8DD915CB49A6}" destId="{0E33378C-EA18-42D0-A4E7-88736607C1C2}" srcOrd="0" destOrd="0" presId="urn:microsoft.com/office/officeart/2008/layout/HalfCircleOrganizationChart"/>
    <dgm:cxn modelId="{A004BFF5-9B42-465F-BE3B-CA224CBD76F7}" type="presParOf" srcId="{691D4A47-BEAF-41CA-824B-8DD915CB49A6}" destId="{F4381EBF-26FD-479B-918E-AEBDBE9F19BC}" srcOrd="1" destOrd="0" presId="urn:microsoft.com/office/officeart/2008/layout/HalfCircleOrganizationChart"/>
    <dgm:cxn modelId="{9A8660A4-51B4-4DE8-950F-93B29EB25393}" type="presParOf" srcId="{F4381EBF-26FD-479B-918E-AEBDBE9F19BC}" destId="{9797CE15-3CE6-4394-96E2-852B223EB572}" srcOrd="0" destOrd="0" presId="urn:microsoft.com/office/officeart/2008/layout/HalfCircleOrganizationChart"/>
    <dgm:cxn modelId="{93E1C9B2-6B0D-46E9-9A83-3AA63F6CEC87}" type="presParOf" srcId="{9797CE15-3CE6-4394-96E2-852B223EB572}" destId="{8AB1A4A0-798C-44D6-ABE4-8DF2FE790C36}" srcOrd="0" destOrd="0" presId="urn:microsoft.com/office/officeart/2008/layout/HalfCircleOrganizationChart"/>
    <dgm:cxn modelId="{1C43FDDF-0750-4BAA-BC4F-4B80F8D422E5}" type="presParOf" srcId="{9797CE15-3CE6-4394-96E2-852B223EB572}" destId="{D0141AC6-A6B3-49FC-9F13-C514DC502414}" srcOrd="1" destOrd="0" presId="urn:microsoft.com/office/officeart/2008/layout/HalfCircleOrganizationChart"/>
    <dgm:cxn modelId="{7855CB91-FC9A-4082-8A2D-CAAC2B4CEF57}" type="presParOf" srcId="{9797CE15-3CE6-4394-96E2-852B223EB572}" destId="{DB43ECCB-44E2-499E-B797-48D0C34311B3}" srcOrd="2" destOrd="0" presId="urn:microsoft.com/office/officeart/2008/layout/HalfCircleOrganizationChart"/>
    <dgm:cxn modelId="{ED03A643-FEFB-4D23-A4A7-EDA448265143}" type="presParOf" srcId="{9797CE15-3CE6-4394-96E2-852B223EB572}" destId="{F434B963-E0AA-482E-8715-BED86D599952}" srcOrd="3" destOrd="0" presId="urn:microsoft.com/office/officeart/2008/layout/HalfCircleOrganizationChart"/>
    <dgm:cxn modelId="{90FCE8CA-3DB2-4D54-A660-FC497E672020}" type="presParOf" srcId="{F4381EBF-26FD-479B-918E-AEBDBE9F19BC}" destId="{5381953D-D65F-4B9A-8414-11DDC21660A7}" srcOrd="1" destOrd="0" presId="urn:microsoft.com/office/officeart/2008/layout/HalfCircleOrganizationChart"/>
    <dgm:cxn modelId="{A308864F-4D70-45E2-84A9-EE3C5C08AEC4}" type="presParOf" srcId="{F4381EBF-26FD-479B-918E-AEBDBE9F19BC}" destId="{F0683F74-8010-4B00-9ADF-1F06C3E18983}" srcOrd="2" destOrd="0" presId="urn:microsoft.com/office/officeart/2008/layout/HalfCircleOrganizationChart"/>
    <dgm:cxn modelId="{9727BFCF-3A5F-49EB-962B-33C0B429D5AF}" type="presParOf" srcId="{E966097F-4556-4172-8720-8BAD38B3D5F5}" destId="{55517628-8C4D-4916-916E-DACD4F4D02C6}" srcOrd="2" destOrd="0" presId="urn:microsoft.com/office/officeart/2008/layout/HalfCircleOrganizationChart"/>
    <dgm:cxn modelId="{53776F42-FC89-42AF-9317-1AD9D50221D0}" type="presParOf" srcId="{4512D201-76ED-4CF4-99E5-EE202BC20A20}" destId="{E5AA9710-989D-4EAB-949C-E6C771E46FCD}" srcOrd="6" destOrd="0" presId="urn:microsoft.com/office/officeart/2008/layout/HalfCircleOrganizationChart"/>
    <dgm:cxn modelId="{EE193BB8-6AD7-4465-9660-2A5192F72ADD}" type="presParOf" srcId="{4512D201-76ED-4CF4-99E5-EE202BC20A20}" destId="{CCB4A28E-54F3-48EF-A0FE-549E78CD3401}" srcOrd="7" destOrd="0" presId="urn:microsoft.com/office/officeart/2008/layout/HalfCircleOrganizationChart"/>
    <dgm:cxn modelId="{D9231124-4997-4605-8B3F-F21932B4D682}" type="presParOf" srcId="{CCB4A28E-54F3-48EF-A0FE-549E78CD3401}" destId="{34E2820C-32F1-450D-9FBA-7F54D9F40F04}" srcOrd="0" destOrd="0" presId="urn:microsoft.com/office/officeart/2008/layout/HalfCircleOrganizationChart"/>
    <dgm:cxn modelId="{BD72A063-E5AB-4547-9FFB-721E0EBABA8F}" type="presParOf" srcId="{34E2820C-32F1-450D-9FBA-7F54D9F40F04}" destId="{D40D3681-CF43-4378-97C5-DB19E30A9294}" srcOrd="0" destOrd="0" presId="urn:microsoft.com/office/officeart/2008/layout/HalfCircleOrganizationChart"/>
    <dgm:cxn modelId="{B4472232-A1A6-48A4-AA1C-4F2CF46A0F95}" type="presParOf" srcId="{34E2820C-32F1-450D-9FBA-7F54D9F40F04}" destId="{6C622A80-EFE1-46BE-B44E-152EA20FAA89}" srcOrd="1" destOrd="0" presId="urn:microsoft.com/office/officeart/2008/layout/HalfCircleOrganizationChart"/>
    <dgm:cxn modelId="{2F2A046C-947D-4DB1-9644-820CA3061A47}" type="presParOf" srcId="{34E2820C-32F1-450D-9FBA-7F54D9F40F04}" destId="{E4516453-852F-4306-B0AC-B31257A0AE66}" srcOrd="2" destOrd="0" presId="urn:microsoft.com/office/officeart/2008/layout/HalfCircleOrganizationChart"/>
    <dgm:cxn modelId="{7E045030-3829-442B-A67D-CD15B7450144}" type="presParOf" srcId="{34E2820C-32F1-450D-9FBA-7F54D9F40F04}" destId="{5FCDDE2F-9E1B-4791-AC98-9C0C32EDC1D7}" srcOrd="3" destOrd="0" presId="urn:microsoft.com/office/officeart/2008/layout/HalfCircleOrganizationChart"/>
    <dgm:cxn modelId="{F0AF65D6-BEAA-4D8B-878B-D7C4F9544C2C}" type="presParOf" srcId="{CCB4A28E-54F3-48EF-A0FE-549E78CD3401}" destId="{28414038-1635-44E0-9E9B-8D17517CE28D}" srcOrd="1" destOrd="0" presId="urn:microsoft.com/office/officeart/2008/layout/HalfCircleOrganizationChart"/>
    <dgm:cxn modelId="{2A458251-EFFE-486E-BA35-16AE0F95D425}" type="presParOf" srcId="{28414038-1635-44E0-9E9B-8D17517CE28D}" destId="{95A08D6D-D479-4921-84E4-A8B213A2A2D5}" srcOrd="0" destOrd="0" presId="urn:microsoft.com/office/officeart/2008/layout/HalfCircleOrganizationChart"/>
    <dgm:cxn modelId="{93B097F0-840F-45EA-9D45-7B594DBA7B21}" type="presParOf" srcId="{28414038-1635-44E0-9E9B-8D17517CE28D}" destId="{56D99616-EEC8-4CA8-A2C4-9AF037D2AF63}" srcOrd="1" destOrd="0" presId="urn:microsoft.com/office/officeart/2008/layout/HalfCircleOrganizationChart"/>
    <dgm:cxn modelId="{8184B55E-4228-4EC8-8F0C-9241C949EAFD}" type="presParOf" srcId="{56D99616-EEC8-4CA8-A2C4-9AF037D2AF63}" destId="{65625255-9711-43D8-8CBE-626B454A5205}" srcOrd="0" destOrd="0" presId="urn:microsoft.com/office/officeart/2008/layout/HalfCircleOrganizationChart"/>
    <dgm:cxn modelId="{CB97C4A4-C738-4904-9D5C-088B8EF30A1C}" type="presParOf" srcId="{65625255-9711-43D8-8CBE-626B454A5205}" destId="{8547C3FF-7023-499D-97B1-4937D0D08C59}" srcOrd="0" destOrd="0" presId="urn:microsoft.com/office/officeart/2008/layout/HalfCircleOrganizationChart"/>
    <dgm:cxn modelId="{2FFC0403-CD1E-4869-BD6B-AB08BD1CEF7C}" type="presParOf" srcId="{65625255-9711-43D8-8CBE-626B454A5205}" destId="{D7CCC73C-F6EC-408D-85AC-235F349CE89A}" srcOrd="1" destOrd="0" presId="urn:microsoft.com/office/officeart/2008/layout/HalfCircleOrganizationChart"/>
    <dgm:cxn modelId="{0EF1F650-B756-4756-939D-14C316F60D63}" type="presParOf" srcId="{65625255-9711-43D8-8CBE-626B454A5205}" destId="{7902FCB5-DBBD-4EAC-A5DD-09BFCCAA886F}" srcOrd="2" destOrd="0" presId="urn:microsoft.com/office/officeart/2008/layout/HalfCircleOrganizationChart"/>
    <dgm:cxn modelId="{FAAABAED-A21F-4642-97ED-EBC52061E82E}" type="presParOf" srcId="{65625255-9711-43D8-8CBE-626B454A5205}" destId="{47969BAA-878D-40BC-966D-8C6C416A997C}" srcOrd="3" destOrd="0" presId="urn:microsoft.com/office/officeart/2008/layout/HalfCircleOrganizationChart"/>
    <dgm:cxn modelId="{E60773C2-2BD4-47F6-BF98-C566D96F80D6}" type="presParOf" srcId="{56D99616-EEC8-4CA8-A2C4-9AF037D2AF63}" destId="{46022DC6-D92A-47E5-B29F-0894416450A6}" srcOrd="1" destOrd="0" presId="urn:microsoft.com/office/officeart/2008/layout/HalfCircleOrganizationChart"/>
    <dgm:cxn modelId="{E1D46695-14C3-4252-8F2D-FD329EBBBE50}" type="presParOf" srcId="{56D99616-EEC8-4CA8-A2C4-9AF037D2AF63}" destId="{CE2DD2AE-C370-4E50-931B-3B8639AF1825}" srcOrd="2" destOrd="0" presId="urn:microsoft.com/office/officeart/2008/layout/HalfCircleOrganizationChart"/>
    <dgm:cxn modelId="{7D838FD6-84FB-41AA-AE03-C4AB9C19FEED}" type="presParOf" srcId="{CCB4A28E-54F3-48EF-A0FE-549E78CD3401}" destId="{9679EB94-0DC5-4260-9F53-D96D968DD3DB}" srcOrd="2" destOrd="0" presId="urn:microsoft.com/office/officeart/2008/layout/HalfCircleOrganizationChart"/>
    <dgm:cxn modelId="{54E135C3-92F0-41E1-B83F-FD9EAD411CCA}" type="presParOf" srcId="{4512D201-76ED-4CF4-99E5-EE202BC20A20}" destId="{67F0047F-9420-4968-91E4-3B8F5EAE35F5}" srcOrd="8" destOrd="0" presId="urn:microsoft.com/office/officeart/2008/layout/HalfCircleOrganizationChart"/>
    <dgm:cxn modelId="{CE9E360E-84AF-4932-8A41-0F4BD87C517F}" type="presParOf" srcId="{4512D201-76ED-4CF4-99E5-EE202BC20A20}" destId="{40B0EDF5-E2C4-48F1-921B-82BC2A35CAB8}" srcOrd="9" destOrd="0" presId="urn:microsoft.com/office/officeart/2008/layout/HalfCircleOrganizationChart"/>
    <dgm:cxn modelId="{8333FC98-C34C-47FB-AB4D-3C3F3B898D32}" type="presParOf" srcId="{40B0EDF5-E2C4-48F1-921B-82BC2A35CAB8}" destId="{F09A75B8-2EE5-4DA0-9250-E05F3A7CC226}" srcOrd="0" destOrd="0" presId="urn:microsoft.com/office/officeart/2008/layout/HalfCircleOrganizationChart"/>
    <dgm:cxn modelId="{B33E345C-C559-45DB-985C-20DADFFA7395}" type="presParOf" srcId="{F09A75B8-2EE5-4DA0-9250-E05F3A7CC226}" destId="{6E8993C2-066B-47B8-8B99-A4DFCEFD0F46}" srcOrd="0" destOrd="0" presId="urn:microsoft.com/office/officeart/2008/layout/HalfCircleOrganizationChart"/>
    <dgm:cxn modelId="{32C0416B-6998-4A16-BF58-6FB8DA3B92D1}" type="presParOf" srcId="{F09A75B8-2EE5-4DA0-9250-E05F3A7CC226}" destId="{8DDA630F-8882-4CDA-8755-D2FF56D56BD2}" srcOrd="1" destOrd="0" presId="urn:microsoft.com/office/officeart/2008/layout/HalfCircleOrganizationChart"/>
    <dgm:cxn modelId="{CA14C8E5-BFF6-4F3E-893C-B4C530DEA1A6}" type="presParOf" srcId="{F09A75B8-2EE5-4DA0-9250-E05F3A7CC226}" destId="{F2B8073F-848C-4677-B064-7DC42BF267C8}" srcOrd="2" destOrd="0" presId="urn:microsoft.com/office/officeart/2008/layout/HalfCircleOrganizationChart"/>
    <dgm:cxn modelId="{F8EA1060-574C-4BA9-BD9B-242F73C580BD}" type="presParOf" srcId="{F09A75B8-2EE5-4DA0-9250-E05F3A7CC226}" destId="{C9A54537-C56B-4F75-A17F-629397D6107F}" srcOrd="3" destOrd="0" presId="urn:microsoft.com/office/officeart/2008/layout/HalfCircleOrganizationChart"/>
    <dgm:cxn modelId="{F8F63F16-62F0-4907-8484-9CAD928D35F9}" type="presParOf" srcId="{40B0EDF5-E2C4-48F1-921B-82BC2A35CAB8}" destId="{9BE95F94-0F24-491A-8B97-4D7EE0986A88}" srcOrd="1" destOrd="0" presId="urn:microsoft.com/office/officeart/2008/layout/HalfCircleOrganizationChart"/>
    <dgm:cxn modelId="{7FD716B8-D8B7-41FD-B088-FBD37C07E670}" type="presParOf" srcId="{9BE95F94-0F24-491A-8B97-4D7EE0986A88}" destId="{50F19710-7D59-485E-B4D2-0F802289C35D}" srcOrd="0" destOrd="0" presId="urn:microsoft.com/office/officeart/2008/layout/HalfCircleOrganizationChart"/>
    <dgm:cxn modelId="{398F47A6-3BC4-4FF0-B10E-6B75B7F6CBD7}" type="presParOf" srcId="{9BE95F94-0F24-491A-8B97-4D7EE0986A88}" destId="{2099396F-0EF3-4350-810F-4ACBBB90226E}" srcOrd="1" destOrd="0" presId="urn:microsoft.com/office/officeart/2008/layout/HalfCircleOrganizationChart"/>
    <dgm:cxn modelId="{E2352A68-0F4D-4DB4-849B-F5D16EAB8FFF}" type="presParOf" srcId="{2099396F-0EF3-4350-810F-4ACBBB90226E}" destId="{09B186A2-D11F-42B8-B5FF-5299B7CBF74B}" srcOrd="0" destOrd="0" presId="urn:microsoft.com/office/officeart/2008/layout/HalfCircleOrganizationChart"/>
    <dgm:cxn modelId="{34B600D0-CF56-4AA0-A7D7-DA043ABA1C0B}" type="presParOf" srcId="{09B186A2-D11F-42B8-B5FF-5299B7CBF74B}" destId="{BAFC9347-6CB9-49B0-AB68-2906E0D457D8}" srcOrd="0" destOrd="0" presId="urn:microsoft.com/office/officeart/2008/layout/HalfCircleOrganizationChart"/>
    <dgm:cxn modelId="{C65429D1-88CE-4C33-836F-6CCEE0A91765}" type="presParOf" srcId="{09B186A2-D11F-42B8-B5FF-5299B7CBF74B}" destId="{BCF3F862-13F9-4FC8-A778-424225EC1207}" srcOrd="1" destOrd="0" presId="urn:microsoft.com/office/officeart/2008/layout/HalfCircleOrganizationChart"/>
    <dgm:cxn modelId="{A6745320-DC1F-45BA-B518-D7A0B37835D8}" type="presParOf" srcId="{09B186A2-D11F-42B8-B5FF-5299B7CBF74B}" destId="{8833EFFB-60EC-4B4E-9357-719E2B151899}" srcOrd="2" destOrd="0" presId="urn:microsoft.com/office/officeart/2008/layout/HalfCircleOrganizationChart"/>
    <dgm:cxn modelId="{E2892D68-FEC5-4C48-9BE8-20AF617F818D}" type="presParOf" srcId="{09B186A2-D11F-42B8-B5FF-5299B7CBF74B}" destId="{8946FDCB-B625-45F7-85CE-6FBD4501EF43}" srcOrd="3" destOrd="0" presId="urn:microsoft.com/office/officeart/2008/layout/HalfCircleOrganizationChart"/>
    <dgm:cxn modelId="{D52E4A4E-16DC-4CC5-B352-19DA2C272810}" type="presParOf" srcId="{2099396F-0EF3-4350-810F-4ACBBB90226E}" destId="{5B22863D-AA1F-4E95-8CF4-32621D91C3A8}" srcOrd="1" destOrd="0" presId="urn:microsoft.com/office/officeart/2008/layout/HalfCircleOrganizationChart"/>
    <dgm:cxn modelId="{6C6D90AA-B6C5-4DF0-85FF-F04A37A1644C}" type="presParOf" srcId="{2099396F-0EF3-4350-810F-4ACBBB90226E}" destId="{93F00539-C8BA-4CAA-8B9A-391510F1866F}" srcOrd="2" destOrd="0" presId="urn:microsoft.com/office/officeart/2008/layout/HalfCircleOrganizationChart"/>
    <dgm:cxn modelId="{00BE9AEF-AA18-47A0-B43A-83D1164AA339}" type="presParOf" srcId="{40B0EDF5-E2C4-48F1-921B-82BC2A35CAB8}" destId="{C6779A5E-5948-4D56-BAB2-0138002D6549}" srcOrd="2" destOrd="0" presId="urn:microsoft.com/office/officeart/2008/layout/HalfCircleOrganizationChart"/>
    <dgm:cxn modelId="{6DFA793B-FDC8-4B3D-835E-615FB290A152}" type="presParOf" srcId="{4512D201-76ED-4CF4-99E5-EE202BC20A20}" destId="{A5194E57-AE7F-4368-84F8-0CB3D4765637}" srcOrd="10" destOrd="0" presId="urn:microsoft.com/office/officeart/2008/layout/HalfCircleOrganizationChart"/>
    <dgm:cxn modelId="{1C9038E3-4E0A-49BF-B310-BDE7EFAF7DD5}" type="presParOf" srcId="{4512D201-76ED-4CF4-99E5-EE202BC20A20}" destId="{18485314-8924-4D9D-9B9B-95A2AA7A804C}" srcOrd="11" destOrd="0" presId="urn:microsoft.com/office/officeart/2008/layout/HalfCircleOrganizationChart"/>
    <dgm:cxn modelId="{EEB7234D-F90C-494F-86E9-3256DEAF514D}" type="presParOf" srcId="{18485314-8924-4D9D-9B9B-95A2AA7A804C}" destId="{2DBEB42C-BB5B-4B2C-A07E-D97B29ED0942}" srcOrd="0" destOrd="0" presId="urn:microsoft.com/office/officeart/2008/layout/HalfCircleOrganizationChart"/>
    <dgm:cxn modelId="{B2A6D0E7-EFB6-4CD4-AA30-FABF84219242}" type="presParOf" srcId="{2DBEB42C-BB5B-4B2C-A07E-D97B29ED0942}" destId="{E83C7B02-DAB4-43F7-BC47-42C94BD4C7F6}" srcOrd="0" destOrd="0" presId="urn:microsoft.com/office/officeart/2008/layout/HalfCircleOrganizationChart"/>
    <dgm:cxn modelId="{478ED12C-1863-42A4-83C5-A19B693FAD87}" type="presParOf" srcId="{2DBEB42C-BB5B-4B2C-A07E-D97B29ED0942}" destId="{8989A3FA-6DCB-4979-83D6-6BD2632270D7}" srcOrd="1" destOrd="0" presId="urn:microsoft.com/office/officeart/2008/layout/HalfCircleOrganizationChart"/>
    <dgm:cxn modelId="{F5518BAB-76B5-4331-8DAD-5670D0E9C106}" type="presParOf" srcId="{2DBEB42C-BB5B-4B2C-A07E-D97B29ED0942}" destId="{03DB4B98-41AF-455E-A3DF-B3F618D8F413}" srcOrd="2" destOrd="0" presId="urn:microsoft.com/office/officeart/2008/layout/HalfCircleOrganizationChart"/>
    <dgm:cxn modelId="{BE96DAD7-DBF3-4F02-BDD1-09859460522C}" type="presParOf" srcId="{2DBEB42C-BB5B-4B2C-A07E-D97B29ED0942}" destId="{AF755185-58F0-4A99-92E2-42F968D4F7DA}" srcOrd="3" destOrd="0" presId="urn:microsoft.com/office/officeart/2008/layout/HalfCircleOrganizationChart"/>
    <dgm:cxn modelId="{5C1816F9-63FB-4EE0-AC03-3ABCC49BCAC8}" type="presParOf" srcId="{18485314-8924-4D9D-9B9B-95A2AA7A804C}" destId="{4583F1D5-C19D-4404-872B-3AD7980A2E3B}" srcOrd="1" destOrd="0" presId="urn:microsoft.com/office/officeart/2008/layout/HalfCircleOrganizationChart"/>
    <dgm:cxn modelId="{591EFFC3-1E6D-404D-9967-F79B054A478F}" type="presParOf" srcId="{4583F1D5-C19D-4404-872B-3AD7980A2E3B}" destId="{D62B1FC3-59B5-4422-9E95-62DE469D52EB}" srcOrd="0" destOrd="0" presId="urn:microsoft.com/office/officeart/2008/layout/HalfCircleOrganizationChart"/>
    <dgm:cxn modelId="{F57925EF-9738-4D7A-850A-51FCE962113B}" type="presParOf" srcId="{4583F1D5-C19D-4404-872B-3AD7980A2E3B}" destId="{7928EBE5-43FE-4418-B3BD-E171B7A4A915}" srcOrd="1" destOrd="0" presId="urn:microsoft.com/office/officeart/2008/layout/HalfCircleOrganizationChart"/>
    <dgm:cxn modelId="{823532BE-67FE-4D03-9B40-11F26579CB7D}" type="presParOf" srcId="{7928EBE5-43FE-4418-B3BD-E171B7A4A915}" destId="{DE35D15D-7A40-4C6F-8F4D-1D2774B31989}" srcOrd="0" destOrd="0" presId="urn:microsoft.com/office/officeart/2008/layout/HalfCircleOrganizationChart"/>
    <dgm:cxn modelId="{0FA34846-EF14-4F67-8584-79E85A7708CB}" type="presParOf" srcId="{DE35D15D-7A40-4C6F-8F4D-1D2774B31989}" destId="{935B0A5F-CEA0-424E-92CC-FD14309ABB0D}" srcOrd="0" destOrd="0" presId="urn:microsoft.com/office/officeart/2008/layout/HalfCircleOrganizationChart"/>
    <dgm:cxn modelId="{03E1842B-C337-418E-8DFF-37CA7C7D14B4}" type="presParOf" srcId="{DE35D15D-7A40-4C6F-8F4D-1D2774B31989}" destId="{5A7C417E-7FC2-4363-A228-F536EEB83B0E}" srcOrd="1" destOrd="0" presId="urn:microsoft.com/office/officeart/2008/layout/HalfCircleOrganizationChart"/>
    <dgm:cxn modelId="{FDE206E8-5093-48E7-B7FF-BEC1D7AB8723}" type="presParOf" srcId="{DE35D15D-7A40-4C6F-8F4D-1D2774B31989}" destId="{C9E30F41-293A-4EB4-B050-35690AD152EC}" srcOrd="2" destOrd="0" presId="urn:microsoft.com/office/officeart/2008/layout/HalfCircleOrganizationChart"/>
    <dgm:cxn modelId="{12E3A7DA-BFD2-44D9-BED8-CF6EBE1437C2}" type="presParOf" srcId="{DE35D15D-7A40-4C6F-8F4D-1D2774B31989}" destId="{0A2C9334-3091-469F-B340-8756AAD1FFEB}" srcOrd="3" destOrd="0" presId="urn:microsoft.com/office/officeart/2008/layout/HalfCircleOrganizationChart"/>
    <dgm:cxn modelId="{A66F585D-3A2E-4649-A960-21A2C5EBF43F}" type="presParOf" srcId="{7928EBE5-43FE-4418-B3BD-E171B7A4A915}" destId="{E85212EE-D89B-46F9-A198-442A17223A6D}" srcOrd="1" destOrd="0" presId="urn:microsoft.com/office/officeart/2008/layout/HalfCircleOrganizationChart"/>
    <dgm:cxn modelId="{77BAEBC3-61DB-4F02-B816-1E8C77315DDF}" type="presParOf" srcId="{7928EBE5-43FE-4418-B3BD-E171B7A4A915}" destId="{D86DA27E-3265-4828-919F-A772FBC92C15}" srcOrd="2" destOrd="0" presId="urn:microsoft.com/office/officeart/2008/layout/HalfCircleOrganizationChart"/>
    <dgm:cxn modelId="{2B1282D8-6AEC-43A1-8881-862B5F7C3C0C}" type="presParOf" srcId="{18485314-8924-4D9D-9B9B-95A2AA7A804C}" destId="{DBFE20C4-FD5D-49B3-A4FC-A08D062BD42A}" srcOrd="2" destOrd="0" presId="urn:microsoft.com/office/officeart/2008/layout/HalfCircleOrganizationChart"/>
    <dgm:cxn modelId="{C1785F3E-0837-49F0-8670-1F1A9457E6D9}" type="presParOf" srcId="{899EF119-1DBE-41C9-95C5-44FED852B227}" destId="{3F3902C8-2E9F-41BB-9B1E-0C88DF108CB6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B00830-E19F-4D7D-A7E4-B078F658B019}" type="doc">
      <dgm:prSet loTypeId="urn:microsoft.com/office/officeart/2005/8/layout/radial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B14E42F-8E48-4D00-953D-03B2B492F10E}">
      <dgm:prSet phldrT="[Text]"/>
      <dgm:spPr/>
      <dgm:t>
        <a:bodyPr/>
        <a:lstStyle/>
        <a:p>
          <a:r>
            <a:rPr lang="es-ES" dirty="0"/>
            <a:t>La clase</a:t>
          </a:r>
          <a:endParaRPr lang="en-GB" dirty="0"/>
        </a:p>
      </dgm:t>
    </dgm:pt>
    <dgm:pt modelId="{FAE19D1D-49B7-454A-BC66-3033592453E2}" type="parTrans" cxnId="{51BB3612-CD31-4675-8315-1CE04B2FE235}">
      <dgm:prSet/>
      <dgm:spPr/>
      <dgm:t>
        <a:bodyPr/>
        <a:lstStyle/>
        <a:p>
          <a:endParaRPr lang="en-GB"/>
        </a:p>
      </dgm:t>
    </dgm:pt>
    <dgm:pt modelId="{33AE876E-5B09-4D15-B528-908CE28F9CB3}" type="sibTrans" cxnId="{51BB3612-CD31-4675-8315-1CE04B2FE235}">
      <dgm:prSet/>
      <dgm:spPr/>
      <dgm:t>
        <a:bodyPr/>
        <a:lstStyle/>
        <a:p>
          <a:endParaRPr lang="en-GB"/>
        </a:p>
      </dgm:t>
    </dgm:pt>
    <dgm:pt modelId="{99CD8B8B-62CF-4BCC-8072-8ECF9C0A96B3}">
      <dgm:prSet phldrT="[Text]"/>
      <dgm:spPr/>
      <dgm:t>
        <a:bodyPr/>
        <a:lstStyle/>
        <a:p>
          <a:r>
            <a:rPr lang="es-ES" dirty="0"/>
            <a:t>Libros y otros materiales</a:t>
          </a:r>
          <a:endParaRPr lang="en-GB" dirty="0"/>
        </a:p>
      </dgm:t>
    </dgm:pt>
    <dgm:pt modelId="{E294C6D4-3C7A-4692-B85E-DCA280BF2B4B}" type="parTrans" cxnId="{5B460749-02C0-478B-92BC-5ABDB5ADB2E3}">
      <dgm:prSet/>
      <dgm:spPr/>
      <dgm:t>
        <a:bodyPr/>
        <a:lstStyle/>
        <a:p>
          <a:endParaRPr lang="en-GB"/>
        </a:p>
      </dgm:t>
    </dgm:pt>
    <dgm:pt modelId="{01CF2DAF-F76C-48B6-86AD-7D4870782CFF}" type="sibTrans" cxnId="{5B460749-02C0-478B-92BC-5ABDB5ADB2E3}">
      <dgm:prSet/>
      <dgm:spPr/>
      <dgm:t>
        <a:bodyPr/>
        <a:lstStyle/>
        <a:p>
          <a:endParaRPr lang="en-GB"/>
        </a:p>
      </dgm:t>
    </dgm:pt>
    <dgm:pt modelId="{FA0A725A-82BE-4B7D-AD98-FCF777421AC5}">
      <dgm:prSet phldrT="[Text]"/>
      <dgm:spPr/>
      <dgm:t>
        <a:bodyPr/>
        <a:lstStyle/>
        <a:p>
          <a:r>
            <a:rPr lang="es-ES" dirty="0"/>
            <a:t>profesor</a:t>
          </a:r>
          <a:endParaRPr lang="en-GB" dirty="0"/>
        </a:p>
      </dgm:t>
    </dgm:pt>
    <dgm:pt modelId="{41CDEF4E-0951-4EDA-A9B2-61FA13D382FA}" type="parTrans" cxnId="{3CC00C08-CC73-4E8D-A82B-1399DAC4C581}">
      <dgm:prSet/>
      <dgm:spPr/>
      <dgm:t>
        <a:bodyPr/>
        <a:lstStyle/>
        <a:p>
          <a:endParaRPr lang="en-GB"/>
        </a:p>
      </dgm:t>
    </dgm:pt>
    <dgm:pt modelId="{B966A0A5-06DF-4F4E-BE2C-5BD6531C0EF9}" type="sibTrans" cxnId="{3CC00C08-CC73-4E8D-A82B-1399DAC4C581}">
      <dgm:prSet/>
      <dgm:spPr/>
      <dgm:t>
        <a:bodyPr/>
        <a:lstStyle/>
        <a:p>
          <a:endParaRPr lang="en-GB"/>
        </a:p>
      </dgm:t>
    </dgm:pt>
    <dgm:pt modelId="{5C8C2CA5-EF5C-4823-8511-CD0C606E830B}">
      <dgm:prSet phldrT="[Text]"/>
      <dgm:spPr/>
      <dgm:t>
        <a:bodyPr/>
        <a:lstStyle/>
        <a:p>
          <a:r>
            <a:rPr lang="es-ES" dirty="0"/>
            <a:t>ordenador</a:t>
          </a:r>
          <a:endParaRPr lang="en-GB" dirty="0"/>
        </a:p>
      </dgm:t>
    </dgm:pt>
    <dgm:pt modelId="{476910C7-8F7B-48DF-A27F-36F3F2B86599}" type="parTrans" cxnId="{F6CA421F-C710-4FA8-BC21-FD306D185175}">
      <dgm:prSet/>
      <dgm:spPr/>
      <dgm:t>
        <a:bodyPr/>
        <a:lstStyle/>
        <a:p>
          <a:endParaRPr lang="en-GB"/>
        </a:p>
      </dgm:t>
    </dgm:pt>
    <dgm:pt modelId="{0471A6DC-D43B-438B-9034-5B873148B6B9}" type="sibTrans" cxnId="{F6CA421F-C710-4FA8-BC21-FD306D185175}">
      <dgm:prSet/>
      <dgm:spPr/>
      <dgm:t>
        <a:bodyPr/>
        <a:lstStyle/>
        <a:p>
          <a:endParaRPr lang="en-GB"/>
        </a:p>
      </dgm:t>
    </dgm:pt>
    <dgm:pt modelId="{E0F6C8A4-45CB-4CDF-8A6B-636125884126}">
      <dgm:prSet phldrT="[Text]"/>
      <dgm:spPr/>
      <dgm:t>
        <a:bodyPr/>
        <a:lstStyle/>
        <a:p>
          <a:r>
            <a:rPr lang="es-ES" dirty="0"/>
            <a:t>escuchar canciones</a:t>
          </a:r>
        </a:p>
      </dgm:t>
    </dgm:pt>
    <dgm:pt modelId="{3907158B-46FB-48F9-ABEE-3C5D46BC024D}" type="parTrans" cxnId="{F455EA8A-6675-44F1-A159-B304E41F5CA6}">
      <dgm:prSet/>
      <dgm:spPr/>
      <dgm:t>
        <a:bodyPr/>
        <a:lstStyle/>
        <a:p>
          <a:endParaRPr lang="en-GB"/>
        </a:p>
      </dgm:t>
    </dgm:pt>
    <dgm:pt modelId="{7BD2E922-E081-42D4-A403-E44009F484CA}" type="sibTrans" cxnId="{F455EA8A-6675-44F1-A159-B304E41F5CA6}">
      <dgm:prSet/>
      <dgm:spPr/>
      <dgm:t>
        <a:bodyPr/>
        <a:lstStyle/>
        <a:p>
          <a:endParaRPr lang="en-GB"/>
        </a:p>
      </dgm:t>
    </dgm:pt>
    <dgm:pt modelId="{463145B8-DBA5-43E0-B2C5-A02E10684431}">
      <dgm:prSet phldrT="[Text]"/>
      <dgm:spPr/>
      <dgm:t>
        <a:bodyPr/>
        <a:lstStyle/>
        <a:p>
          <a:r>
            <a:rPr lang="es-ES" dirty="0"/>
            <a:t>otros estudiantes</a:t>
          </a:r>
        </a:p>
      </dgm:t>
    </dgm:pt>
    <dgm:pt modelId="{9A211F5C-2D6A-4493-9CF4-EA312970B7B3}" type="parTrans" cxnId="{BA7AFB72-B39F-4D81-B549-A0AA2EE4CE04}">
      <dgm:prSet/>
      <dgm:spPr/>
      <dgm:t>
        <a:bodyPr/>
        <a:lstStyle/>
        <a:p>
          <a:endParaRPr lang="en-GB"/>
        </a:p>
      </dgm:t>
    </dgm:pt>
    <dgm:pt modelId="{108C1C08-9D27-4659-92C4-6BBB28B7A5FE}" type="sibTrans" cxnId="{BA7AFB72-B39F-4D81-B549-A0AA2EE4CE04}">
      <dgm:prSet/>
      <dgm:spPr/>
      <dgm:t>
        <a:bodyPr/>
        <a:lstStyle/>
        <a:p>
          <a:endParaRPr lang="en-GB"/>
        </a:p>
      </dgm:t>
    </dgm:pt>
    <dgm:pt modelId="{2CB987A8-3042-4AC0-AF29-0DF7B8C5C309}">
      <dgm:prSet phldrT="[Text]"/>
      <dgm:spPr/>
      <dgm:t>
        <a:bodyPr/>
        <a:lstStyle/>
        <a:p>
          <a:r>
            <a:rPr lang="es-ES" dirty="0"/>
            <a:t>deberes</a:t>
          </a:r>
        </a:p>
      </dgm:t>
    </dgm:pt>
    <dgm:pt modelId="{023007B6-50A3-45E0-967B-FBFFCF71D6EE}" type="parTrans" cxnId="{73F9A747-3035-49E5-B344-FE78419C8464}">
      <dgm:prSet/>
      <dgm:spPr/>
      <dgm:t>
        <a:bodyPr/>
        <a:lstStyle/>
        <a:p>
          <a:endParaRPr lang="en-GB"/>
        </a:p>
      </dgm:t>
    </dgm:pt>
    <dgm:pt modelId="{5C91356F-2F9F-432D-A31E-2677DD49304E}" type="sibTrans" cxnId="{73F9A747-3035-49E5-B344-FE78419C8464}">
      <dgm:prSet/>
      <dgm:spPr/>
      <dgm:t>
        <a:bodyPr/>
        <a:lstStyle/>
        <a:p>
          <a:endParaRPr lang="en-GB"/>
        </a:p>
      </dgm:t>
    </dgm:pt>
    <dgm:pt modelId="{47E662F9-728E-4D29-BF1C-2E7AE718E7F1}" type="pres">
      <dgm:prSet presAssocID="{90B00830-E19F-4D7D-A7E4-B078F658B01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EBD7A88-714B-4683-94EB-EEC09CF3F94E}" type="pres">
      <dgm:prSet presAssocID="{6B14E42F-8E48-4D00-953D-03B2B492F10E}" presName="centerShape" presStyleLbl="node0" presStyleIdx="0" presStyleCnt="1"/>
      <dgm:spPr/>
    </dgm:pt>
    <dgm:pt modelId="{14C0289A-7AA0-44C2-87CC-F2C45F489363}" type="pres">
      <dgm:prSet presAssocID="{E294C6D4-3C7A-4692-B85E-DCA280BF2B4B}" presName="Name9" presStyleLbl="parChTrans1D2" presStyleIdx="0" presStyleCnt="6"/>
      <dgm:spPr/>
    </dgm:pt>
    <dgm:pt modelId="{745B1DB8-C58E-4EE2-85F9-E197D410AF89}" type="pres">
      <dgm:prSet presAssocID="{E294C6D4-3C7A-4692-B85E-DCA280BF2B4B}" presName="connTx" presStyleLbl="parChTrans1D2" presStyleIdx="0" presStyleCnt="6"/>
      <dgm:spPr/>
    </dgm:pt>
    <dgm:pt modelId="{6A8FC694-2925-446D-83BA-BC2CD91B6DB7}" type="pres">
      <dgm:prSet presAssocID="{99CD8B8B-62CF-4BCC-8072-8ECF9C0A96B3}" presName="node" presStyleLbl="node1" presStyleIdx="0" presStyleCnt="6">
        <dgm:presLayoutVars>
          <dgm:bulletEnabled val="1"/>
        </dgm:presLayoutVars>
      </dgm:prSet>
      <dgm:spPr/>
    </dgm:pt>
    <dgm:pt modelId="{9CC0F949-677D-4488-9207-61F20F15087A}" type="pres">
      <dgm:prSet presAssocID="{41CDEF4E-0951-4EDA-A9B2-61FA13D382FA}" presName="Name9" presStyleLbl="parChTrans1D2" presStyleIdx="1" presStyleCnt="6"/>
      <dgm:spPr/>
    </dgm:pt>
    <dgm:pt modelId="{8B034262-467A-442A-8A1B-76DD5D7F3C72}" type="pres">
      <dgm:prSet presAssocID="{41CDEF4E-0951-4EDA-A9B2-61FA13D382FA}" presName="connTx" presStyleLbl="parChTrans1D2" presStyleIdx="1" presStyleCnt="6"/>
      <dgm:spPr/>
    </dgm:pt>
    <dgm:pt modelId="{5B358CDA-1D83-4CF5-B651-00E6132FBB2F}" type="pres">
      <dgm:prSet presAssocID="{FA0A725A-82BE-4B7D-AD98-FCF777421AC5}" presName="node" presStyleLbl="node1" presStyleIdx="1" presStyleCnt="6">
        <dgm:presLayoutVars>
          <dgm:bulletEnabled val="1"/>
        </dgm:presLayoutVars>
      </dgm:prSet>
      <dgm:spPr/>
    </dgm:pt>
    <dgm:pt modelId="{B0CB56A3-8809-4529-AE98-DF0041BB59C1}" type="pres">
      <dgm:prSet presAssocID="{476910C7-8F7B-48DF-A27F-36F3F2B86599}" presName="Name9" presStyleLbl="parChTrans1D2" presStyleIdx="2" presStyleCnt="6"/>
      <dgm:spPr/>
    </dgm:pt>
    <dgm:pt modelId="{0E04E636-B828-4576-81C4-648001067780}" type="pres">
      <dgm:prSet presAssocID="{476910C7-8F7B-48DF-A27F-36F3F2B86599}" presName="connTx" presStyleLbl="parChTrans1D2" presStyleIdx="2" presStyleCnt="6"/>
      <dgm:spPr/>
    </dgm:pt>
    <dgm:pt modelId="{4CAF47A6-20D9-4A35-8555-CB7929F100F7}" type="pres">
      <dgm:prSet presAssocID="{5C8C2CA5-EF5C-4823-8511-CD0C606E830B}" presName="node" presStyleLbl="node1" presStyleIdx="2" presStyleCnt="6">
        <dgm:presLayoutVars>
          <dgm:bulletEnabled val="1"/>
        </dgm:presLayoutVars>
      </dgm:prSet>
      <dgm:spPr/>
    </dgm:pt>
    <dgm:pt modelId="{CE2E1A41-F90A-42A8-AE51-38ED6599A220}" type="pres">
      <dgm:prSet presAssocID="{3907158B-46FB-48F9-ABEE-3C5D46BC024D}" presName="Name9" presStyleLbl="parChTrans1D2" presStyleIdx="3" presStyleCnt="6"/>
      <dgm:spPr/>
    </dgm:pt>
    <dgm:pt modelId="{D657EC28-B6E8-4C5D-8DD6-6318A17DA87B}" type="pres">
      <dgm:prSet presAssocID="{3907158B-46FB-48F9-ABEE-3C5D46BC024D}" presName="connTx" presStyleLbl="parChTrans1D2" presStyleIdx="3" presStyleCnt="6"/>
      <dgm:spPr/>
    </dgm:pt>
    <dgm:pt modelId="{A1D2752A-6A13-4F22-BAB0-DEE91FBE3187}" type="pres">
      <dgm:prSet presAssocID="{E0F6C8A4-45CB-4CDF-8A6B-636125884126}" presName="node" presStyleLbl="node1" presStyleIdx="3" presStyleCnt="6">
        <dgm:presLayoutVars>
          <dgm:bulletEnabled val="1"/>
        </dgm:presLayoutVars>
      </dgm:prSet>
      <dgm:spPr/>
    </dgm:pt>
    <dgm:pt modelId="{8A7EF7FE-776D-4BDE-B0D9-F110B2F37135}" type="pres">
      <dgm:prSet presAssocID="{9A211F5C-2D6A-4493-9CF4-EA312970B7B3}" presName="Name9" presStyleLbl="parChTrans1D2" presStyleIdx="4" presStyleCnt="6"/>
      <dgm:spPr/>
    </dgm:pt>
    <dgm:pt modelId="{A2D839D2-0D64-45CD-8428-893D992886A7}" type="pres">
      <dgm:prSet presAssocID="{9A211F5C-2D6A-4493-9CF4-EA312970B7B3}" presName="connTx" presStyleLbl="parChTrans1D2" presStyleIdx="4" presStyleCnt="6"/>
      <dgm:spPr/>
    </dgm:pt>
    <dgm:pt modelId="{B840BED4-41BF-4BB0-98F2-6183582978C7}" type="pres">
      <dgm:prSet presAssocID="{463145B8-DBA5-43E0-B2C5-A02E10684431}" presName="node" presStyleLbl="node1" presStyleIdx="4" presStyleCnt="6">
        <dgm:presLayoutVars>
          <dgm:bulletEnabled val="1"/>
        </dgm:presLayoutVars>
      </dgm:prSet>
      <dgm:spPr/>
    </dgm:pt>
    <dgm:pt modelId="{48E50B39-8839-4593-A834-B51D4FA9DE66}" type="pres">
      <dgm:prSet presAssocID="{023007B6-50A3-45E0-967B-FBFFCF71D6EE}" presName="Name9" presStyleLbl="parChTrans1D2" presStyleIdx="5" presStyleCnt="6"/>
      <dgm:spPr/>
    </dgm:pt>
    <dgm:pt modelId="{90AEFDD9-1C9C-456C-90F9-A39B97694870}" type="pres">
      <dgm:prSet presAssocID="{023007B6-50A3-45E0-967B-FBFFCF71D6EE}" presName="connTx" presStyleLbl="parChTrans1D2" presStyleIdx="5" presStyleCnt="6"/>
      <dgm:spPr/>
    </dgm:pt>
    <dgm:pt modelId="{1DE26D32-421B-4D7C-BDBB-274729767FE3}" type="pres">
      <dgm:prSet presAssocID="{2CB987A8-3042-4AC0-AF29-0DF7B8C5C309}" presName="node" presStyleLbl="node1" presStyleIdx="5" presStyleCnt="6">
        <dgm:presLayoutVars>
          <dgm:bulletEnabled val="1"/>
        </dgm:presLayoutVars>
      </dgm:prSet>
      <dgm:spPr/>
    </dgm:pt>
  </dgm:ptLst>
  <dgm:cxnLst>
    <dgm:cxn modelId="{3CC00C08-CC73-4E8D-A82B-1399DAC4C581}" srcId="{6B14E42F-8E48-4D00-953D-03B2B492F10E}" destId="{FA0A725A-82BE-4B7D-AD98-FCF777421AC5}" srcOrd="1" destOrd="0" parTransId="{41CDEF4E-0951-4EDA-A9B2-61FA13D382FA}" sibTransId="{B966A0A5-06DF-4F4E-BE2C-5BD6531C0EF9}"/>
    <dgm:cxn modelId="{51BB3612-CD31-4675-8315-1CE04B2FE235}" srcId="{90B00830-E19F-4D7D-A7E4-B078F658B019}" destId="{6B14E42F-8E48-4D00-953D-03B2B492F10E}" srcOrd="0" destOrd="0" parTransId="{FAE19D1D-49B7-454A-BC66-3033592453E2}" sibTransId="{33AE876E-5B09-4D15-B528-908CE28F9CB3}"/>
    <dgm:cxn modelId="{138CE118-BEF7-4C48-B657-D16208BDB8F5}" type="presOf" srcId="{5C8C2CA5-EF5C-4823-8511-CD0C606E830B}" destId="{4CAF47A6-20D9-4A35-8555-CB7929F100F7}" srcOrd="0" destOrd="0" presId="urn:microsoft.com/office/officeart/2005/8/layout/radial1"/>
    <dgm:cxn modelId="{5FDFA01E-3E2C-4A2B-B0B0-173E9370AA89}" type="presOf" srcId="{E294C6D4-3C7A-4692-B85E-DCA280BF2B4B}" destId="{14C0289A-7AA0-44C2-87CC-F2C45F489363}" srcOrd="0" destOrd="0" presId="urn:microsoft.com/office/officeart/2005/8/layout/radial1"/>
    <dgm:cxn modelId="{F6CA421F-C710-4FA8-BC21-FD306D185175}" srcId="{6B14E42F-8E48-4D00-953D-03B2B492F10E}" destId="{5C8C2CA5-EF5C-4823-8511-CD0C606E830B}" srcOrd="2" destOrd="0" parTransId="{476910C7-8F7B-48DF-A27F-36F3F2B86599}" sibTransId="{0471A6DC-D43B-438B-9034-5B873148B6B9}"/>
    <dgm:cxn modelId="{09467621-0E55-4405-B52B-31228C6AFC87}" type="presOf" srcId="{023007B6-50A3-45E0-967B-FBFFCF71D6EE}" destId="{48E50B39-8839-4593-A834-B51D4FA9DE66}" srcOrd="0" destOrd="0" presId="urn:microsoft.com/office/officeart/2005/8/layout/radial1"/>
    <dgm:cxn modelId="{13A74A2A-2BB5-40B5-98C8-95D39C350FD2}" type="presOf" srcId="{41CDEF4E-0951-4EDA-A9B2-61FA13D382FA}" destId="{8B034262-467A-442A-8A1B-76DD5D7F3C72}" srcOrd="1" destOrd="0" presId="urn:microsoft.com/office/officeart/2005/8/layout/radial1"/>
    <dgm:cxn modelId="{5A56DF30-FCA8-4D36-BAAF-86A3097BFB2D}" type="presOf" srcId="{E0F6C8A4-45CB-4CDF-8A6B-636125884126}" destId="{A1D2752A-6A13-4F22-BAB0-DEE91FBE3187}" srcOrd="0" destOrd="0" presId="urn:microsoft.com/office/officeart/2005/8/layout/radial1"/>
    <dgm:cxn modelId="{71B2BB5E-ED46-4131-BBA9-53CE740DEE39}" type="presOf" srcId="{90B00830-E19F-4D7D-A7E4-B078F658B019}" destId="{47E662F9-728E-4D29-BF1C-2E7AE718E7F1}" srcOrd="0" destOrd="0" presId="urn:microsoft.com/office/officeart/2005/8/layout/radial1"/>
    <dgm:cxn modelId="{53229E45-4D9C-4C01-B59E-0C664B3D53DF}" type="presOf" srcId="{9A211F5C-2D6A-4493-9CF4-EA312970B7B3}" destId="{A2D839D2-0D64-45CD-8428-893D992886A7}" srcOrd="1" destOrd="0" presId="urn:microsoft.com/office/officeart/2005/8/layout/radial1"/>
    <dgm:cxn modelId="{73F9A747-3035-49E5-B344-FE78419C8464}" srcId="{6B14E42F-8E48-4D00-953D-03B2B492F10E}" destId="{2CB987A8-3042-4AC0-AF29-0DF7B8C5C309}" srcOrd="5" destOrd="0" parTransId="{023007B6-50A3-45E0-967B-FBFFCF71D6EE}" sibTransId="{5C91356F-2F9F-432D-A31E-2677DD49304E}"/>
    <dgm:cxn modelId="{5B460749-02C0-478B-92BC-5ABDB5ADB2E3}" srcId="{6B14E42F-8E48-4D00-953D-03B2B492F10E}" destId="{99CD8B8B-62CF-4BCC-8072-8ECF9C0A96B3}" srcOrd="0" destOrd="0" parTransId="{E294C6D4-3C7A-4692-B85E-DCA280BF2B4B}" sibTransId="{01CF2DAF-F76C-48B6-86AD-7D4870782CFF}"/>
    <dgm:cxn modelId="{4D122F4B-62F3-4E63-A10F-8E7FEA18E168}" type="presOf" srcId="{6B14E42F-8E48-4D00-953D-03B2B492F10E}" destId="{DEBD7A88-714B-4683-94EB-EEC09CF3F94E}" srcOrd="0" destOrd="0" presId="urn:microsoft.com/office/officeart/2005/8/layout/radial1"/>
    <dgm:cxn modelId="{BA7AFB72-B39F-4D81-B549-A0AA2EE4CE04}" srcId="{6B14E42F-8E48-4D00-953D-03B2B492F10E}" destId="{463145B8-DBA5-43E0-B2C5-A02E10684431}" srcOrd="4" destOrd="0" parTransId="{9A211F5C-2D6A-4493-9CF4-EA312970B7B3}" sibTransId="{108C1C08-9D27-4659-92C4-6BBB28B7A5FE}"/>
    <dgm:cxn modelId="{A4C12480-822D-4069-B526-270C92EC0400}" type="presOf" srcId="{463145B8-DBA5-43E0-B2C5-A02E10684431}" destId="{B840BED4-41BF-4BB0-98F2-6183582978C7}" srcOrd="0" destOrd="0" presId="urn:microsoft.com/office/officeart/2005/8/layout/radial1"/>
    <dgm:cxn modelId="{DA96D482-7235-484F-BA4B-9E57B06E6868}" type="presOf" srcId="{023007B6-50A3-45E0-967B-FBFFCF71D6EE}" destId="{90AEFDD9-1C9C-456C-90F9-A39B97694870}" srcOrd="1" destOrd="0" presId="urn:microsoft.com/office/officeart/2005/8/layout/radial1"/>
    <dgm:cxn modelId="{00EF4883-D830-42DD-9385-59140B0964F2}" type="presOf" srcId="{476910C7-8F7B-48DF-A27F-36F3F2B86599}" destId="{0E04E636-B828-4576-81C4-648001067780}" srcOrd="1" destOrd="0" presId="urn:microsoft.com/office/officeart/2005/8/layout/radial1"/>
    <dgm:cxn modelId="{F455EA8A-6675-44F1-A159-B304E41F5CA6}" srcId="{6B14E42F-8E48-4D00-953D-03B2B492F10E}" destId="{E0F6C8A4-45CB-4CDF-8A6B-636125884126}" srcOrd="3" destOrd="0" parTransId="{3907158B-46FB-48F9-ABEE-3C5D46BC024D}" sibTransId="{7BD2E922-E081-42D4-A403-E44009F484CA}"/>
    <dgm:cxn modelId="{769E4A96-6986-46BB-9CD5-9812273A7B14}" type="presOf" srcId="{3907158B-46FB-48F9-ABEE-3C5D46BC024D}" destId="{CE2E1A41-F90A-42A8-AE51-38ED6599A220}" srcOrd="0" destOrd="0" presId="urn:microsoft.com/office/officeart/2005/8/layout/radial1"/>
    <dgm:cxn modelId="{D87BB298-8526-43BE-B6B9-615A1CDAA84E}" type="presOf" srcId="{FA0A725A-82BE-4B7D-AD98-FCF777421AC5}" destId="{5B358CDA-1D83-4CF5-B651-00E6132FBB2F}" srcOrd="0" destOrd="0" presId="urn:microsoft.com/office/officeart/2005/8/layout/radial1"/>
    <dgm:cxn modelId="{B266939B-92EF-4DF2-A408-5D2CF0078981}" type="presOf" srcId="{2CB987A8-3042-4AC0-AF29-0DF7B8C5C309}" destId="{1DE26D32-421B-4D7C-BDBB-274729767FE3}" srcOrd="0" destOrd="0" presId="urn:microsoft.com/office/officeart/2005/8/layout/radial1"/>
    <dgm:cxn modelId="{3C0075A5-6A1C-4701-A318-723097581263}" type="presOf" srcId="{3907158B-46FB-48F9-ABEE-3C5D46BC024D}" destId="{D657EC28-B6E8-4C5D-8DD6-6318A17DA87B}" srcOrd="1" destOrd="0" presId="urn:microsoft.com/office/officeart/2005/8/layout/radial1"/>
    <dgm:cxn modelId="{025E4EAA-17BD-4F9A-9192-04C52BDD3AEA}" type="presOf" srcId="{99CD8B8B-62CF-4BCC-8072-8ECF9C0A96B3}" destId="{6A8FC694-2925-446D-83BA-BC2CD91B6DB7}" srcOrd="0" destOrd="0" presId="urn:microsoft.com/office/officeart/2005/8/layout/radial1"/>
    <dgm:cxn modelId="{32C60CB7-D5A0-431D-9D66-738DC6BF2DE5}" type="presOf" srcId="{41CDEF4E-0951-4EDA-A9B2-61FA13D382FA}" destId="{9CC0F949-677D-4488-9207-61F20F15087A}" srcOrd="0" destOrd="0" presId="urn:microsoft.com/office/officeart/2005/8/layout/radial1"/>
    <dgm:cxn modelId="{C24674CF-D0D5-48EC-9D45-174E4306F4FE}" type="presOf" srcId="{E294C6D4-3C7A-4692-B85E-DCA280BF2B4B}" destId="{745B1DB8-C58E-4EE2-85F9-E197D410AF89}" srcOrd="1" destOrd="0" presId="urn:microsoft.com/office/officeart/2005/8/layout/radial1"/>
    <dgm:cxn modelId="{C265A3DB-31E1-40B5-9B5C-109A7AB5B64A}" type="presOf" srcId="{9A211F5C-2D6A-4493-9CF4-EA312970B7B3}" destId="{8A7EF7FE-776D-4BDE-B0D9-F110B2F37135}" srcOrd="0" destOrd="0" presId="urn:microsoft.com/office/officeart/2005/8/layout/radial1"/>
    <dgm:cxn modelId="{97664BFC-290F-4C9F-9018-0F53C65267BC}" type="presOf" srcId="{476910C7-8F7B-48DF-A27F-36F3F2B86599}" destId="{B0CB56A3-8809-4529-AE98-DF0041BB59C1}" srcOrd="0" destOrd="0" presId="urn:microsoft.com/office/officeart/2005/8/layout/radial1"/>
    <dgm:cxn modelId="{75FD0F21-FD74-42E6-BC04-5993B636190E}" type="presParOf" srcId="{47E662F9-728E-4D29-BF1C-2E7AE718E7F1}" destId="{DEBD7A88-714B-4683-94EB-EEC09CF3F94E}" srcOrd="0" destOrd="0" presId="urn:microsoft.com/office/officeart/2005/8/layout/radial1"/>
    <dgm:cxn modelId="{1273E6D1-39FA-4365-9F2E-1645DCCC62E1}" type="presParOf" srcId="{47E662F9-728E-4D29-BF1C-2E7AE718E7F1}" destId="{14C0289A-7AA0-44C2-87CC-F2C45F489363}" srcOrd="1" destOrd="0" presId="urn:microsoft.com/office/officeart/2005/8/layout/radial1"/>
    <dgm:cxn modelId="{C5AF9DF9-DABE-4A42-964D-3C3DDF4CF263}" type="presParOf" srcId="{14C0289A-7AA0-44C2-87CC-F2C45F489363}" destId="{745B1DB8-C58E-4EE2-85F9-E197D410AF89}" srcOrd="0" destOrd="0" presId="urn:microsoft.com/office/officeart/2005/8/layout/radial1"/>
    <dgm:cxn modelId="{D084C37D-911F-4A61-AD4D-CFDBC39A9A01}" type="presParOf" srcId="{47E662F9-728E-4D29-BF1C-2E7AE718E7F1}" destId="{6A8FC694-2925-446D-83BA-BC2CD91B6DB7}" srcOrd="2" destOrd="0" presId="urn:microsoft.com/office/officeart/2005/8/layout/radial1"/>
    <dgm:cxn modelId="{E897EE07-E007-47D7-804A-6BAA90211685}" type="presParOf" srcId="{47E662F9-728E-4D29-BF1C-2E7AE718E7F1}" destId="{9CC0F949-677D-4488-9207-61F20F15087A}" srcOrd="3" destOrd="0" presId="urn:microsoft.com/office/officeart/2005/8/layout/radial1"/>
    <dgm:cxn modelId="{A160D65D-E8D6-4E70-A42F-E6AA0FCC8A75}" type="presParOf" srcId="{9CC0F949-677D-4488-9207-61F20F15087A}" destId="{8B034262-467A-442A-8A1B-76DD5D7F3C72}" srcOrd="0" destOrd="0" presId="urn:microsoft.com/office/officeart/2005/8/layout/radial1"/>
    <dgm:cxn modelId="{E2A79E5C-DF38-4014-B669-4EC1D29A5758}" type="presParOf" srcId="{47E662F9-728E-4D29-BF1C-2E7AE718E7F1}" destId="{5B358CDA-1D83-4CF5-B651-00E6132FBB2F}" srcOrd="4" destOrd="0" presId="urn:microsoft.com/office/officeart/2005/8/layout/radial1"/>
    <dgm:cxn modelId="{9A5D41DE-286A-4842-AC23-3434BC10D9C2}" type="presParOf" srcId="{47E662F9-728E-4D29-BF1C-2E7AE718E7F1}" destId="{B0CB56A3-8809-4529-AE98-DF0041BB59C1}" srcOrd="5" destOrd="0" presId="urn:microsoft.com/office/officeart/2005/8/layout/radial1"/>
    <dgm:cxn modelId="{FDF03C86-1BA8-4179-9132-396FE45041FA}" type="presParOf" srcId="{B0CB56A3-8809-4529-AE98-DF0041BB59C1}" destId="{0E04E636-B828-4576-81C4-648001067780}" srcOrd="0" destOrd="0" presId="urn:microsoft.com/office/officeart/2005/8/layout/radial1"/>
    <dgm:cxn modelId="{CF672370-0C85-4A80-A57E-72B2D4B1A5E2}" type="presParOf" srcId="{47E662F9-728E-4D29-BF1C-2E7AE718E7F1}" destId="{4CAF47A6-20D9-4A35-8555-CB7929F100F7}" srcOrd="6" destOrd="0" presId="urn:microsoft.com/office/officeart/2005/8/layout/radial1"/>
    <dgm:cxn modelId="{0AF50444-6E89-4BEE-A8CE-1536AD45ACB5}" type="presParOf" srcId="{47E662F9-728E-4D29-BF1C-2E7AE718E7F1}" destId="{CE2E1A41-F90A-42A8-AE51-38ED6599A220}" srcOrd="7" destOrd="0" presId="urn:microsoft.com/office/officeart/2005/8/layout/radial1"/>
    <dgm:cxn modelId="{40633980-87B3-4498-BDBA-4BCAEC5669FA}" type="presParOf" srcId="{CE2E1A41-F90A-42A8-AE51-38ED6599A220}" destId="{D657EC28-B6E8-4C5D-8DD6-6318A17DA87B}" srcOrd="0" destOrd="0" presId="urn:microsoft.com/office/officeart/2005/8/layout/radial1"/>
    <dgm:cxn modelId="{D86C7108-EB20-4130-BFFE-93B6E3E6E771}" type="presParOf" srcId="{47E662F9-728E-4D29-BF1C-2E7AE718E7F1}" destId="{A1D2752A-6A13-4F22-BAB0-DEE91FBE3187}" srcOrd="8" destOrd="0" presId="urn:microsoft.com/office/officeart/2005/8/layout/radial1"/>
    <dgm:cxn modelId="{EF89062B-F0D8-41D6-951E-6B2F66E2A307}" type="presParOf" srcId="{47E662F9-728E-4D29-BF1C-2E7AE718E7F1}" destId="{8A7EF7FE-776D-4BDE-B0D9-F110B2F37135}" srcOrd="9" destOrd="0" presId="urn:microsoft.com/office/officeart/2005/8/layout/radial1"/>
    <dgm:cxn modelId="{6F4C613A-63C9-4392-8E88-FC6E595DEE7E}" type="presParOf" srcId="{8A7EF7FE-776D-4BDE-B0D9-F110B2F37135}" destId="{A2D839D2-0D64-45CD-8428-893D992886A7}" srcOrd="0" destOrd="0" presId="urn:microsoft.com/office/officeart/2005/8/layout/radial1"/>
    <dgm:cxn modelId="{461A9640-3DF6-4BE6-AF8E-93A5465C5419}" type="presParOf" srcId="{47E662F9-728E-4D29-BF1C-2E7AE718E7F1}" destId="{B840BED4-41BF-4BB0-98F2-6183582978C7}" srcOrd="10" destOrd="0" presId="urn:microsoft.com/office/officeart/2005/8/layout/radial1"/>
    <dgm:cxn modelId="{14A9ED4A-23B8-4CA0-BDC8-D373A4FF9364}" type="presParOf" srcId="{47E662F9-728E-4D29-BF1C-2E7AE718E7F1}" destId="{48E50B39-8839-4593-A834-B51D4FA9DE66}" srcOrd="11" destOrd="0" presId="urn:microsoft.com/office/officeart/2005/8/layout/radial1"/>
    <dgm:cxn modelId="{1EE0FB77-8040-4EE8-B6AF-251EFC276B78}" type="presParOf" srcId="{48E50B39-8839-4593-A834-B51D4FA9DE66}" destId="{90AEFDD9-1C9C-456C-90F9-A39B97694870}" srcOrd="0" destOrd="0" presId="urn:microsoft.com/office/officeart/2005/8/layout/radial1"/>
    <dgm:cxn modelId="{E62C8B09-AB90-48E9-9C07-81268494ABD7}" type="presParOf" srcId="{47E662F9-728E-4D29-BF1C-2E7AE718E7F1}" destId="{1DE26D32-421B-4D7C-BDBB-274729767FE3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8617C91-DFD5-452D-A243-E0ED2FDF8F48}" type="doc">
      <dgm:prSet loTypeId="urn:microsoft.com/office/officeart/2005/8/layout/hierarchy3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8A8C9EF-DE74-469B-9F88-BD54CE360C47}">
      <dgm:prSet phldrT="[Text]"/>
      <dgm:spPr/>
      <dgm:t>
        <a:bodyPr/>
        <a:lstStyle/>
        <a:p>
          <a:r>
            <a:rPr lang="es-ES" dirty="0"/>
            <a:t>¿Dónde vives?</a:t>
          </a:r>
          <a:endParaRPr lang="en-GB" dirty="0"/>
        </a:p>
      </dgm:t>
    </dgm:pt>
    <dgm:pt modelId="{268DB988-0A26-46EC-A459-31DBC3E9BBF6}" type="parTrans" cxnId="{031697E3-6D08-4E33-B273-B4E8E93F83BE}">
      <dgm:prSet/>
      <dgm:spPr/>
      <dgm:t>
        <a:bodyPr/>
        <a:lstStyle/>
        <a:p>
          <a:endParaRPr lang="en-GB"/>
        </a:p>
      </dgm:t>
    </dgm:pt>
    <dgm:pt modelId="{33807F57-CDAA-403E-A03E-BAC6D3944894}" type="sibTrans" cxnId="{031697E3-6D08-4E33-B273-B4E8E93F83BE}">
      <dgm:prSet/>
      <dgm:spPr/>
      <dgm:t>
        <a:bodyPr/>
        <a:lstStyle/>
        <a:p>
          <a:endParaRPr lang="en-GB"/>
        </a:p>
      </dgm:t>
    </dgm:pt>
    <dgm:pt modelId="{5A298DEF-4115-43D2-8F6D-3858D295EECB}">
      <dgm:prSet phldrT="[Text]"/>
      <dgm:spPr/>
      <dgm:t>
        <a:bodyPr/>
        <a:lstStyle/>
        <a:p>
          <a:r>
            <a:rPr lang="es-ES" dirty="0"/>
            <a:t>Vivo en…</a:t>
          </a:r>
          <a:endParaRPr lang="en-GB" dirty="0"/>
        </a:p>
      </dgm:t>
    </dgm:pt>
    <dgm:pt modelId="{188787CB-06DD-4189-BE82-D61BE81EE911}" type="parTrans" cxnId="{4DB60811-8286-4022-B03F-DAD07B98C50B}">
      <dgm:prSet/>
      <dgm:spPr/>
      <dgm:t>
        <a:bodyPr/>
        <a:lstStyle/>
        <a:p>
          <a:endParaRPr lang="en-GB"/>
        </a:p>
      </dgm:t>
    </dgm:pt>
    <dgm:pt modelId="{F66CD7E0-FF8A-4B6B-B604-3067251A8A11}" type="sibTrans" cxnId="{4DB60811-8286-4022-B03F-DAD07B98C50B}">
      <dgm:prSet/>
      <dgm:spPr/>
      <dgm:t>
        <a:bodyPr/>
        <a:lstStyle/>
        <a:p>
          <a:endParaRPr lang="en-GB"/>
        </a:p>
      </dgm:t>
    </dgm:pt>
    <dgm:pt modelId="{C766DA48-175F-4CD0-9B5E-9C664DE68943}">
      <dgm:prSet phldrT="[Text]"/>
      <dgm:spPr/>
      <dgm:t>
        <a:bodyPr/>
        <a:lstStyle/>
        <a:p>
          <a:r>
            <a:rPr lang="es-ES" dirty="0"/>
            <a:t>Es la capital de Grecia</a:t>
          </a:r>
          <a:endParaRPr lang="en-GB" dirty="0"/>
        </a:p>
      </dgm:t>
    </dgm:pt>
    <dgm:pt modelId="{1570E21E-421D-4C9F-849A-95192694CD4B}" type="parTrans" cxnId="{6D012D80-666A-4D55-910F-CDC8DC06D99B}">
      <dgm:prSet/>
      <dgm:spPr/>
      <dgm:t>
        <a:bodyPr/>
        <a:lstStyle/>
        <a:p>
          <a:endParaRPr lang="en-GB"/>
        </a:p>
      </dgm:t>
    </dgm:pt>
    <dgm:pt modelId="{3F343D4F-9E82-49E7-A513-BD8A9062383D}" type="sibTrans" cxnId="{6D012D80-666A-4D55-910F-CDC8DC06D99B}">
      <dgm:prSet/>
      <dgm:spPr/>
      <dgm:t>
        <a:bodyPr/>
        <a:lstStyle/>
        <a:p>
          <a:endParaRPr lang="en-GB"/>
        </a:p>
      </dgm:t>
    </dgm:pt>
    <dgm:pt modelId="{00044195-F322-4004-8B8E-F630BE4049DE}">
      <dgm:prSet phldrT="[Text]"/>
      <dgm:spPr/>
      <dgm:t>
        <a:bodyPr/>
        <a:lstStyle/>
        <a:p>
          <a:r>
            <a:rPr lang="es-ES" dirty="0"/>
            <a:t>¿Cuántos habitantes tiene?</a:t>
          </a:r>
          <a:endParaRPr lang="en-GB" dirty="0"/>
        </a:p>
      </dgm:t>
    </dgm:pt>
    <dgm:pt modelId="{9F3C8568-96BC-48BB-B1FC-8FF2505D4748}" type="parTrans" cxnId="{425943C7-BAA9-4FB9-B9C9-88715E559D70}">
      <dgm:prSet/>
      <dgm:spPr/>
      <dgm:t>
        <a:bodyPr/>
        <a:lstStyle/>
        <a:p>
          <a:endParaRPr lang="en-GB"/>
        </a:p>
      </dgm:t>
    </dgm:pt>
    <dgm:pt modelId="{CEEC39A6-7ED6-4426-84D4-CA62ECBD41DE}" type="sibTrans" cxnId="{425943C7-BAA9-4FB9-B9C9-88715E559D70}">
      <dgm:prSet/>
      <dgm:spPr/>
      <dgm:t>
        <a:bodyPr/>
        <a:lstStyle/>
        <a:p>
          <a:endParaRPr lang="en-GB"/>
        </a:p>
      </dgm:t>
    </dgm:pt>
    <dgm:pt modelId="{822E6F42-055A-4E8F-B14A-DACFF413761F}">
      <dgm:prSet phldrT="[Text]"/>
      <dgm:spPr/>
      <dgm:t>
        <a:bodyPr/>
        <a:lstStyle/>
        <a:p>
          <a:r>
            <a:rPr lang="es-ES" dirty="0"/>
            <a:t>Tiene muchos habitantes</a:t>
          </a:r>
          <a:endParaRPr lang="en-GB" dirty="0"/>
        </a:p>
      </dgm:t>
    </dgm:pt>
    <dgm:pt modelId="{D94C610D-4FF8-4F53-A890-05474EA381ED}" type="parTrans" cxnId="{6877AF32-042C-4AC3-AD8B-3345A7B26745}">
      <dgm:prSet/>
      <dgm:spPr/>
      <dgm:t>
        <a:bodyPr/>
        <a:lstStyle/>
        <a:p>
          <a:endParaRPr lang="en-GB"/>
        </a:p>
      </dgm:t>
    </dgm:pt>
    <dgm:pt modelId="{4456599D-A1B9-43E9-875B-B87E3C6EC693}" type="sibTrans" cxnId="{6877AF32-042C-4AC3-AD8B-3345A7B26745}">
      <dgm:prSet/>
      <dgm:spPr/>
      <dgm:t>
        <a:bodyPr/>
        <a:lstStyle/>
        <a:p>
          <a:endParaRPr lang="en-GB"/>
        </a:p>
      </dgm:t>
    </dgm:pt>
    <dgm:pt modelId="{C54B83A9-10DD-4986-BC77-F31EB556EE8B}">
      <dgm:prSet phldrT="[Text]"/>
      <dgm:spPr/>
      <dgm:t>
        <a:bodyPr/>
        <a:lstStyle/>
        <a:p>
          <a:r>
            <a:rPr lang="es-ES" dirty="0"/>
            <a:t>Unos millones</a:t>
          </a:r>
          <a:endParaRPr lang="en-GB" dirty="0"/>
        </a:p>
      </dgm:t>
    </dgm:pt>
    <dgm:pt modelId="{6391EC5A-5A10-444C-B222-28827D545BF5}" type="parTrans" cxnId="{AE374D24-FE23-4803-9B89-74455029F0B2}">
      <dgm:prSet/>
      <dgm:spPr/>
      <dgm:t>
        <a:bodyPr/>
        <a:lstStyle/>
        <a:p>
          <a:endParaRPr lang="en-GB"/>
        </a:p>
      </dgm:t>
    </dgm:pt>
    <dgm:pt modelId="{70CCC49E-2CC7-4E40-9DFC-6320555762E3}" type="sibTrans" cxnId="{AE374D24-FE23-4803-9B89-74455029F0B2}">
      <dgm:prSet/>
      <dgm:spPr/>
      <dgm:t>
        <a:bodyPr/>
        <a:lstStyle/>
        <a:p>
          <a:endParaRPr lang="en-GB"/>
        </a:p>
      </dgm:t>
    </dgm:pt>
    <dgm:pt modelId="{62E2797E-62AF-4324-9056-FDA18318F90F}">
      <dgm:prSet phldrT="[Text]"/>
      <dgm:spPr/>
      <dgm:t>
        <a:bodyPr/>
        <a:lstStyle/>
        <a:p>
          <a:r>
            <a:rPr lang="es-ES" dirty="0"/>
            <a:t>¿Es una ciudad grande o pequeña?</a:t>
          </a:r>
          <a:endParaRPr lang="en-GB" dirty="0"/>
        </a:p>
      </dgm:t>
    </dgm:pt>
    <dgm:pt modelId="{F371042C-3C3D-4C2F-BC2A-193990380ED7}" type="parTrans" cxnId="{7EED3A04-27DE-47CC-939B-A3C7C0675ED2}">
      <dgm:prSet/>
      <dgm:spPr/>
      <dgm:t>
        <a:bodyPr/>
        <a:lstStyle/>
        <a:p>
          <a:endParaRPr lang="en-GB"/>
        </a:p>
      </dgm:t>
    </dgm:pt>
    <dgm:pt modelId="{A9994098-59E1-4F8A-861D-039B634AFC6D}" type="sibTrans" cxnId="{7EED3A04-27DE-47CC-939B-A3C7C0675ED2}">
      <dgm:prSet/>
      <dgm:spPr/>
      <dgm:t>
        <a:bodyPr/>
        <a:lstStyle/>
        <a:p>
          <a:endParaRPr lang="en-GB"/>
        </a:p>
      </dgm:t>
    </dgm:pt>
    <dgm:pt modelId="{739992B4-06FF-4C9C-9369-77E7D15E18B1}">
      <dgm:prSet phldrT="[Text]"/>
      <dgm:spPr/>
      <dgm:t>
        <a:bodyPr/>
        <a:lstStyle/>
        <a:p>
          <a:r>
            <a:rPr lang="es-ES" dirty="0"/>
            <a:t>Atenas es una ciudad grande</a:t>
          </a:r>
          <a:endParaRPr lang="en-GB" dirty="0"/>
        </a:p>
      </dgm:t>
    </dgm:pt>
    <dgm:pt modelId="{5C1BDF28-33C2-4C19-9F15-723000AADE20}" type="parTrans" cxnId="{F47B4696-2C46-4E04-9AB8-51AD2A554A51}">
      <dgm:prSet/>
      <dgm:spPr/>
      <dgm:t>
        <a:bodyPr/>
        <a:lstStyle/>
        <a:p>
          <a:endParaRPr lang="en-GB"/>
        </a:p>
      </dgm:t>
    </dgm:pt>
    <dgm:pt modelId="{712C4D0C-1109-44BD-9DA0-3F66E3534138}" type="sibTrans" cxnId="{F47B4696-2C46-4E04-9AB8-51AD2A554A51}">
      <dgm:prSet/>
      <dgm:spPr/>
      <dgm:t>
        <a:bodyPr/>
        <a:lstStyle/>
        <a:p>
          <a:endParaRPr lang="en-GB"/>
        </a:p>
      </dgm:t>
    </dgm:pt>
    <dgm:pt modelId="{EDA9E7B2-1FE9-427E-8963-32A02C298FFA}">
      <dgm:prSet phldrT="[Text]"/>
      <dgm:spPr/>
      <dgm:t>
        <a:bodyPr/>
        <a:lstStyle/>
        <a:p>
          <a:r>
            <a:rPr lang="es-ES" dirty="0"/>
            <a:t>No es pequeña, es grande.</a:t>
          </a:r>
          <a:endParaRPr lang="en-GB" dirty="0"/>
        </a:p>
      </dgm:t>
    </dgm:pt>
    <dgm:pt modelId="{EADFE38D-8B7D-4F8B-969D-37F8E37A97C6}" type="parTrans" cxnId="{5C0CCEB7-4A0D-4E81-BD6A-29A3B99A36D3}">
      <dgm:prSet/>
      <dgm:spPr/>
      <dgm:t>
        <a:bodyPr/>
        <a:lstStyle/>
        <a:p>
          <a:endParaRPr lang="en-GB"/>
        </a:p>
      </dgm:t>
    </dgm:pt>
    <dgm:pt modelId="{A0702FCB-F63A-4FD3-87F3-08B6D37A43E4}" type="sibTrans" cxnId="{5C0CCEB7-4A0D-4E81-BD6A-29A3B99A36D3}">
      <dgm:prSet/>
      <dgm:spPr/>
      <dgm:t>
        <a:bodyPr/>
        <a:lstStyle/>
        <a:p>
          <a:endParaRPr lang="en-GB"/>
        </a:p>
      </dgm:t>
    </dgm:pt>
    <dgm:pt modelId="{7FB1969C-7D4B-46BD-B3EE-5AF19AF8BCBA}">
      <dgm:prSet phldrT="[Text]"/>
      <dgm:spPr/>
      <dgm:t>
        <a:bodyPr/>
        <a:lstStyle/>
        <a:p>
          <a:r>
            <a:rPr lang="es-ES" dirty="0"/>
            <a:t>¿Qué lugares de interés se pueden visitar?</a:t>
          </a:r>
        </a:p>
      </dgm:t>
    </dgm:pt>
    <dgm:pt modelId="{E92A1512-59E1-48F3-85D5-B4B1831AD7AC}" type="parTrans" cxnId="{19A21C07-F5DE-43AB-B92A-2F390BC4CF86}">
      <dgm:prSet/>
      <dgm:spPr/>
      <dgm:t>
        <a:bodyPr/>
        <a:lstStyle/>
        <a:p>
          <a:endParaRPr lang="en-GB"/>
        </a:p>
      </dgm:t>
    </dgm:pt>
    <dgm:pt modelId="{2BB9D994-A3F5-46DC-BC35-AAEED569D93B}" type="sibTrans" cxnId="{19A21C07-F5DE-43AB-B92A-2F390BC4CF86}">
      <dgm:prSet/>
      <dgm:spPr/>
      <dgm:t>
        <a:bodyPr/>
        <a:lstStyle/>
        <a:p>
          <a:endParaRPr lang="en-GB"/>
        </a:p>
      </dgm:t>
    </dgm:pt>
    <dgm:pt modelId="{F157454C-197D-469A-9E39-A44FA9A92931}">
      <dgm:prSet phldrT="[Text]"/>
      <dgm:spPr/>
      <dgm:t>
        <a:bodyPr/>
        <a:lstStyle/>
        <a:p>
          <a:r>
            <a:rPr lang="es-ES" dirty="0"/>
            <a:t>Hay muchos lugares para visitar como</a:t>
          </a:r>
        </a:p>
      </dgm:t>
    </dgm:pt>
    <dgm:pt modelId="{5F8649A9-F89F-40F5-BBF7-23A0F9BD448A}" type="parTrans" cxnId="{37CB1BE2-A449-4578-91FE-59B8676803C8}">
      <dgm:prSet/>
      <dgm:spPr/>
      <dgm:t>
        <a:bodyPr/>
        <a:lstStyle/>
        <a:p>
          <a:endParaRPr lang="en-GB"/>
        </a:p>
      </dgm:t>
    </dgm:pt>
    <dgm:pt modelId="{F152DAC1-0EA4-4394-9C87-3E0FAAEEDD5A}" type="sibTrans" cxnId="{37CB1BE2-A449-4578-91FE-59B8676803C8}">
      <dgm:prSet/>
      <dgm:spPr/>
      <dgm:t>
        <a:bodyPr/>
        <a:lstStyle/>
        <a:p>
          <a:endParaRPr lang="en-GB"/>
        </a:p>
      </dgm:t>
    </dgm:pt>
    <dgm:pt modelId="{F1F023A4-3D04-488C-92F6-72CD515B7F96}">
      <dgm:prSet phldrT="[Text]"/>
      <dgm:spPr/>
      <dgm:t>
        <a:bodyPr/>
        <a:lstStyle/>
        <a:p>
          <a:r>
            <a:rPr lang="es-ES" dirty="0"/>
            <a:t>La Acrópolis</a:t>
          </a:r>
        </a:p>
      </dgm:t>
    </dgm:pt>
    <dgm:pt modelId="{B575E036-E614-4735-A512-5A5C7C29494C}" type="parTrans" cxnId="{1A8D5590-10F4-4F58-B8C6-A7F08C9A4DCD}">
      <dgm:prSet/>
      <dgm:spPr/>
      <dgm:t>
        <a:bodyPr/>
        <a:lstStyle/>
        <a:p>
          <a:endParaRPr lang="en-GB"/>
        </a:p>
      </dgm:t>
    </dgm:pt>
    <dgm:pt modelId="{59FE0B32-1DE3-4861-A591-8A8A469674EB}" type="sibTrans" cxnId="{1A8D5590-10F4-4F58-B8C6-A7F08C9A4DCD}">
      <dgm:prSet/>
      <dgm:spPr/>
      <dgm:t>
        <a:bodyPr/>
        <a:lstStyle/>
        <a:p>
          <a:endParaRPr lang="en-GB"/>
        </a:p>
      </dgm:t>
    </dgm:pt>
    <dgm:pt modelId="{CEEC1363-5C54-4DC6-8FD6-F99DC64B87B5}">
      <dgm:prSet phldrT="[Text]"/>
      <dgm:spPr/>
      <dgm:t>
        <a:bodyPr/>
        <a:lstStyle/>
        <a:p>
          <a:r>
            <a:rPr lang="es-ES" dirty="0"/>
            <a:t>Museos</a:t>
          </a:r>
        </a:p>
      </dgm:t>
    </dgm:pt>
    <dgm:pt modelId="{3001C865-82B6-42F3-BE78-5E36EF4676E5}" type="parTrans" cxnId="{03FED8C6-5F46-462A-A9EC-C812798C8685}">
      <dgm:prSet/>
      <dgm:spPr/>
      <dgm:t>
        <a:bodyPr/>
        <a:lstStyle/>
        <a:p>
          <a:endParaRPr lang="en-GB"/>
        </a:p>
      </dgm:t>
    </dgm:pt>
    <dgm:pt modelId="{1EBC9DC8-5ACD-4311-B948-2C15BA98691F}" type="sibTrans" cxnId="{03FED8C6-5F46-462A-A9EC-C812798C8685}">
      <dgm:prSet/>
      <dgm:spPr/>
      <dgm:t>
        <a:bodyPr/>
        <a:lstStyle/>
        <a:p>
          <a:endParaRPr lang="en-GB"/>
        </a:p>
      </dgm:t>
    </dgm:pt>
    <dgm:pt modelId="{29AAD2BF-BA9D-47A3-B678-689BB9E79520}">
      <dgm:prSet phldrT="[Text]"/>
      <dgm:spPr/>
      <dgm:t>
        <a:bodyPr/>
        <a:lstStyle/>
        <a:p>
          <a:r>
            <a:rPr lang="es-ES" dirty="0"/>
            <a:t>Playas </a:t>
          </a:r>
        </a:p>
      </dgm:t>
    </dgm:pt>
    <dgm:pt modelId="{3C183ABE-73B4-4E69-903B-2583176DEB88}" type="parTrans" cxnId="{34C106C0-6EE5-492E-AF88-B77BF3EC4916}">
      <dgm:prSet/>
      <dgm:spPr/>
      <dgm:t>
        <a:bodyPr/>
        <a:lstStyle/>
        <a:p>
          <a:endParaRPr lang="en-GB"/>
        </a:p>
      </dgm:t>
    </dgm:pt>
    <dgm:pt modelId="{E3189F41-8D6C-451E-822F-239F9070534B}" type="sibTrans" cxnId="{34C106C0-6EE5-492E-AF88-B77BF3EC4916}">
      <dgm:prSet/>
      <dgm:spPr/>
      <dgm:t>
        <a:bodyPr/>
        <a:lstStyle/>
        <a:p>
          <a:endParaRPr lang="en-GB"/>
        </a:p>
      </dgm:t>
    </dgm:pt>
    <dgm:pt modelId="{7956424D-723B-4443-9F80-B4FBBC56C5DE}">
      <dgm:prSet phldrT="[Text]"/>
      <dgm:spPr/>
      <dgm:t>
        <a:bodyPr/>
        <a:lstStyle/>
        <a:p>
          <a:r>
            <a:rPr lang="es-ES" dirty="0"/>
            <a:t>¿Cómo es?</a:t>
          </a:r>
        </a:p>
      </dgm:t>
    </dgm:pt>
    <dgm:pt modelId="{F2A9D933-B061-479F-BF76-FBE72633403B}" type="parTrans" cxnId="{AA0A828B-6858-48FC-B5C3-60AF49D072C4}">
      <dgm:prSet/>
      <dgm:spPr/>
      <dgm:t>
        <a:bodyPr/>
        <a:lstStyle/>
        <a:p>
          <a:endParaRPr lang="en-GB"/>
        </a:p>
      </dgm:t>
    </dgm:pt>
    <dgm:pt modelId="{C5CE39EB-ECE3-4691-ABCB-D5CDE96B79AF}" type="sibTrans" cxnId="{AA0A828B-6858-48FC-B5C3-60AF49D072C4}">
      <dgm:prSet/>
      <dgm:spPr/>
      <dgm:t>
        <a:bodyPr/>
        <a:lstStyle/>
        <a:p>
          <a:endParaRPr lang="en-GB"/>
        </a:p>
      </dgm:t>
    </dgm:pt>
    <dgm:pt modelId="{AD42CF63-1C96-454D-A8D3-8571F9DB41C4}">
      <dgm:prSet phldrT="[Text]"/>
      <dgm:spPr/>
      <dgm:t>
        <a:bodyPr/>
        <a:lstStyle/>
        <a:p>
          <a:r>
            <a:rPr lang="es-ES" dirty="0"/>
            <a:t>Es sucia ≠ limpia</a:t>
          </a:r>
        </a:p>
      </dgm:t>
    </dgm:pt>
    <dgm:pt modelId="{D52DED46-9293-401D-8265-613DEB6F60A9}" type="parTrans" cxnId="{A35994DD-E4D1-4DC3-8762-914AC03915FF}">
      <dgm:prSet/>
      <dgm:spPr/>
      <dgm:t>
        <a:bodyPr/>
        <a:lstStyle/>
        <a:p>
          <a:endParaRPr lang="en-GB"/>
        </a:p>
      </dgm:t>
    </dgm:pt>
    <dgm:pt modelId="{C88EB9FC-A0C8-4EC9-BDA1-C6F64395D380}" type="sibTrans" cxnId="{A35994DD-E4D1-4DC3-8762-914AC03915FF}">
      <dgm:prSet/>
      <dgm:spPr/>
      <dgm:t>
        <a:bodyPr/>
        <a:lstStyle/>
        <a:p>
          <a:endParaRPr lang="en-GB"/>
        </a:p>
      </dgm:t>
    </dgm:pt>
    <dgm:pt modelId="{BB35CDDE-B925-4E14-A7E8-A986B88290BB}">
      <dgm:prSet phldrT="[Text]"/>
      <dgm:spPr/>
      <dgm:t>
        <a:bodyPr/>
        <a:lstStyle/>
        <a:p>
          <a:r>
            <a:rPr lang="es-ES" dirty="0"/>
            <a:t>Es moderna ≠ antigua</a:t>
          </a:r>
        </a:p>
      </dgm:t>
    </dgm:pt>
    <dgm:pt modelId="{6DDE7756-27D2-4523-8200-BACC6FB12804}" type="parTrans" cxnId="{1107CF3A-B445-4F1C-963F-4D1B48C7AE44}">
      <dgm:prSet/>
      <dgm:spPr/>
      <dgm:t>
        <a:bodyPr/>
        <a:lstStyle/>
        <a:p>
          <a:endParaRPr lang="en-GB"/>
        </a:p>
      </dgm:t>
    </dgm:pt>
    <dgm:pt modelId="{76AE4B1A-D2A3-4817-A8EB-122397823250}" type="sibTrans" cxnId="{1107CF3A-B445-4F1C-963F-4D1B48C7AE44}">
      <dgm:prSet/>
      <dgm:spPr/>
      <dgm:t>
        <a:bodyPr/>
        <a:lstStyle/>
        <a:p>
          <a:endParaRPr lang="en-GB"/>
        </a:p>
      </dgm:t>
    </dgm:pt>
    <dgm:pt modelId="{F72530A7-3E83-4679-AD36-8E19D8D3CF79}">
      <dgm:prSet phldrT="[Text]"/>
      <dgm:spPr/>
      <dgm:t>
        <a:bodyPr/>
        <a:lstStyle/>
        <a:p>
          <a:r>
            <a:rPr lang="es-ES" dirty="0"/>
            <a:t>Es bien comunicada</a:t>
          </a:r>
        </a:p>
      </dgm:t>
    </dgm:pt>
    <dgm:pt modelId="{7D3B99C7-5D24-49EF-B01D-3E8906C58F01}" type="parTrans" cxnId="{62D8E377-9504-4178-954B-404DC16F88B6}">
      <dgm:prSet/>
      <dgm:spPr/>
      <dgm:t>
        <a:bodyPr/>
        <a:lstStyle/>
        <a:p>
          <a:endParaRPr lang="en-GB"/>
        </a:p>
      </dgm:t>
    </dgm:pt>
    <dgm:pt modelId="{5ECCE83F-BD15-4FC6-BF2E-B5009AC96BE5}" type="sibTrans" cxnId="{62D8E377-9504-4178-954B-404DC16F88B6}">
      <dgm:prSet/>
      <dgm:spPr/>
      <dgm:t>
        <a:bodyPr/>
        <a:lstStyle/>
        <a:p>
          <a:endParaRPr lang="en-GB"/>
        </a:p>
      </dgm:t>
    </dgm:pt>
    <dgm:pt modelId="{67E2C8AB-1DA6-4B94-8428-704CBAF03DC8}">
      <dgm:prSet phldrT="[Text]"/>
      <dgm:spPr/>
      <dgm:t>
        <a:bodyPr/>
        <a:lstStyle/>
        <a:p>
          <a:r>
            <a:rPr lang="es-ES" dirty="0"/>
            <a:t>¿Qué transporte hay?</a:t>
          </a:r>
        </a:p>
      </dgm:t>
    </dgm:pt>
    <dgm:pt modelId="{9173F04A-D59C-496B-9CFD-1A7CA4CDC391}" type="parTrans" cxnId="{1D3003FA-E754-4143-A072-DE030CD14C6E}">
      <dgm:prSet/>
      <dgm:spPr/>
      <dgm:t>
        <a:bodyPr/>
        <a:lstStyle/>
        <a:p>
          <a:endParaRPr lang="en-GB"/>
        </a:p>
      </dgm:t>
    </dgm:pt>
    <dgm:pt modelId="{4BA0E001-BE28-4CD2-9136-B73C8F0CDB7C}" type="sibTrans" cxnId="{1D3003FA-E754-4143-A072-DE030CD14C6E}">
      <dgm:prSet/>
      <dgm:spPr/>
      <dgm:t>
        <a:bodyPr/>
        <a:lstStyle/>
        <a:p>
          <a:endParaRPr lang="en-GB"/>
        </a:p>
      </dgm:t>
    </dgm:pt>
    <dgm:pt modelId="{E82BB028-24BF-4598-8180-E6561F99C3D7}">
      <dgm:prSet phldrT="[Text]"/>
      <dgm:spPr/>
      <dgm:t>
        <a:bodyPr/>
        <a:lstStyle/>
        <a:p>
          <a:r>
            <a:rPr lang="es-ES" dirty="0"/>
            <a:t>Tiene todos los medios de transporte como autobuses, taxis, metro, tranvía</a:t>
          </a:r>
        </a:p>
      </dgm:t>
    </dgm:pt>
    <dgm:pt modelId="{1C4AB62C-0AA8-473A-AF5E-3EFD57FC37F0}" type="parTrans" cxnId="{920059B3-E100-4984-B0C7-AB1F020ECE73}">
      <dgm:prSet/>
      <dgm:spPr/>
      <dgm:t>
        <a:bodyPr/>
        <a:lstStyle/>
        <a:p>
          <a:endParaRPr lang="en-GB"/>
        </a:p>
      </dgm:t>
    </dgm:pt>
    <dgm:pt modelId="{5724FE98-2CA3-4F38-9CCC-8DD2200EEEB8}" type="sibTrans" cxnId="{920059B3-E100-4984-B0C7-AB1F020ECE73}">
      <dgm:prSet/>
      <dgm:spPr/>
      <dgm:t>
        <a:bodyPr/>
        <a:lstStyle/>
        <a:p>
          <a:endParaRPr lang="en-GB"/>
        </a:p>
      </dgm:t>
    </dgm:pt>
    <dgm:pt modelId="{35FD1385-5A04-4399-89D7-3CA2E18851CA}" type="pres">
      <dgm:prSet presAssocID="{28617C91-DFD5-452D-A243-E0ED2FDF8F4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836125E-CFD1-45FC-AC05-B3B92B3F02E4}" type="pres">
      <dgm:prSet presAssocID="{08A8C9EF-DE74-469B-9F88-BD54CE360C47}" presName="root" presStyleCnt="0"/>
      <dgm:spPr/>
    </dgm:pt>
    <dgm:pt modelId="{899EB9DB-0229-4CD0-8ED9-339A8A739FC9}" type="pres">
      <dgm:prSet presAssocID="{08A8C9EF-DE74-469B-9F88-BD54CE360C47}" presName="rootComposite" presStyleCnt="0"/>
      <dgm:spPr/>
    </dgm:pt>
    <dgm:pt modelId="{EF3F4F5D-BEA7-4B75-9144-1F7880441AFB}" type="pres">
      <dgm:prSet presAssocID="{08A8C9EF-DE74-469B-9F88-BD54CE360C47}" presName="rootText" presStyleLbl="node1" presStyleIdx="0" presStyleCnt="6"/>
      <dgm:spPr/>
    </dgm:pt>
    <dgm:pt modelId="{CB5E4B72-B345-4A7A-BCF5-51726D357DA8}" type="pres">
      <dgm:prSet presAssocID="{08A8C9EF-DE74-469B-9F88-BD54CE360C47}" presName="rootConnector" presStyleLbl="node1" presStyleIdx="0" presStyleCnt="6"/>
      <dgm:spPr/>
    </dgm:pt>
    <dgm:pt modelId="{C9DBF010-006B-4E51-8FA6-96571D10561C}" type="pres">
      <dgm:prSet presAssocID="{08A8C9EF-DE74-469B-9F88-BD54CE360C47}" presName="childShape" presStyleCnt="0"/>
      <dgm:spPr/>
    </dgm:pt>
    <dgm:pt modelId="{01F6CBE2-80E2-4072-8073-038B2EB91B61}" type="pres">
      <dgm:prSet presAssocID="{188787CB-06DD-4189-BE82-D61BE81EE911}" presName="Name13" presStyleLbl="parChTrans1D2" presStyleIdx="0" presStyleCnt="11"/>
      <dgm:spPr/>
    </dgm:pt>
    <dgm:pt modelId="{0FDCFAC8-E7AF-43B4-B42D-599E34139FB4}" type="pres">
      <dgm:prSet presAssocID="{5A298DEF-4115-43D2-8F6D-3858D295EECB}" presName="childText" presStyleLbl="bgAcc1" presStyleIdx="0" presStyleCnt="11">
        <dgm:presLayoutVars>
          <dgm:bulletEnabled val="1"/>
        </dgm:presLayoutVars>
      </dgm:prSet>
      <dgm:spPr/>
    </dgm:pt>
    <dgm:pt modelId="{2C2F9064-336D-4BB5-ACA4-D7AF7277703C}" type="pres">
      <dgm:prSet presAssocID="{1570E21E-421D-4C9F-849A-95192694CD4B}" presName="Name13" presStyleLbl="parChTrans1D2" presStyleIdx="1" presStyleCnt="11"/>
      <dgm:spPr/>
    </dgm:pt>
    <dgm:pt modelId="{6ACB69E5-5F75-4785-8CDE-3F141A404B50}" type="pres">
      <dgm:prSet presAssocID="{C766DA48-175F-4CD0-9B5E-9C664DE68943}" presName="childText" presStyleLbl="bgAcc1" presStyleIdx="1" presStyleCnt="11">
        <dgm:presLayoutVars>
          <dgm:bulletEnabled val="1"/>
        </dgm:presLayoutVars>
      </dgm:prSet>
      <dgm:spPr/>
    </dgm:pt>
    <dgm:pt modelId="{3FEAD4C9-0936-448D-806B-7D2E92415687}" type="pres">
      <dgm:prSet presAssocID="{00044195-F322-4004-8B8E-F630BE4049DE}" presName="root" presStyleCnt="0"/>
      <dgm:spPr/>
    </dgm:pt>
    <dgm:pt modelId="{005F250E-DE2C-4212-8539-1DF258C6EFE3}" type="pres">
      <dgm:prSet presAssocID="{00044195-F322-4004-8B8E-F630BE4049DE}" presName="rootComposite" presStyleCnt="0"/>
      <dgm:spPr/>
    </dgm:pt>
    <dgm:pt modelId="{D1850527-CB3E-42FD-B056-607469B0F584}" type="pres">
      <dgm:prSet presAssocID="{00044195-F322-4004-8B8E-F630BE4049DE}" presName="rootText" presStyleLbl="node1" presStyleIdx="1" presStyleCnt="6"/>
      <dgm:spPr/>
    </dgm:pt>
    <dgm:pt modelId="{CC6DE7B7-3BA6-4098-B49D-D03B67B5E085}" type="pres">
      <dgm:prSet presAssocID="{00044195-F322-4004-8B8E-F630BE4049DE}" presName="rootConnector" presStyleLbl="node1" presStyleIdx="1" presStyleCnt="6"/>
      <dgm:spPr/>
    </dgm:pt>
    <dgm:pt modelId="{1FDAA520-1021-4819-962D-5C0422B741BD}" type="pres">
      <dgm:prSet presAssocID="{00044195-F322-4004-8B8E-F630BE4049DE}" presName="childShape" presStyleCnt="0"/>
      <dgm:spPr/>
    </dgm:pt>
    <dgm:pt modelId="{48D31B81-5BEF-468E-84E2-D671F3D68024}" type="pres">
      <dgm:prSet presAssocID="{D94C610D-4FF8-4F53-A890-05474EA381ED}" presName="Name13" presStyleLbl="parChTrans1D2" presStyleIdx="2" presStyleCnt="11"/>
      <dgm:spPr/>
    </dgm:pt>
    <dgm:pt modelId="{0A07C58E-DC44-4C22-9A7E-402261493E6C}" type="pres">
      <dgm:prSet presAssocID="{822E6F42-055A-4E8F-B14A-DACFF413761F}" presName="childText" presStyleLbl="bgAcc1" presStyleIdx="2" presStyleCnt="11">
        <dgm:presLayoutVars>
          <dgm:bulletEnabled val="1"/>
        </dgm:presLayoutVars>
      </dgm:prSet>
      <dgm:spPr/>
    </dgm:pt>
    <dgm:pt modelId="{4534E93F-C744-4E78-BD5B-D309FF1C2D1B}" type="pres">
      <dgm:prSet presAssocID="{6391EC5A-5A10-444C-B222-28827D545BF5}" presName="Name13" presStyleLbl="parChTrans1D2" presStyleIdx="3" presStyleCnt="11"/>
      <dgm:spPr/>
    </dgm:pt>
    <dgm:pt modelId="{2BA6EEDE-696F-4D62-A57A-274F8601FD1B}" type="pres">
      <dgm:prSet presAssocID="{C54B83A9-10DD-4986-BC77-F31EB556EE8B}" presName="childText" presStyleLbl="bgAcc1" presStyleIdx="3" presStyleCnt="11">
        <dgm:presLayoutVars>
          <dgm:bulletEnabled val="1"/>
        </dgm:presLayoutVars>
      </dgm:prSet>
      <dgm:spPr/>
    </dgm:pt>
    <dgm:pt modelId="{E3EC6B45-CC0D-4ED0-A545-0BA9B45EDFD8}" type="pres">
      <dgm:prSet presAssocID="{62E2797E-62AF-4324-9056-FDA18318F90F}" presName="root" presStyleCnt="0"/>
      <dgm:spPr/>
    </dgm:pt>
    <dgm:pt modelId="{1D6F9537-3C6A-4EEB-92B7-75A09A82036F}" type="pres">
      <dgm:prSet presAssocID="{62E2797E-62AF-4324-9056-FDA18318F90F}" presName="rootComposite" presStyleCnt="0"/>
      <dgm:spPr/>
    </dgm:pt>
    <dgm:pt modelId="{A40DBD45-7AA8-407C-BBA7-3903746CE2B6}" type="pres">
      <dgm:prSet presAssocID="{62E2797E-62AF-4324-9056-FDA18318F90F}" presName="rootText" presStyleLbl="node1" presStyleIdx="2" presStyleCnt="6"/>
      <dgm:spPr/>
    </dgm:pt>
    <dgm:pt modelId="{81DE8153-42C7-4E7D-8207-CE9DB77CA284}" type="pres">
      <dgm:prSet presAssocID="{62E2797E-62AF-4324-9056-FDA18318F90F}" presName="rootConnector" presStyleLbl="node1" presStyleIdx="2" presStyleCnt="6"/>
      <dgm:spPr/>
    </dgm:pt>
    <dgm:pt modelId="{79CDF76E-D6B3-4A74-88B2-81B7185BC454}" type="pres">
      <dgm:prSet presAssocID="{62E2797E-62AF-4324-9056-FDA18318F90F}" presName="childShape" presStyleCnt="0"/>
      <dgm:spPr/>
    </dgm:pt>
    <dgm:pt modelId="{902058E6-66EB-45BC-BD5F-4B0F4718F159}" type="pres">
      <dgm:prSet presAssocID="{5C1BDF28-33C2-4C19-9F15-723000AADE20}" presName="Name13" presStyleLbl="parChTrans1D2" presStyleIdx="4" presStyleCnt="11"/>
      <dgm:spPr/>
    </dgm:pt>
    <dgm:pt modelId="{3757FF9D-2666-43A6-83A5-BF546526DC49}" type="pres">
      <dgm:prSet presAssocID="{739992B4-06FF-4C9C-9369-77E7D15E18B1}" presName="childText" presStyleLbl="bgAcc1" presStyleIdx="4" presStyleCnt="11">
        <dgm:presLayoutVars>
          <dgm:bulletEnabled val="1"/>
        </dgm:presLayoutVars>
      </dgm:prSet>
      <dgm:spPr/>
    </dgm:pt>
    <dgm:pt modelId="{82BC0CCC-AF80-4FC3-9BF6-9C647BD31823}" type="pres">
      <dgm:prSet presAssocID="{EADFE38D-8B7D-4F8B-969D-37F8E37A97C6}" presName="Name13" presStyleLbl="parChTrans1D2" presStyleIdx="5" presStyleCnt="11"/>
      <dgm:spPr/>
    </dgm:pt>
    <dgm:pt modelId="{E6AFCD35-455D-4BF1-9C81-6D967EB69A40}" type="pres">
      <dgm:prSet presAssocID="{EDA9E7B2-1FE9-427E-8963-32A02C298FFA}" presName="childText" presStyleLbl="bgAcc1" presStyleIdx="5" presStyleCnt="11">
        <dgm:presLayoutVars>
          <dgm:bulletEnabled val="1"/>
        </dgm:presLayoutVars>
      </dgm:prSet>
      <dgm:spPr/>
    </dgm:pt>
    <dgm:pt modelId="{03D988B4-659E-4469-BF5A-8F482C6CCCB1}" type="pres">
      <dgm:prSet presAssocID="{7FB1969C-7D4B-46BD-B3EE-5AF19AF8BCBA}" presName="root" presStyleCnt="0"/>
      <dgm:spPr/>
    </dgm:pt>
    <dgm:pt modelId="{40914877-EBF7-462C-9B78-C79C56C973F1}" type="pres">
      <dgm:prSet presAssocID="{7FB1969C-7D4B-46BD-B3EE-5AF19AF8BCBA}" presName="rootComposite" presStyleCnt="0"/>
      <dgm:spPr/>
    </dgm:pt>
    <dgm:pt modelId="{7494723F-D04A-4337-A49E-3003C88D1CAA}" type="pres">
      <dgm:prSet presAssocID="{7FB1969C-7D4B-46BD-B3EE-5AF19AF8BCBA}" presName="rootText" presStyleLbl="node1" presStyleIdx="3" presStyleCnt="6"/>
      <dgm:spPr/>
    </dgm:pt>
    <dgm:pt modelId="{965971C6-D657-4E13-9B92-8F5370AF20E6}" type="pres">
      <dgm:prSet presAssocID="{7FB1969C-7D4B-46BD-B3EE-5AF19AF8BCBA}" presName="rootConnector" presStyleLbl="node1" presStyleIdx="3" presStyleCnt="6"/>
      <dgm:spPr/>
    </dgm:pt>
    <dgm:pt modelId="{7E404E80-ECAF-4C29-9F6B-20E5FB983BDF}" type="pres">
      <dgm:prSet presAssocID="{7FB1969C-7D4B-46BD-B3EE-5AF19AF8BCBA}" presName="childShape" presStyleCnt="0"/>
      <dgm:spPr/>
    </dgm:pt>
    <dgm:pt modelId="{084F0E20-C64D-4902-8326-DADD0182566B}" type="pres">
      <dgm:prSet presAssocID="{5F8649A9-F89F-40F5-BBF7-23A0F9BD448A}" presName="Name13" presStyleLbl="parChTrans1D2" presStyleIdx="6" presStyleCnt="11"/>
      <dgm:spPr/>
    </dgm:pt>
    <dgm:pt modelId="{D229A183-80A7-4EBF-B44E-E253F480119E}" type="pres">
      <dgm:prSet presAssocID="{F157454C-197D-469A-9E39-A44FA9A92931}" presName="childText" presStyleLbl="bgAcc1" presStyleIdx="6" presStyleCnt="11">
        <dgm:presLayoutVars>
          <dgm:bulletEnabled val="1"/>
        </dgm:presLayoutVars>
      </dgm:prSet>
      <dgm:spPr/>
    </dgm:pt>
    <dgm:pt modelId="{FA09273D-3FF1-47A4-B5D9-E86F1521659E}" type="pres">
      <dgm:prSet presAssocID="{7956424D-723B-4443-9F80-B4FBBC56C5DE}" presName="root" presStyleCnt="0"/>
      <dgm:spPr/>
    </dgm:pt>
    <dgm:pt modelId="{32767416-7DDB-4CBD-B8D9-3166C99C2287}" type="pres">
      <dgm:prSet presAssocID="{7956424D-723B-4443-9F80-B4FBBC56C5DE}" presName="rootComposite" presStyleCnt="0"/>
      <dgm:spPr/>
    </dgm:pt>
    <dgm:pt modelId="{7D928BE6-6791-4449-83A1-24C47BC6D8A4}" type="pres">
      <dgm:prSet presAssocID="{7956424D-723B-4443-9F80-B4FBBC56C5DE}" presName="rootText" presStyleLbl="node1" presStyleIdx="4" presStyleCnt="6"/>
      <dgm:spPr/>
    </dgm:pt>
    <dgm:pt modelId="{C11AA90D-0BE7-4FE5-A78F-7D8B98CBEBA2}" type="pres">
      <dgm:prSet presAssocID="{7956424D-723B-4443-9F80-B4FBBC56C5DE}" presName="rootConnector" presStyleLbl="node1" presStyleIdx="4" presStyleCnt="6"/>
      <dgm:spPr/>
    </dgm:pt>
    <dgm:pt modelId="{3C9B28B7-1EC0-4710-9591-4900BEE3EAC6}" type="pres">
      <dgm:prSet presAssocID="{7956424D-723B-4443-9F80-B4FBBC56C5DE}" presName="childShape" presStyleCnt="0"/>
      <dgm:spPr/>
    </dgm:pt>
    <dgm:pt modelId="{BB50B9E9-5B4C-4646-9C1C-D7046E37369A}" type="pres">
      <dgm:prSet presAssocID="{D52DED46-9293-401D-8265-613DEB6F60A9}" presName="Name13" presStyleLbl="parChTrans1D2" presStyleIdx="7" presStyleCnt="11"/>
      <dgm:spPr/>
    </dgm:pt>
    <dgm:pt modelId="{10BF157B-BBD6-45DA-AC86-37D4C62ECD3B}" type="pres">
      <dgm:prSet presAssocID="{AD42CF63-1C96-454D-A8D3-8571F9DB41C4}" presName="childText" presStyleLbl="bgAcc1" presStyleIdx="7" presStyleCnt="11">
        <dgm:presLayoutVars>
          <dgm:bulletEnabled val="1"/>
        </dgm:presLayoutVars>
      </dgm:prSet>
      <dgm:spPr/>
    </dgm:pt>
    <dgm:pt modelId="{E344D890-4853-41AB-AA5F-BB10AC9D214A}" type="pres">
      <dgm:prSet presAssocID="{6DDE7756-27D2-4523-8200-BACC6FB12804}" presName="Name13" presStyleLbl="parChTrans1D2" presStyleIdx="8" presStyleCnt="11"/>
      <dgm:spPr/>
    </dgm:pt>
    <dgm:pt modelId="{DEC96181-F25C-4D31-AD12-09A149899908}" type="pres">
      <dgm:prSet presAssocID="{BB35CDDE-B925-4E14-A7E8-A986B88290BB}" presName="childText" presStyleLbl="bgAcc1" presStyleIdx="8" presStyleCnt="11">
        <dgm:presLayoutVars>
          <dgm:bulletEnabled val="1"/>
        </dgm:presLayoutVars>
      </dgm:prSet>
      <dgm:spPr/>
    </dgm:pt>
    <dgm:pt modelId="{33754CB3-FDAA-401E-AF9B-C70CA6608205}" type="pres">
      <dgm:prSet presAssocID="{7D3B99C7-5D24-49EF-B01D-3E8906C58F01}" presName="Name13" presStyleLbl="parChTrans1D2" presStyleIdx="9" presStyleCnt="11"/>
      <dgm:spPr/>
    </dgm:pt>
    <dgm:pt modelId="{19062AA4-177B-401F-AEC4-1B2FAAA346D5}" type="pres">
      <dgm:prSet presAssocID="{F72530A7-3E83-4679-AD36-8E19D8D3CF79}" presName="childText" presStyleLbl="bgAcc1" presStyleIdx="9" presStyleCnt="11">
        <dgm:presLayoutVars>
          <dgm:bulletEnabled val="1"/>
        </dgm:presLayoutVars>
      </dgm:prSet>
      <dgm:spPr/>
    </dgm:pt>
    <dgm:pt modelId="{04D89D5C-2871-4871-B990-923C67170CEB}" type="pres">
      <dgm:prSet presAssocID="{67E2C8AB-1DA6-4B94-8428-704CBAF03DC8}" presName="root" presStyleCnt="0"/>
      <dgm:spPr/>
    </dgm:pt>
    <dgm:pt modelId="{EBBD72D4-C221-405A-B552-A997759FAD2E}" type="pres">
      <dgm:prSet presAssocID="{67E2C8AB-1DA6-4B94-8428-704CBAF03DC8}" presName="rootComposite" presStyleCnt="0"/>
      <dgm:spPr/>
    </dgm:pt>
    <dgm:pt modelId="{9865D5CD-B8B2-4A24-9A19-641B0AF26619}" type="pres">
      <dgm:prSet presAssocID="{67E2C8AB-1DA6-4B94-8428-704CBAF03DC8}" presName="rootText" presStyleLbl="node1" presStyleIdx="5" presStyleCnt="6"/>
      <dgm:spPr/>
    </dgm:pt>
    <dgm:pt modelId="{B3378B2D-5D2C-49C1-9C6D-D693A9038C7B}" type="pres">
      <dgm:prSet presAssocID="{67E2C8AB-1DA6-4B94-8428-704CBAF03DC8}" presName="rootConnector" presStyleLbl="node1" presStyleIdx="5" presStyleCnt="6"/>
      <dgm:spPr/>
    </dgm:pt>
    <dgm:pt modelId="{87578941-EE62-4225-B2A7-C2BDEBF77AF0}" type="pres">
      <dgm:prSet presAssocID="{67E2C8AB-1DA6-4B94-8428-704CBAF03DC8}" presName="childShape" presStyleCnt="0"/>
      <dgm:spPr/>
    </dgm:pt>
    <dgm:pt modelId="{D215C1C6-B89A-49B4-8262-922DA1168EEF}" type="pres">
      <dgm:prSet presAssocID="{1C4AB62C-0AA8-473A-AF5E-3EFD57FC37F0}" presName="Name13" presStyleLbl="parChTrans1D2" presStyleIdx="10" presStyleCnt="11"/>
      <dgm:spPr/>
    </dgm:pt>
    <dgm:pt modelId="{7EA4A66A-1CFF-4AD2-8BE0-2DFAA8BF4216}" type="pres">
      <dgm:prSet presAssocID="{E82BB028-24BF-4598-8180-E6561F99C3D7}" presName="childText" presStyleLbl="bgAcc1" presStyleIdx="10" presStyleCnt="11">
        <dgm:presLayoutVars>
          <dgm:bulletEnabled val="1"/>
        </dgm:presLayoutVars>
      </dgm:prSet>
      <dgm:spPr/>
    </dgm:pt>
  </dgm:ptLst>
  <dgm:cxnLst>
    <dgm:cxn modelId="{7EED3A04-27DE-47CC-939B-A3C7C0675ED2}" srcId="{28617C91-DFD5-452D-A243-E0ED2FDF8F48}" destId="{62E2797E-62AF-4324-9056-FDA18318F90F}" srcOrd="2" destOrd="0" parTransId="{F371042C-3C3D-4C2F-BC2A-193990380ED7}" sibTransId="{A9994098-59E1-4F8A-861D-039B634AFC6D}"/>
    <dgm:cxn modelId="{19A21C07-F5DE-43AB-B92A-2F390BC4CF86}" srcId="{28617C91-DFD5-452D-A243-E0ED2FDF8F48}" destId="{7FB1969C-7D4B-46BD-B3EE-5AF19AF8BCBA}" srcOrd="3" destOrd="0" parTransId="{E92A1512-59E1-48F3-85D5-B4B1831AD7AC}" sibTransId="{2BB9D994-A3F5-46DC-BC35-AAEED569D93B}"/>
    <dgm:cxn modelId="{A6AB2908-6667-4F86-B9E0-9AF430EA3EF0}" type="presOf" srcId="{00044195-F322-4004-8B8E-F630BE4049DE}" destId="{D1850527-CB3E-42FD-B056-607469B0F584}" srcOrd="0" destOrd="0" presId="urn:microsoft.com/office/officeart/2005/8/layout/hierarchy3"/>
    <dgm:cxn modelId="{1230C308-02EC-4780-9F5D-67B7BA6556DA}" type="presOf" srcId="{E82BB028-24BF-4598-8180-E6561F99C3D7}" destId="{7EA4A66A-1CFF-4AD2-8BE0-2DFAA8BF4216}" srcOrd="0" destOrd="0" presId="urn:microsoft.com/office/officeart/2005/8/layout/hierarchy3"/>
    <dgm:cxn modelId="{86CE310D-E533-4909-B5AC-32D48A741078}" type="presOf" srcId="{67E2C8AB-1DA6-4B94-8428-704CBAF03DC8}" destId="{B3378B2D-5D2C-49C1-9C6D-D693A9038C7B}" srcOrd="1" destOrd="0" presId="urn:microsoft.com/office/officeart/2005/8/layout/hierarchy3"/>
    <dgm:cxn modelId="{4DB60811-8286-4022-B03F-DAD07B98C50B}" srcId="{08A8C9EF-DE74-469B-9F88-BD54CE360C47}" destId="{5A298DEF-4115-43D2-8F6D-3858D295EECB}" srcOrd="0" destOrd="0" parTransId="{188787CB-06DD-4189-BE82-D61BE81EE911}" sibTransId="{F66CD7E0-FF8A-4B6B-B604-3067251A8A11}"/>
    <dgm:cxn modelId="{F3B69013-95FB-4206-97CF-2B692C899504}" type="presOf" srcId="{7FB1969C-7D4B-46BD-B3EE-5AF19AF8BCBA}" destId="{7494723F-D04A-4337-A49E-3003C88D1CAA}" srcOrd="0" destOrd="0" presId="urn:microsoft.com/office/officeart/2005/8/layout/hierarchy3"/>
    <dgm:cxn modelId="{EDE7F913-B4F7-4FB9-A01D-D9FDC7CFCBF0}" type="presOf" srcId="{C54B83A9-10DD-4986-BC77-F31EB556EE8B}" destId="{2BA6EEDE-696F-4D62-A57A-274F8601FD1B}" srcOrd="0" destOrd="0" presId="urn:microsoft.com/office/officeart/2005/8/layout/hierarchy3"/>
    <dgm:cxn modelId="{4E521F18-ED45-4AF5-B501-09D6A9F48DB6}" type="presOf" srcId="{BB35CDDE-B925-4E14-A7E8-A986B88290BB}" destId="{DEC96181-F25C-4D31-AD12-09A149899908}" srcOrd="0" destOrd="0" presId="urn:microsoft.com/office/officeart/2005/8/layout/hierarchy3"/>
    <dgm:cxn modelId="{05D7271E-814F-4835-8B91-39FCD63C186A}" type="presOf" srcId="{188787CB-06DD-4189-BE82-D61BE81EE911}" destId="{01F6CBE2-80E2-4072-8073-038B2EB91B61}" srcOrd="0" destOrd="0" presId="urn:microsoft.com/office/officeart/2005/8/layout/hierarchy3"/>
    <dgm:cxn modelId="{AE374D24-FE23-4803-9B89-74455029F0B2}" srcId="{00044195-F322-4004-8B8E-F630BE4049DE}" destId="{C54B83A9-10DD-4986-BC77-F31EB556EE8B}" srcOrd="1" destOrd="0" parTransId="{6391EC5A-5A10-444C-B222-28827D545BF5}" sibTransId="{70CCC49E-2CC7-4E40-9DFC-6320555762E3}"/>
    <dgm:cxn modelId="{0AC6502C-C171-481D-9794-7156630ACE9D}" type="presOf" srcId="{29AAD2BF-BA9D-47A3-B678-689BB9E79520}" destId="{D229A183-80A7-4EBF-B44E-E253F480119E}" srcOrd="0" destOrd="3" presId="urn:microsoft.com/office/officeart/2005/8/layout/hierarchy3"/>
    <dgm:cxn modelId="{6877AF32-042C-4AC3-AD8B-3345A7B26745}" srcId="{00044195-F322-4004-8B8E-F630BE4049DE}" destId="{822E6F42-055A-4E8F-B14A-DACFF413761F}" srcOrd="0" destOrd="0" parTransId="{D94C610D-4FF8-4F53-A890-05474EA381ED}" sibTransId="{4456599D-A1B9-43E9-875B-B87E3C6EC693}"/>
    <dgm:cxn modelId="{8A048633-3FD9-42FC-BEC2-A6CFD4942C64}" type="presOf" srcId="{62E2797E-62AF-4324-9056-FDA18318F90F}" destId="{81DE8153-42C7-4E7D-8207-CE9DB77CA284}" srcOrd="1" destOrd="0" presId="urn:microsoft.com/office/officeart/2005/8/layout/hierarchy3"/>
    <dgm:cxn modelId="{CEEDCA39-A100-4E8C-A5D0-C85836C1447D}" type="presOf" srcId="{D94C610D-4FF8-4F53-A890-05474EA381ED}" destId="{48D31B81-5BEF-468E-84E2-D671F3D68024}" srcOrd="0" destOrd="0" presId="urn:microsoft.com/office/officeart/2005/8/layout/hierarchy3"/>
    <dgm:cxn modelId="{1107CF3A-B445-4F1C-963F-4D1B48C7AE44}" srcId="{7956424D-723B-4443-9F80-B4FBBC56C5DE}" destId="{BB35CDDE-B925-4E14-A7E8-A986B88290BB}" srcOrd="1" destOrd="0" parTransId="{6DDE7756-27D2-4523-8200-BACC6FB12804}" sibTransId="{76AE4B1A-D2A3-4817-A8EB-122397823250}"/>
    <dgm:cxn modelId="{50E8B63F-9EE3-48FC-8CF5-A5D78A927BA7}" type="presOf" srcId="{1570E21E-421D-4C9F-849A-95192694CD4B}" destId="{2C2F9064-336D-4BB5-ACA4-D7AF7277703C}" srcOrd="0" destOrd="0" presId="urn:microsoft.com/office/officeart/2005/8/layout/hierarchy3"/>
    <dgm:cxn modelId="{342C3B5F-3933-4769-8FE2-0ACF70EAA863}" type="presOf" srcId="{AD42CF63-1C96-454D-A8D3-8571F9DB41C4}" destId="{10BF157B-BBD6-45DA-AC86-37D4C62ECD3B}" srcOrd="0" destOrd="0" presId="urn:microsoft.com/office/officeart/2005/8/layout/hierarchy3"/>
    <dgm:cxn modelId="{608E6063-1554-4E14-A490-F7A13D20965E}" type="presOf" srcId="{67E2C8AB-1DA6-4B94-8428-704CBAF03DC8}" destId="{9865D5CD-B8B2-4A24-9A19-641B0AF26619}" srcOrd="0" destOrd="0" presId="urn:microsoft.com/office/officeart/2005/8/layout/hierarchy3"/>
    <dgm:cxn modelId="{042D9846-4DF0-41C8-A8FE-A16F44BF7EC5}" type="presOf" srcId="{5A298DEF-4115-43D2-8F6D-3858D295EECB}" destId="{0FDCFAC8-E7AF-43B4-B42D-599E34139FB4}" srcOrd="0" destOrd="0" presId="urn:microsoft.com/office/officeart/2005/8/layout/hierarchy3"/>
    <dgm:cxn modelId="{2CAA4669-4C0D-4C0A-8B26-DA1D5C35EB2B}" type="presOf" srcId="{EDA9E7B2-1FE9-427E-8963-32A02C298FFA}" destId="{E6AFCD35-455D-4BF1-9C81-6D967EB69A40}" srcOrd="0" destOrd="0" presId="urn:microsoft.com/office/officeart/2005/8/layout/hierarchy3"/>
    <dgm:cxn modelId="{73574270-8F42-4A40-9201-2823B17DE5A2}" type="presOf" srcId="{7956424D-723B-4443-9F80-B4FBBC56C5DE}" destId="{C11AA90D-0BE7-4FE5-A78F-7D8B98CBEBA2}" srcOrd="1" destOrd="0" presId="urn:microsoft.com/office/officeart/2005/8/layout/hierarchy3"/>
    <dgm:cxn modelId="{25FC0B52-5658-41EB-8848-557A3CFDEADB}" type="presOf" srcId="{7FB1969C-7D4B-46BD-B3EE-5AF19AF8BCBA}" destId="{965971C6-D657-4E13-9B92-8F5370AF20E6}" srcOrd="1" destOrd="0" presId="urn:microsoft.com/office/officeart/2005/8/layout/hierarchy3"/>
    <dgm:cxn modelId="{62D8E377-9504-4178-954B-404DC16F88B6}" srcId="{7956424D-723B-4443-9F80-B4FBBC56C5DE}" destId="{F72530A7-3E83-4679-AD36-8E19D8D3CF79}" srcOrd="2" destOrd="0" parTransId="{7D3B99C7-5D24-49EF-B01D-3E8906C58F01}" sibTransId="{5ECCE83F-BD15-4FC6-BF2E-B5009AC96BE5}"/>
    <dgm:cxn modelId="{000BAA7A-47E0-491F-93A7-815C6250A536}" type="presOf" srcId="{7D3B99C7-5D24-49EF-B01D-3E8906C58F01}" destId="{33754CB3-FDAA-401E-AF9B-C70CA6608205}" srcOrd="0" destOrd="0" presId="urn:microsoft.com/office/officeart/2005/8/layout/hierarchy3"/>
    <dgm:cxn modelId="{1E38477F-6DDD-4FCF-A8A7-A99B58FE89AB}" type="presOf" srcId="{C766DA48-175F-4CD0-9B5E-9C664DE68943}" destId="{6ACB69E5-5F75-4785-8CDE-3F141A404B50}" srcOrd="0" destOrd="0" presId="urn:microsoft.com/office/officeart/2005/8/layout/hierarchy3"/>
    <dgm:cxn modelId="{6D012D80-666A-4D55-910F-CDC8DC06D99B}" srcId="{08A8C9EF-DE74-469B-9F88-BD54CE360C47}" destId="{C766DA48-175F-4CD0-9B5E-9C664DE68943}" srcOrd="1" destOrd="0" parTransId="{1570E21E-421D-4C9F-849A-95192694CD4B}" sibTransId="{3F343D4F-9E82-49E7-A513-BD8A9062383D}"/>
    <dgm:cxn modelId="{13003882-8410-49B0-9A68-4EF8D7FF25F1}" type="presOf" srcId="{F72530A7-3E83-4679-AD36-8E19D8D3CF79}" destId="{19062AA4-177B-401F-AEC4-1B2FAAA346D5}" srcOrd="0" destOrd="0" presId="urn:microsoft.com/office/officeart/2005/8/layout/hierarchy3"/>
    <dgm:cxn modelId="{AA0A828B-6858-48FC-B5C3-60AF49D072C4}" srcId="{28617C91-DFD5-452D-A243-E0ED2FDF8F48}" destId="{7956424D-723B-4443-9F80-B4FBBC56C5DE}" srcOrd="4" destOrd="0" parTransId="{F2A9D933-B061-479F-BF76-FBE72633403B}" sibTransId="{C5CE39EB-ECE3-4691-ABCB-D5CDE96B79AF}"/>
    <dgm:cxn modelId="{1A8D5590-10F4-4F58-B8C6-A7F08C9A4DCD}" srcId="{F157454C-197D-469A-9E39-A44FA9A92931}" destId="{F1F023A4-3D04-488C-92F6-72CD515B7F96}" srcOrd="0" destOrd="0" parTransId="{B575E036-E614-4735-A512-5A5C7C29494C}" sibTransId="{59FE0B32-1DE3-4861-A591-8A8A469674EB}"/>
    <dgm:cxn modelId="{F47B4696-2C46-4E04-9AB8-51AD2A554A51}" srcId="{62E2797E-62AF-4324-9056-FDA18318F90F}" destId="{739992B4-06FF-4C9C-9369-77E7D15E18B1}" srcOrd="0" destOrd="0" parTransId="{5C1BDF28-33C2-4C19-9F15-723000AADE20}" sibTransId="{712C4D0C-1109-44BD-9DA0-3F66E3534138}"/>
    <dgm:cxn modelId="{EC1A3299-88D5-45D8-983B-DFBB7F747211}" type="presOf" srcId="{62E2797E-62AF-4324-9056-FDA18318F90F}" destId="{A40DBD45-7AA8-407C-BBA7-3903746CE2B6}" srcOrd="0" destOrd="0" presId="urn:microsoft.com/office/officeart/2005/8/layout/hierarchy3"/>
    <dgm:cxn modelId="{85A4849E-4AAE-47FE-BB73-29735883E031}" type="presOf" srcId="{CEEC1363-5C54-4DC6-8FD6-F99DC64B87B5}" destId="{D229A183-80A7-4EBF-B44E-E253F480119E}" srcOrd="0" destOrd="2" presId="urn:microsoft.com/office/officeart/2005/8/layout/hierarchy3"/>
    <dgm:cxn modelId="{920059B3-E100-4984-B0C7-AB1F020ECE73}" srcId="{67E2C8AB-1DA6-4B94-8428-704CBAF03DC8}" destId="{E82BB028-24BF-4598-8180-E6561F99C3D7}" srcOrd="0" destOrd="0" parTransId="{1C4AB62C-0AA8-473A-AF5E-3EFD57FC37F0}" sibTransId="{5724FE98-2CA3-4F38-9CCC-8DD2200EEEB8}"/>
    <dgm:cxn modelId="{5C0CCEB7-4A0D-4E81-BD6A-29A3B99A36D3}" srcId="{62E2797E-62AF-4324-9056-FDA18318F90F}" destId="{EDA9E7B2-1FE9-427E-8963-32A02C298FFA}" srcOrd="1" destOrd="0" parTransId="{EADFE38D-8B7D-4F8B-969D-37F8E37A97C6}" sibTransId="{A0702FCB-F63A-4FD3-87F3-08B6D37A43E4}"/>
    <dgm:cxn modelId="{34C106C0-6EE5-492E-AF88-B77BF3EC4916}" srcId="{F157454C-197D-469A-9E39-A44FA9A92931}" destId="{29AAD2BF-BA9D-47A3-B678-689BB9E79520}" srcOrd="2" destOrd="0" parTransId="{3C183ABE-73B4-4E69-903B-2583176DEB88}" sibTransId="{E3189F41-8D6C-451E-822F-239F9070534B}"/>
    <dgm:cxn modelId="{6305D7C4-3B56-44D5-8F0B-FBA1CCEBB489}" type="presOf" srcId="{1C4AB62C-0AA8-473A-AF5E-3EFD57FC37F0}" destId="{D215C1C6-B89A-49B4-8262-922DA1168EEF}" srcOrd="0" destOrd="0" presId="urn:microsoft.com/office/officeart/2005/8/layout/hierarchy3"/>
    <dgm:cxn modelId="{2EEE57C6-0069-4EC7-A57E-F35423D6E408}" type="presOf" srcId="{6391EC5A-5A10-444C-B222-28827D545BF5}" destId="{4534E93F-C744-4E78-BD5B-D309FF1C2D1B}" srcOrd="0" destOrd="0" presId="urn:microsoft.com/office/officeart/2005/8/layout/hierarchy3"/>
    <dgm:cxn modelId="{03FED8C6-5F46-462A-A9EC-C812798C8685}" srcId="{F157454C-197D-469A-9E39-A44FA9A92931}" destId="{CEEC1363-5C54-4DC6-8FD6-F99DC64B87B5}" srcOrd="1" destOrd="0" parTransId="{3001C865-82B6-42F3-BE78-5E36EF4676E5}" sibTransId="{1EBC9DC8-5ACD-4311-B948-2C15BA98691F}"/>
    <dgm:cxn modelId="{425943C7-BAA9-4FB9-B9C9-88715E559D70}" srcId="{28617C91-DFD5-452D-A243-E0ED2FDF8F48}" destId="{00044195-F322-4004-8B8E-F630BE4049DE}" srcOrd="1" destOrd="0" parTransId="{9F3C8568-96BC-48BB-B1FC-8FF2505D4748}" sibTransId="{CEEC39A6-7ED6-4426-84D4-CA62ECBD41DE}"/>
    <dgm:cxn modelId="{D9D4A5CA-11A9-4C3D-A117-58F4E4420A3F}" type="presOf" srcId="{28617C91-DFD5-452D-A243-E0ED2FDF8F48}" destId="{35FD1385-5A04-4399-89D7-3CA2E18851CA}" srcOrd="0" destOrd="0" presId="urn:microsoft.com/office/officeart/2005/8/layout/hierarchy3"/>
    <dgm:cxn modelId="{922D0CD2-9521-45D1-8C37-6C6479D6176E}" type="presOf" srcId="{00044195-F322-4004-8B8E-F630BE4049DE}" destId="{CC6DE7B7-3BA6-4098-B49D-D03B67B5E085}" srcOrd="1" destOrd="0" presId="urn:microsoft.com/office/officeart/2005/8/layout/hierarchy3"/>
    <dgm:cxn modelId="{1C800CD2-A27F-472C-9665-FBDE31BDD03D}" type="presOf" srcId="{F157454C-197D-469A-9E39-A44FA9A92931}" destId="{D229A183-80A7-4EBF-B44E-E253F480119E}" srcOrd="0" destOrd="0" presId="urn:microsoft.com/office/officeart/2005/8/layout/hierarchy3"/>
    <dgm:cxn modelId="{B1F64BD4-C931-4EBF-8899-0EEA7254E9A9}" type="presOf" srcId="{822E6F42-055A-4E8F-B14A-DACFF413761F}" destId="{0A07C58E-DC44-4C22-9A7E-402261493E6C}" srcOrd="0" destOrd="0" presId="urn:microsoft.com/office/officeart/2005/8/layout/hierarchy3"/>
    <dgm:cxn modelId="{5ED233D6-5F0A-48FC-9F46-269DEF02BF17}" type="presOf" srcId="{5F8649A9-F89F-40F5-BBF7-23A0F9BD448A}" destId="{084F0E20-C64D-4902-8326-DADD0182566B}" srcOrd="0" destOrd="0" presId="urn:microsoft.com/office/officeart/2005/8/layout/hierarchy3"/>
    <dgm:cxn modelId="{075384DC-2672-4AEB-A654-4DBC497B7F15}" type="presOf" srcId="{7956424D-723B-4443-9F80-B4FBBC56C5DE}" destId="{7D928BE6-6791-4449-83A1-24C47BC6D8A4}" srcOrd="0" destOrd="0" presId="urn:microsoft.com/office/officeart/2005/8/layout/hierarchy3"/>
    <dgm:cxn modelId="{A35994DD-E4D1-4DC3-8762-914AC03915FF}" srcId="{7956424D-723B-4443-9F80-B4FBBC56C5DE}" destId="{AD42CF63-1C96-454D-A8D3-8571F9DB41C4}" srcOrd="0" destOrd="0" parTransId="{D52DED46-9293-401D-8265-613DEB6F60A9}" sibTransId="{C88EB9FC-A0C8-4EC9-BDA1-C6F64395D380}"/>
    <dgm:cxn modelId="{2434FCDE-002A-4CE6-AD88-73467F5B3220}" type="presOf" srcId="{6DDE7756-27D2-4523-8200-BACC6FB12804}" destId="{E344D890-4853-41AB-AA5F-BB10AC9D214A}" srcOrd="0" destOrd="0" presId="urn:microsoft.com/office/officeart/2005/8/layout/hierarchy3"/>
    <dgm:cxn modelId="{37CB1BE2-A449-4578-91FE-59B8676803C8}" srcId="{7FB1969C-7D4B-46BD-B3EE-5AF19AF8BCBA}" destId="{F157454C-197D-469A-9E39-A44FA9A92931}" srcOrd="0" destOrd="0" parTransId="{5F8649A9-F89F-40F5-BBF7-23A0F9BD448A}" sibTransId="{F152DAC1-0EA4-4394-9C87-3E0FAAEEDD5A}"/>
    <dgm:cxn modelId="{997074E2-3B94-47AC-96C9-62E48411FF3B}" type="presOf" srcId="{EADFE38D-8B7D-4F8B-969D-37F8E37A97C6}" destId="{82BC0CCC-AF80-4FC3-9BF6-9C647BD31823}" srcOrd="0" destOrd="0" presId="urn:microsoft.com/office/officeart/2005/8/layout/hierarchy3"/>
    <dgm:cxn modelId="{031697E3-6D08-4E33-B273-B4E8E93F83BE}" srcId="{28617C91-DFD5-452D-A243-E0ED2FDF8F48}" destId="{08A8C9EF-DE74-469B-9F88-BD54CE360C47}" srcOrd="0" destOrd="0" parTransId="{268DB988-0A26-46EC-A459-31DBC3E9BBF6}" sibTransId="{33807F57-CDAA-403E-A03E-BAC6D3944894}"/>
    <dgm:cxn modelId="{B5C15BE5-98D9-46B4-A7B7-CA61680F7D97}" type="presOf" srcId="{5C1BDF28-33C2-4C19-9F15-723000AADE20}" destId="{902058E6-66EB-45BC-BD5F-4B0F4718F159}" srcOrd="0" destOrd="0" presId="urn:microsoft.com/office/officeart/2005/8/layout/hierarchy3"/>
    <dgm:cxn modelId="{0C9F4CEF-315F-4E8A-9970-EA7502F99390}" type="presOf" srcId="{08A8C9EF-DE74-469B-9F88-BD54CE360C47}" destId="{CB5E4B72-B345-4A7A-BCF5-51726D357DA8}" srcOrd="1" destOrd="0" presId="urn:microsoft.com/office/officeart/2005/8/layout/hierarchy3"/>
    <dgm:cxn modelId="{CAC451F0-29CD-4422-97EA-7DCC267EEC45}" type="presOf" srcId="{08A8C9EF-DE74-469B-9F88-BD54CE360C47}" destId="{EF3F4F5D-BEA7-4B75-9144-1F7880441AFB}" srcOrd="0" destOrd="0" presId="urn:microsoft.com/office/officeart/2005/8/layout/hierarchy3"/>
    <dgm:cxn modelId="{309FABF1-19CD-41F6-A8B8-33FB6ABBA136}" type="presOf" srcId="{D52DED46-9293-401D-8265-613DEB6F60A9}" destId="{BB50B9E9-5B4C-4646-9C1C-D7046E37369A}" srcOrd="0" destOrd="0" presId="urn:microsoft.com/office/officeart/2005/8/layout/hierarchy3"/>
    <dgm:cxn modelId="{222F16F7-602F-45A0-AF9B-F18252B5EB55}" type="presOf" srcId="{F1F023A4-3D04-488C-92F6-72CD515B7F96}" destId="{D229A183-80A7-4EBF-B44E-E253F480119E}" srcOrd="0" destOrd="1" presId="urn:microsoft.com/office/officeart/2005/8/layout/hierarchy3"/>
    <dgm:cxn modelId="{1D3003FA-E754-4143-A072-DE030CD14C6E}" srcId="{28617C91-DFD5-452D-A243-E0ED2FDF8F48}" destId="{67E2C8AB-1DA6-4B94-8428-704CBAF03DC8}" srcOrd="5" destOrd="0" parTransId="{9173F04A-D59C-496B-9CFD-1A7CA4CDC391}" sibTransId="{4BA0E001-BE28-4CD2-9136-B73C8F0CDB7C}"/>
    <dgm:cxn modelId="{B32B30FF-74E3-4091-85D8-3BEDD2BBE7AF}" type="presOf" srcId="{739992B4-06FF-4C9C-9369-77E7D15E18B1}" destId="{3757FF9D-2666-43A6-83A5-BF546526DC49}" srcOrd="0" destOrd="0" presId="urn:microsoft.com/office/officeart/2005/8/layout/hierarchy3"/>
    <dgm:cxn modelId="{B46770B4-AC9B-4914-B2BB-FD96FAF96E65}" type="presParOf" srcId="{35FD1385-5A04-4399-89D7-3CA2E18851CA}" destId="{A836125E-CFD1-45FC-AC05-B3B92B3F02E4}" srcOrd="0" destOrd="0" presId="urn:microsoft.com/office/officeart/2005/8/layout/hierarchy3"/>
    <dgm:cxn modelId="{E62AE611-F2ED-4A25-923C-45C8BC38FD7F}" type="presParOf" srcId="{A836125E-CFD1-45FC-AC05-B3B92B3F02E4}" destId="{899EB9DB-0229-4CD0-8ED9-339A8A739FC9}" srcOrd="0" destOrd="0" presId="urn:microsoft.com/office/officeart/2005/8/layout/hierarchy3"/>
    <dgm:cxn modelId="{5FB853CE-5144-4CF5-9CA4-5BA8BB09CAB3}" type="presParOf" srcId="{899EB9DB-0229-4CD0-8ED9-339A8A739FC9}" destId="{EF3F4F5D-BEA7-4B75-9144-1F7880441AFB}" srcOrd="0" destOrd="0" presId="urn:microsoft.com/office/officeart/2005/8/layout/hierarchy3"/>
    <dgm:cxn modelId="{38D8FC20-6B91-4304-A625-9637670C0045}" type="presParOf" srcId="{899EB9DB-0229-4CD0-8ED9-339A8A739FC9}" destId="{CB5E4B72-B345-4A7A-BCF5-51726D357DA8}" srcOrd="1" destOrd="0" presId="urn:microsoft.com/office/officeart/2005/8/layout/hierarchy3"/>
    <dgm:cxn modelId="{2D818D87-0E43-45DE-B525-A6DC04AE631C}" type="presParOf" srcId="{A836125E-CFD1-45FC-AC05-B3B92B3F02E4}" destId="{C9DBF010-006B-4E51-8FA6-96571D10561C}" srcOrd="1" destOrd="0" presId="urn:microsoft.com/office/officeart/2005/8/layout/hierarchy3"/>
    <dgm:cxn modelId="{32A60CE4-FF77-44E9-ABFC-BA4E82EACC05}" type="presParOf" srcId="{C9DBF010-006B-4E51-8FA6-96571D10561C}" destId="{01F6CBE2-80E2-4072-8073-038B2EB91B61}" srcOrd="0" destOrd="0" presId="urn:microsoft.com/office/officeart/2005/8/layout/hierarchy3"/>
    <dgm:cxn modelId="{6917D3B2-DBA5-4BAF-A515-A9AD57797A73}" type="presParOf" srcId="{C9DBF010-006B-4E51-8FA6-96571D10561C}" destId="{0FDCFAC8-E7AF-43B4-B42D-599E34139FB4}" srcOrd="1" destOrd="0" presId="urn:microsoft.com/office/officeart/2005/8/layout/hierarchy3"/>
    <dgm:cxn modelId="{83C1A1F0-F748-4E3F-A93D-2B44EE181D80}" type="presParOf" srcId="{C9DBF010-006B-4E51-8FA6-96571D10561C}" destId="{2C2F9064-336D-4BB5-ACA4-D7AF7277703C}" srcOrd="2" destOrd="0" presId="urn:microsoft.com/office/officeart/2005/8/layout/hierarchy3"/>
    <dgm:cxn modelId="{204C02A5-E3DB-4332-A293-88726E433EC2}" type="presParOf" srcId="{C9DBF010-006B-4E51-8FA6-96571D10561C}" destId="{6ACB69E5-5F75-4785-8CDE-3F141A404B50}" srcOrd="3" destOrd="0" presId="urn:microsoft.com/office/officeart/2005/8/layout/hierarchy3"/>
    <dgm:cxn modelId="{CC28AA5A-083F-47BC-AF89-BAB0D6AF0CC2}" type="presParOf" srcId="{35FD1385-5A04-4399-89D7-3CA2E18851CA}" destId="{3FEAD4C9-0936-448D-806B-7D2E92415687}" srcOrd="1" destOrd="0" presId="urn:microsoft.com/office/officeart/2005/8/layout/hierarchy3"/>
    <dgm:cxn modelId="{65F2B98B-06BB-4881-82FD-ECCB751634EF}" type="presParOf" srcId="{3FEAD4C9-0936-448D-806B-7D2E92415687}" destId="{005F250E-DE2C-4212-8539-1DF258C6EFE3}" srcOrd="0" destOrd="0" presId="urn:microsoft.com/office/officeart/2005/8/layout/hierarchy3"/>
    <dgm:cxn modelId="{2DA5420F-26C0-4031-8CD3-0ADD3B2F2716}" type="presParOf" srcId="{005F250E-DE2C-4212-8539-1DF258C6EFE3}" destId="{D1850527-CB3E-42FD-B056-607469B0F584}" srcOrd="0" destOrd="0" presId="urn:microsoft.com/office/officeart/2005/8/layout/hierarchy3"/>
    <dgm:cxn modelId="{2731E321-4DB5-4698-97F2-44DD61171A4D}" type="presParOf" srcId="{005F250E-DE2C-4212-8539-1DF258C6EFE3}" destId="{CC6DE7B7-3BA6-4098-B49D-D03B67B5E085}" srcOrd="1" destOrd="0" presId="urn:microsoft.com/office/officeart/2005/8/layout/hierarchy3"/>
    <dgm:cxn modelId="{CA59D96D-B15E-476D-8E2B-B8EA6D8660A2}" type="presParOf" srcId="{3FEAD4C9-0936-448D-806B-7D2E92415687}" destId="{1FDAA520-1021-4819-962D-5C0422B741BD}" srcOrd="1" destOrd="0" presId="urn:microsoft.com/office/officeart/2005/8/layout/hierarchy3"/>
    <dgm:cxn modelId="{23FBB63D-F926-42D4-8CC0-A85D397F6E02}" type="presParOf" srcId="{1FDAA520-1021-4819-962D-5C0422B741BD}" destId="{48D31B81-5BEF-468E-84E2-D671F3D68024}" srcOrd="0" destOrd="0" presId="urn:microsoft.com/office/officeart/2005/8/layout/hierarchy3"/>
    <dgm:cxn modelId="{EF8536BA-A9C8-4F14-9976-8DB3CF65965D}" type="presParOf" srcId="{1FDAA520-1021-4819-962D-5C0422B741BD}" destId="{0A07C58E-DC44-4C22-9A7E-402261493E6C}" srcOrd="1" destOrd="0" presId="urn:microsoft.com/office/officeart/2005/8/layout/hierarchy3"/>
    <dgm:cxn modelId="{1D705D56-EF5F-46EE-98A1-142A89706F11}" type="presParOf" srcId="{1FDAA520-1021-4819-962D-5C0422B741BD}" destId="{4534E93F-C744-4E78-BD5B-D309FF1C2D1B}" srcOrd="2" destOrd="0" presId="urn:microsoft.com/office/officeart/2005/8/layout/hierarchy3"/>
    <dgm:cxn modelId="{489A4624-1505-4B8B-B904-1CE28144F6A4}" type="presParOf" srcId="{1FDAA520-1021-4819-962D-5C0422B741BD}" destId="{2BA6EEDE-696F-4D62-A57A-274F8601FD1B}" srcOrd="3" destOrd="0" presId="urn:microsoft.com/office/officeart/2005/8/layout/hierarchy3"/>
    <dgm:cxn modelId="{E9B77029-A39B-49A5-8701-93C1A079473E}" type="presParOf" srcId="{35FD1385-5A04-4399-89D7-3CA2E18851CA}" destId="{E3EC6B45-CC0D-4ED0-A545-0BA9B45EDFD8}" srcOrd="2" destOrd="0" presId="urn:microsoft.com/office/officeart/2005/8/layout/hierarchy3"/>
    <dgm:cxn modelId="{9742EAFF-9AB9-4A52-8CAB-DD6B25180AA1}" type="presParOf" srcId="{E3EC6B45-CC0D-4ED0-A545-0BA9B45EDFD8}" destId="{1D6F9537-3C6A-4EEB-92B7-75A09A82036F}" srcOrd="0" destOrd="0" presId="urn:microsoft.com/office/officeart/2005/8/layout/hierarchy3"/>
    <dgm:cxn modelId="{A8814851-3BC9-45E9-880F-6645D1239B4F}" type="presParOf" srcId="{1D6F9537-3C6A-4EEB-92B7-75A09A82036F}" destId="{A40DBD45-7AA8-407C-BBA7-3903746CE2B6}" srcOrd="0" destOrd="0" presId="urn:microsoft.com/office/officeart/2005/8/layout/hierarchy3"/>
    <dgm:cxn modelId="{296F4D17-DEF2-4E5D-B8DF-A689E3C4E44B}" type="presParOf" srcId="{1D6F9537-3C6A-4EEB-92B7-75A09A82036F}" destId="{81DE8153-42C7-4E7D-8207-CE9DB77CA284}" srcOrd="1" destOrd="0" presId="urn:microsoft.com/office/officeart/2005/8/layout/hierarchy3"/>
    <dgm:cxn modelId="{97873AF5-82D3-487C-BE29-D698D89EEA59}" type="presParOf" srcId="{E3EC6B45-CC0D-4ED0-A545-0BA9B45EDFD8}" destId="{79CDF76E-D6B3-4A74-88B2-81B7185BC454}" srcOrd="1" destOrd="0" presId="urn:microsoft.com/office/officeart/2005/8/layout/hierarchy3"/>
    <dgm:cxn modelId="{1B729EB2-EB44-418B-A05C-F755B9FB8C6F}" type="presParOf" srcId="{79CDF76E-D6B3-4A74-88B2-81B7185BC454}" destId="{902058E6-66EB-45BC-BD5F-4B0F4718F159}" srcOrd="0" destOrd="0" presId="urn:microsoft.com/office/officeart/2005/8/layout/hierarchy3"/>
    <dgm:cxn modelId="{1F6E9F01-3F4B-4AB1-B109-C06FD330F6B1}" type="presParOf" srcId="{79CDF76E-D6B3-4A74-88B2-81B7185BC454}" destId="{3757FF9D-2666-43A6-83A5-BF546526DC49}" srcOrd="1" destOrd="0" presId="urn:microsoft.com/office/officeart/2005/8/layout/hierarchy3"/>
    <dgm:cxn modelId="{0FA147C3-22D2-40E0-AC3D-699981222354}" type="presParOf" srcId="{79CDF76E-D6B3-4A74-88B2-81B7185BC454}" destId="{82BC0CCC-AF80-4FC3-9BF6-9C647BD31823}" srcOrd="2" destOrd="0" presId="urn:microsoft.com/office/officeart/2005/8/layout/hierarchy3"/>
    <dgm:cxn modelId="{E8EDBBD4-6446-4C13-A413-BB3E05071029}" type="presParOf" srcId="{79CDF76E-D6B3-4A74-88B2-81B7185BC454}" destId="{E6AFCD35-455D-4BF1-9C81-6D967EB69A40}" srcOrd="3" destOrd="0" presId="urn:microsoft.com/office/officeart/2005/8/layout/hierarchy3"/>
    <dgm:cxn modelId="{0D1EC559-0A79-44B8-8F13-672EB2E19BA0}" type="presParOf" srcId="{35FD1385-5A04-4399-89D7-3CA2E18851CA}" destId="{03D988B4-659E-4469-BF5A-8F482C6CCCB1}" srcOrd="3" destOrd="0" presId="urn:microsoft.com/office/officeart/2005/8/layout/hierarchy3"/>
    <dgm:cxn modelId="{6CCBF5C9-757A-4431-88BB-6D293554DD1F}" type="presParOf" srcId="{03D988B4-659E-4469-BF5A-8F482C6CCCB1}" destId="{40914877-EBF7-462C-9B78-C79C56C973F1}" srcOrd="0" destOrd="0" presId="urn:microsoft.com/office/officeart/2005/8/layout/hierarchy3"/>
    <dgm:cxn modelId="{009476A4-FF18-4DD0-854C-7F535CEC7006}" type="presParOf" srcId="{40914877-EBF7-462C-9B78-C79C56C973F1}" destId="{7494723F-D04A-4337-A49E-3003C88D1CAA}" srcOrd="0" destOrd="0" presId="urn:microsoft.com/office/officeart/2005/8/layout/hierarchy3"/>
    <dgm:cxn modelId="{BD0F6D01-9E89-4F0E-8F9F-C1539E356F77}" type="presParOf" srcId="{40914877-EBF7-462C-9B78-C79C56C973F1}" destId="{965971C6-D657-4E13-9B92-8F5370AF20E6}" srcOrd="1" destOrd="0" presId="urn:microsoft.com/office/officeart/2005/8/layout/hierarchy3"/>
    <dgm:cxn modelId="{F33A9080-D6D3-41BD-B80E-46708D8E32F4}" type="presParOf" srcId="{03D988B4-659E-4469-BF5A-8F482C6CCCB1}" destId="{7E404E80-ECAF-4C29-9F6B-20E5FB983BDF}" srcOrd="1" destOrd="0" presId="urn:microsoft.com/office/officeart/2005/8/layout/hierarchy3"/>
    <dgm:cxn modelId="{AE391B5A-41B0-40AF-9102-D731D82046C3}" type="presParOf" srcId="{7E404E80-ECAF-4C29-9F6B-20E5FB983BDF}" destId="{084F0E20-C64D-4902-8326-DADD0182566B}" srcOrd="0" destOrd="0" presId="urn:microsoft.com/office/officeart/2005/8/layout/hierarchy3"/>
    <dgm:cxn modelId="{2E4A2970-993C-4DC5-AB07-AE38AEA99A8B}" type="presParOf" srcId="{7E404E80-ECAF-4C29-9F6B-20E5FB983BDF}" destId="{D229A183-80A7-4EBF-B44E-E253F480119E}" srcOrd="1" destOrd="0" presId="urn:microsoft.com/office/officeart/2005/8/layout/hierarchy3"/>
    <dgm:cxn modelId="{542FEDC5-B813-4499-856B-5ADA37F00F20}" type="presParOf" srcId="{35FD1385-5A04-4399-89D7-3CA2E18851CA}" destId="{FA09273D-3FF1-47A4-B5D9-E86F1521659E}" srcOrd="4" destOrd="0" presId="urn:microsoft.com/office/officeart/2005/8/layout/hierarchy3"/>
    <dgm:cxn modelId="{0E41D370-320D-450B-B954-8129704824DF}" type="presParOf" srcId="{FA09273D-3FF1-47A4-B5D9-E86F1521659E}" destId="{32767416-7DDB-4CBD-B8D9-3166C99C2287}" srcOrd="0" destOrd="0" presId="urn:microsoft.com/office/officeart/2005/8/layout/hierarchy3"/>
    <dgm:cxn modelId="{7E775DE7-7B1E-4A43-841F-5CAD8200438A}" type="presParOf" srcId="{32767416-7DDB-4CBD-B8D9-3166C99C2287}" destId="{7D928BE6-6791-4449-83A1-24C47BC6D8A4}" srcOrd="0" destOrd="0" presId="urn:microsoft.com/office/officeart/2005/8/layout/hierarchy3"/>
    <dgm:cxn modelId="{1B3D665A-4763-4287-A027-2F1003B04A7F}" type="presParOf" srcId="{32767416-7DDB-4CBD-B8D9-3166C99C2287}" destId="{C11AA90D-0BE7-4FE5-A78F-7D8B98CBEBA2}" srcOrd="1" destOrd="0" presId="urn:microsoft.com/office/officeart/2005/8/layout/hierarchy3"/>
    <dgm:cxn modelId="{EA0CFA87-B83A-4D44-AEAD-9C840CBD0D54}" type="presParOf" srcId="{FA09273D-3FF1-47A4-B5D9-E86F1521659E}" destId="{3C9B28B7-1EC0-4710-9591-4900BEE3EAC6}" srcOrd="1" destOrd="0" presId="urn:microsoft.com/office/officeart/2005/8/layout/hierarchy3"/>
    <dgm:cxn modelId="{05EA763B-AE08-4CB7-AC86-FCBE16192F1C}" type="presParOf" srcId="{3C9B28B7-1EC0-4710-9591-4900BEE3EAC6}" destId="{BB50B9E9-5B4C-4646-9C1C-D7046E37369A}" srcOrd="0" destOrd="0" presId="urn:microsoft.com/office/officeart/2005/8/layout/hierarchy3"/>
    <dgm:cxn modelId="{6A422E72-4F7A-4354-830E-59BF254C21F8}" type="presParOf" srcId="{3C9B28B7-1EC0-4710-9591-4900BEE3EAC6}" destId="{10BF157B-BBD6-45DA-AC86-37D4C62ECD3B}" srcOrd="1" destOrd="0" presId="urn:microsoft.com/office/officeart/2005/8/layout/hierarchy3"/>
    <dgm:cxn modelId="{869F70E4-7B98-45D8-A402-DF3D19B17BEF}" type="presParOf" srcId="{3C9B28B7-1EC0-4710-9591-4900BEE3EAC6}" destId="{E344D890-4853-41AB-AA5F-BB10AC9D214A}" srcOrd="2" destOrd="0" presId="urn:microsoft.com/office/officeart/2005/8/layout/hierarchy3"/>
    <dgm:cxn modelId="{5DB07633-7C7D-4F7D-AE09-ACF814F7A1FE}" type="presParOf" srcId="{3C9B28B7-1EC0-4710-9591-4900BEE3EAC6}" destId="{DEC96181-F25C-4D31-AD12-09A149899908}" srcOrd="3" destOrd="0" presId="urn:microsoft.com/office/officeart/2005/8/layout/hierarchy3"/>
    <dgm:cxn modelId="{475442FA-25B1-4A1F-AE9A-A6F1AD7903D5}" type="presParOf" srcId="{3C9B28B7-1EC0-4710-9591-4900BEE3EAC6}" destId="{33754CB3-FDAA-401E-AF9B-C70CA6608205}" srcOrd="4" destOrd="0" presId="urn:microsoft.com/office/officeart/2005/8/layout/hierarchy3"/>
    <dgm:cxn modelId="{00612BBC-1578-4A7F-B707-2E4FB06DBAE3}" type="presParOf" srcId="{3C9B28B7-1EC0-4710-9591-4900BEE3EAC6}" destId="{19062AA4-177B-401F-AEC4-1B2FAAA346D5}" srcOrd="5" destOrd="0" presId="urn:microsoft.com/office/officeart/2005/8/layout/hierarchy3"/>
    <dgm:cxn modelId="{A5CA2AE1-197D-4BA5-83BE-6BD3A191E2C6}" type="presParOf" srcId="{35FD1385-5A04-4399-89D7-3CA2E18851CA}" destId="{04D89D5C-2871-4871-B990-923C67170CEB}" srcOrd="5" destOrd="0" presId="urn:microsoft.com/office/officeart/2005/8/layout/hierarchy3"/>
    <dgm:cxn modelId="{AED6D8A6-7653-45FE-BE53-223BE43FBCFB}" type="presParOf" srcId="{04D89D5C-2871-4871-B990-923C67170CEB}" destId="{EBBD72D4-C221-405A-B552-A997759FAD2E}" srcOrd="0" destOrd="0" presId="urn:microsoft.com/office/officeart/2005/8/layout/hierarchy3"/>
    <dgm:cxn modelId="{A5104645-25A3-46A0-B007-98146FD114C4}" type="presParOf" srcId="{EBBD72D4-C221-405A-B552-A997759FAD2E}" destId="{9865D5CD-B8B2-4A24-9A19-641B0AF26619}" srcOrd="0" destOrd="0" presId="urn:microsoft.com/office/officeart/2005/8/layout/hierarchy3"/>
    <dgm:cxn modelId="{14DCF065-5B34-4E09-BB43-794F25D5BF45}" type="presParOf" srcId="{EBBD72D4-C221-405A-B552-A997759FAD2E}" destId="{B3378B2D-5D2C-49C1-9C6D-D693A9038C7B}" srcOrd="1" destOrd="0" presId="urn:microsoft.com/office/officeart/2005/8/layout/hierarchy3"/>
    <dgm:cxn modelId="{3790C693-5C29-4141-B9E7-565A48C4F878}" type="presParOf" srcId="{04D89D5C-2871-4871-B990-923C67170CEB}" destId="{87578941-EE62-4225-B2A7-C2BDEBF77AF0}" srcOrd="1" destOrd="0" presId="urn:microsoft.com/office/officeart/2005/8/layout/hierarchy3"/>
    <dgm:cxn modelId="{5FCEF43E-680B-4877-83FE-E546293AAAAF}" type="presParOf" srcId="{87578941-EE62-4225-B2A7-C2BDEBF77AF0}" destId="{D215C1C6-B89A-49B4-8262-922DA1168EEF}" srcOrd="0" destOrd="0" presId="urn:microsoft.com/office/officeart/2005/8/layout/hierarchy3"/>
    <dgm:cxn modelId="{0CA925B7-8717-44D8-B52C-6D289CFF0035}" type="presParOf" srcId="{87578941-EE62-4225-B2A7-C2BDEBF77AF0}" destId="{7EA4A66A-1CFF-4AD2-8BE0-2DFAA8BF421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98051EE-B0EE-4A03-8C08-A901DA6CD623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8C909D68-EFA2-4DBB-889D-98594AC5A925}">
      <dgm:prSet phldrT="[Text]"/>
      <dgm:spPr/>
      <dgm:t>
        <a:bodyPr/>
        <a:lstStyle/>
        <a:p>
          <a:r>
            <a:rPr lang="es-ES" dirty="0"/>
            <a:t>¿Cómo viajas?</a:t>
          </a:r>
          <a:endParaRPr lang="en-GB" dirty="0"/>
        </a:p>
      </dgm:t>
    </dgm:pt>
    <dgm:pt modelId="{E634C343-7301-4152-9E01-6C33E8C04CD5}" type="parTrans" cxnId="{88A97D45-092C-4CD6-9135-FC43D63F3960}">
      <dgm:prSet/>
      <dgm:spPr/>
      <dgm:t>
        <a:bodyPr/>
        <a:lstStyle/>
        <a:p>
          <a:endParaRPr lang="en-GB"/>
        </a:p>
      </dgm:t>
    </dgm:pt>
    <dgm:pt modelId="{A0D4454B-8635-461C-94D5-399941AAAAE4}" type="sibTrans" cxnId="{88A97D45-092C-4CD6-9135-FC43D63F3960}">
      <dgm:prSet/>
      <dgm:spPr/>
      <dgm:t>
        <a:bodyPr/>
        <a:lstStyle/>
        <a:p>
          <a:endParaRPr lang="en-GB"/>
        </a:p>
      </dgm:t>
    </dgm:pt>
    <dgm:pt modelId="{6D7AB166-1FED-43B3-B094-BF2DCE7889F7}">
      <dgm:prSet phldrT="[Text]"/>
      <dgm:spPr/>
      <dgm:t>
        <a:bodyPr/>
        <a:lstStyle/>
        <a:p>
          <a:r>
            <a:rPr lang="es-ES" dirty="0"/>
            <a:t>Viajo en tren</a:t>
          </a:r>
          <a:endParaRPr lang="en-GB" dirty="0"/>
        </a:p>
      </dgm:t>
    </dgm:pt>
    <dgm:pt modelId="{CD407171-AD7C-419F-B3A7-6F71DB0BA2A2}" type="parTrans" cxnId="{FF2FB68B-932C-49D7-BC53-E00C224AE41D}">
      <dgm:prSet/>
      <dgm:spPr/>
      <dgm:t>
        <a:bodyPr/>
        <a:lstStyle/>
        <a:p>
          <a:endParaRPr lang="en-GB"/>
        </a:p>
      </dgm:t>
    </dgm:pt>
    <dgm:pt modelId="{BEB070E0-C4C9-4987-B917-7E0688FE8FB6}" type="sibTrans" cxnId="{FF2FB68B-932C-49D7-BC53-E00C224AE41D}">
      <dgm:prSet/>
      <dgm:spPr/>
      <dgm:t>
        <a:bodyPr/>
        <a:lstStyle/>
        <a:p>
          <a:endParaRPr lang="en-GB"/>
        </a:p>
      </dgm:t>
    </dgm:pt>
    <dgm:pt modelId="{2B573C20-799A-4D52-A725-01AF676F8EAC}">
      <dgm:prSet phldrT="[Text]"/>
      <dgm:spPr/>
      <dgm:t>
        <a:bodyPr/>
        <a:lstStyle/>
        <a:p>
          <a:r>
            <a:rPr lang="es-ES" dirty="0"/>
            <a:t>Viajamos en avión</a:t>
          </a:r>
          <a:endParaRPr lang="en-GB" dirty="0"/>
        </a:p>
      </dgm:t>
    </dgm:pt>
    <dgm:pt modelId="{B712CC8B-C084-4214-806E-DB083DBA9389}" type="parTrans" cxnId="{50690E93-0C8E-478C-8AEC-0696BEB5EBFF}">
      <dgm:prSet/>
      <dgm:spPr/>
      <dgm:t>
        <a:bodyPr/>
        <a:lstStyle/>
        <a:p>
          <a:endParaRPr lang="en-GB"/>
        </a:p>
      </dgm:t>
    </dgm:pt>
    <dgm:pt modelId="{F75FAB1C-656E-46C8-911E-D4D1B7842724}" type="sibTrans" cxnId="{50690E93-0C8E-478C-8AEC-0696BEB5EBFF}">
      <dgm:prSet/>
      <dgm:spPr/>
      <dgm:t>
        <a:bodyPr/>
        <a:lstStyle/>
        <a:p>
          <a:endParaRPr lang="en-GB"/>
        </a:p>
      </dgm:t>
    </dgm:pt>
    <dgm:pt modelId="{B25E5FDE-D9CC-4D5C-9810-BEB5845FE25E}">
      <dgm:prSet phldrT="[Text]"/>
      <dgm:spPr/>
      <dgm:t>
        <a:bodyPr/>
        <a:lstStyle/>
        <a:p>
          <a:r>
            <a:rPr lang="es-ES" dirty="0"/>
            <a:t>¿Con quién vas?</a:t>
          </a:r>
          <a:endParaRPr lang="en-GB" dirty="0"/>
        </a:p>
      </dgm:t>
    </dgm:pt>
    <dgm:pt modelId="{2887ED70-AA19-4AD8-A3B4-75E657AF28D2}" type="parTrans" cxnId="{F6A552AF-44AC-499D-8998-B50791B735AF}">
      <dgm:prSet/>
      <dgm:spPr/>
      <dgm:t>
        <a:bodyPr/>
        <a:lstStyle/>
        <a:p>
          <a:endParaRPr lang="en-GB"/>
        </a:p>
      </dgm:t>
    </dgm:pt>
    <dgm:pt modelId="{EDCA387C-105F-4262-9652-2CA565CE3F96}" type="sibTrans" cxnId="{F6A552AF-44AC-499D-8998-B50791B735AF}">
      <dgm:prSet/>
      <dgm:spPr/>
      <dgm:t>
        <a:bodyPr/>
        <a:lstStyle/>
        <a:p>
          <a:endParaRPr lang="en-GB"/>
        </a:p>
      </dgm:t>
    </dgm:pt>
    <dgm:pt modelId="{794FBD36-D625-4FFD-85C3-6DF77144A35F}">
      <dgm:prSet phldrT="[Text]"/>
      <dgm:spPr/>
      <dgm:t>
        <a:bodyPr/>
        <a:lstStyle/>
        <a:p>
          <a:r>
            <a:rPr lang="es-ES" dirty="0"/>
            <a:t>¿Dónde prefieres alojarse?</a:t>
          </a:r>
          <a:endParaRPr lang="en-GB" dirty="0"/>
        </a:p>
      </dgm:t>
    </dgm:pt>
    <dgm:pt modelId="{A09585AB-BA73-4530-B455-82FB47B65C67}" type="parTrans" cxnId="{3039EE45-DEA8-41D8-881B-314F4E706447}">
      <dgm:prSet/>
      <dgm:spPr/>
      <dgm:t>
        <a:bodyPr/>
        <a:lstStyle/>
        <a:p>
          <a:endParaRPr lang="en-GB"/>
        </a:p>
      </dgm:t>
    </dgm:pt>
    <dgm:pt modelId="{AE78E083-EBD2-4C4F-9098-8E4079E901BB}" type="sibTrans" cxnId="{3039EE45-DEA8-41D8-881B-314F4E706447}">
      <dgm:prSet/>
      <dgm:spPr/>
      <dgm:t>
        <a:bodyPr/>
        <a:lstStyle/>
        <a:p>
          <a:endParaRPr lang="en-GB"/>
        </a:p>
      </dgm:t>
    </dgm:pt>
    <dgm:pt modelId="{0A100636-BB35-4268-9CBF-CE5730021DE0}">
      <dgm:prSet phldrT="[Text]"/>
      <dgm:spPr/>
      <dgm:t>
        <a:bodyPr/>
        <a:lstStyle/>
        <a:p>
          <a:r>
            <a:rPr lang="es-ES" dirty="0"/>
            <a:t>Voy en barco</a:t>
          </a:r>
          <a:endParaRPr lang="en-GB" dirty="0"/>
        </a:p>
      </dgm:t>
    </dgm:pt>
    <dgm:pt modelId="{60B33F65-6ACE-4D29-9C10-1BFBDF2B4D34}" type="parTrans" cxnId="{E127DD90-6E35-4352-B121-103DFE3B15DD}">
      <dgm:prSet/>
      <dgm:spPr/>
      <dgm:t>
        <a:bodyPr/>
        <a:lstStyle/>
        <a:p>
          <a:endParaRPr lang="en-GB"/>
        </a:p>
      </dgm:t>
    </dgm:pt>
    <dgm:pt modelId="{65B2AEF0-EFB2-4BB5-9877-4A63DE96CBCC}" type="sibTrans" cxnId="{E127DD90-6E35-4352-B121-103DFE3B15DD}">
      <dgm:prSet/>
      <dgm:spPr/>
      <dgm:t>
        <a:bodyPr/>
        <a:lstStyle/>
        <a:p>
          <a:endParaRPr lang="en-GB"/>
        </a:p>
      </dgm:t>
    </dgm:pt>
    <dgm:pt modelId="{7AA6AC51-4AE8-4BAE-BF20-D1BA7C7147A2}">
      <dgm:prSet phldrT="[Text]"/>
      <dgm:spPr/>
      <dgm:t>
        <a:bodyPr/>
        <a:lstStyle/>
        <a:p>
          <a:r>
            <a:rPr lang="es-ES" dirty="0"/>
            <a:t>Vamos en coche-moto</a:t>
          </a:r>
          <a:endParaRPr lang="en-GB" dirty="0"/>
        </a:p>
      </dgm:t>
    </dgm:pt>
    <dgm:pt modelId="{D903BE24-80DC-4F5F-9434-8015603DD91C}" type="parTrans" cxnId="{ACB7E23F-8225-49B0-B62A-EFFD5F458E0F}">
      <dgm:prSet/>
      <dgm:spPr/>
      <dgm:t>
        <a:bodyPr/>
        <a:lstStyle/>
        <a:p>
          <a:endParaRPr lang="en-GB"/>
        </a:p>
      </dgm:t>
    </dgm:pt>
    <dgm:pt modelId="{C889B8C6-802B-4E39-A349-9A548E7869DD}" type="sibTrans" cxnId="{ACB7E23F-8225-49B0-B62A-EFFD5F458E0F}">
      <dgm:prSet/>
      <dgm:spPr/>
      <dgm:t>
        <a:bodyPr/>
        <a:lstStyle/>
        <a:p>
          <a:endParaRPr lang="en-GB"/>
        </a:p>
      </dgm:t>
    </dgm:pt>
    <dgm:pt modelId="{15679904-D714-4E15-A1DC-5D51606B2DA4}">
      <dgm:prSet phldrT="[Text]"/>
      <dgm:spPr/>
      <dgm:t>
        <a:bodyPr/>
        <a:lstStyle/>
        <a:p>
          <a:r>
            <a:rPr lang="es-ES" dirty="0"/>
            <a:t>Voy con mi familia</a:t>
          </a:r>
          <a:endParaRPr lang="en-GB" dirty="0"/>
        </a:p>
      </dgm:t>
    </dgm:pt>
    <dgm:pt modelId="{1BE8C2A6-00A7-467E-A5D9-E3DB70993423}" type="parTrans" cxnId="{824FC019-EE40-45D0-B485-13EC8B2CE0D8}">
      <dgm:prSet/>
      <dgm:spPr/>
      <dgm:t>
        <a:bodyPr/>
        <a:lstStyle/>
        <a:p>
          <a:endParaRPr lang="en-GB"/>
        </a:p>
      </dgm:t>
    </dgm:pt>
    <dgm:pt modelId="{65FBEBC5-BA59-4F8F-BD19-43028144E623}" type="sibTrans" cxnId="{824FC019-EE40-45D0-B485-13EC8B2CE0D8}">
      <dgm:prSet/>
      <dgm:spPr/>
      <dgm:t>
        <a:bodyPr/>
        <a:lstStyle/>
        <a:p>
          <a:endParaRPr lang="en-GB"/>
        </a:p>
      </dgm:t>
    </dgm:pt>
    <dgm:pt modelId="{9B3B9B9D-3EDB-4353-96BA-CA7DF417C137}">
      <dgm:prSet phldrT="[Text]"/>
      <dgm:spPr/>
      <dgm:t>
        <a:bodyPr/>
        <a:lstStyle/>
        <a:p>
          <a:r>
            <a:rPr lang="es-ES" dirty="0"/>
            <a:t>Voy con mis padres</a:t>
          </a:r>
          <a:endParaRPr lang="en-GB" dirty="0"/>
        </a:p>
      </dgm:t>
    </dgm:pt>
    <dgm:pt modelId="{23C69425-2D59-43CD-AD9C-45F35CEF6E8A}" type="parTrans" cxnId="{0525FF63-55E5-4681-A2CA-9EF670AF208D}">
      <dgm:prSet/>
      <dgm:spPr/>
      <dgm:t>
        <a:bodyPr/>
        <a:lstStyle/>
        <a:p>
          <a:endParaRPr lang="en-GB"/>
        </a:p>
      </dgm:t>
    </dgm:pt>
    <dgm:pt modelId="{B174337F-C665-4A4A-9123-BD2F7D5CFE32}" type="sibTrans" cxnId="{0525FF63-55E5-4681-A2CA-9EF670AF208D}">
      <dgm:prSet/>
      <dgm:spPr/>
      <dgm:t>
        <a:bodyPr/>
        <a:lstStyle/>
        <a:p>
          <a:endParaRPr lang="en-GB"/>
        </a:p>
      </dgm:t>
    </dgm:pt>
    <dgm:pt modelId="{27651153-0F56-479C-94B6-BC5A4E1D9C58}">
      <dgm:prSet phldrT="[Text]"/>
      <dgm:spPr/>
      <dgm:t>
        <a:bodyPr/>
        <a:lstStyle/>
        <a:p>
          <a:r>
            <a:rPr lang="es-ES" dirty="0"/>
            <a:t>Voy con mis primos</a:t>
          </a:r>
          <a:endParaRPr lang="en-GB" dirty="0"/>
        </a:p>
      </dgm:t>
    </dgm:pt>
    <dgm:pt modelId="{6DD02CF8-B51F-43EB-98B5-F64108BE6B7B}" type="parTrans" cxnId="{93A97C65-92D4-4152-9381-631A75E331A5}">
      <dgm:prSet/>
      <dgm:spPr/>
      <dgm:t>
        <a:bodyPr/>
        <a:lstStyle/>
        <a:p>
          <a:endParaRPr lang="en-GB"/>
        </a:p>
      </dgm:t>
    </dgm:pt>
    <dgm:pt modelId="{D8573D02-EA18-4997-8694-B06A7B6BE4C2}" type="sibTrans" cxnId="{93A97C65-92D4-4152-9381-631A75E331A5}">
      <dgm:prSet/>
      <dgm:spPr/>
      <dgm:t>
        <a:bodyPr/>
        <a:lstStyle/>
        <a:p>
          <a:endParaRPr lang="en-GB"/>
        </a:p>
      </dgm:t>
    </dgm:pt>
    <dgm:pt modelId="{48F02FD1-E3EF-46B4-A633-D7B85431386F}">
      <dgm:prSet phldrT="[Text]"/>
      <dgm:spPr/>
      <dgm:t>
        <a:bodyPr/>
        <a:lstStyle/>
        <a:p>
          <a:r>
            <a:rPr lang="es-ES" dirty="0"/>
            <a:t>Voy con mis amigos</a:t>
          </a:r>
          <a:endParaRPr lang="en-GB" dirty="0"/>
        </a:p>
      </dgm:t>
    </dgm:pt>
    <dgm:pt modelId="{8838B90A-454D-49C4-A6F4-1DBBF5FD4778}" type="parTrans" cxnId="{ED75DEE4-4DB1-488C-85D9-253AD027F8B5}">
      <dgm:prSet/>
      <dgm:spPr/>
      <dgm:t>
        <a:bodyPr/>
        <a:lstStyle/>
        <a:p>
          <a:endParaRPr lang="en-GB"/>
        </a:p>
      </dgm:t>
    </dgm:pt>
    <dgm:pt modelId="{03C1A058-7A75-46FB-B54B-AC25FE1704DB}" type="sibTrans" cxnId="{ED75DEE4-4DB1-488C-85D9-253AD027F8B5}">
      <dgm:prSet/>
      <dgm:spPr/>
      <dgm:t>
        <a:bodyPr/>
        <a:lstStyle/>
        <a:p>
          <a:endParaRPr lang="en-GB"/>
        </a:p>
      </dgm:t>
    </dgm:pt>
    <dgm:pt modelId="{0B0151E4-D265-4418-9563-3B0688265659}">
      <dgm:prSet phldrT="[Text]"/>
      <dgm:spPr/>
      <dgm:t>
        <a:bodyPr/>
        <a:lstStyle/>
        <a:p>
          <a:r>
            <a:rPr lang="es-ES" dirty="0"/>
            <a:t>¿A dónde te gusta ir?</a:t>
          </a:r>
          <a:endParaRPr lang="en-GB" dirty="0"/>
        </a:p>
      </dgm:t>
    </dgm:pt>
    <dgm:pt modelId="{AEB8C5D2-F298-4A31-9080-0A37C3C9001D}" type="parTrans" cxnId="{B567E4A5-AB1E-4EB7-9AE8-723573449F66}">
      <dgm:prSet/>
      <dgm:spPr/>
      <dgm:t>
        <a:bodyPr/>
        <a:lstStyle/>
        <a:p>
          <a:endParaRPr lang="en-GB"/>
        </a:p>
      </dgm:t>
    </dgm:pt>
    <dgm:pt modelId="{27823354-542F-49DF-B471-D9E63C7A2AA1}" type="sibTrans" cxnId="{B567E4A5-AB1E-4EB7-9AE8-723573449F66}">
      <dgm:prSet/>
      <dgm:spPr/>
      <dgm:t>
        <a:bodyPr/>
        <a:lstStyle/>
        <a:p>
          <a:endParaRPr lang="en-GB"/>
        </a:p>
      </dgm:t>
    </dgm:pt>
    <dgm:pt modelId="{95825FD8-60CE-4B57-A9E7-B5C77A60290D}">
      <dgm:prSet phldrT="[Text]"/>
      <dgm:spPr/>
      <dgm:t>
        <a:bodyPr/>
        <a:lstStyle/>
        <a:p>
          <a:r>
            <a:rPr lang="es-ES" dirty="0"/>
            <a:t>Me gusta ir a las islas griegas</a:t>
          </a:r>
          <a:endParaRPr lang="en-GB" dirty="0"/>
        </a:p>
      </dgm:t>
    </dgm:pt>
    <dgm:pt modelId="{FEA16B42-43B7-4BA4-9363-1045AF722191}" type="parTrans" cxnId="{F1538329-0C6D-4B0D-BCD1-8F119DADCC5F}">
      <dgm:prSet/>
      <dgm:spPr/>
      <dgm:t>
        <a:bodyPr/>
        <a:lstStyle/>
        <a:p>
          <a:endParaRPr lang="en-GB"/>
        </a:p>
      </dgm:t>
    </dgm:pt>
    <dgm:pt modelId="{4392A300-68C9-4E87-917A-EEFC97731570}" type="sibTrans" cxnId="{F1538329-0C6D-4B0D-BCD1-8F119DADCC5F}">
      <dgm:prSet/>
      <dgm:spPr/>
      <dgm:t>
        <a:bodyPr/>
        <a:lstStyle/>
        <a:p>
          <a:endParaRPr lang="en-GB"/>
        </a:p>
      </dgm:t>
    </dgm:pt>
    <dgm:pt modelId="{0FABB79D-8BDF-46F6-A2DD-97538E7FB9A1}">
      <dgm:prSet phldrT="[Text]"/>
      <dgm:spPr/>
      <dgm:t>
        <a:bodyPr/>
        <a:lstStyle/>
        <a:p>
          <a:r>
            <a:rPr lang="es-ES" dirty="0"/>
            <a:t>Me encanta ir a nuestra casa de campo</a:t>
          </a:r>
          <a:endParaRPr lang="en-GB" dirty="0"/>
        </a:p>
      </dgm:t>
    </dgm:pt>
    <dgm:pt modelId="{E486C3FC-50F7-4C2F-BA82-0636E7996235}" type="parTrans" cxnId="{6E3539F6-55B8-4B8F-B9DB-4DEF02EC1CEE}">
      <dgm:prSet/>
      <dgm:spPr/>
      <dgm:t>
        <a:bodyPr/>
        <a:lstStyle/>
        <a:p>
          <a:endParaRPr lang="en-GB"/>
        </a:p>
      </dgm:t>
    </dgm:pt>
    <dgm:pt modelId="{0E161EB9-76A7-4980-B254-7AFB94A4A52B}" type="sibTrans" cxnId="{6E3539F6-55B8-4B8F-B9DB-4DEF02EC1CEE}">
      <dgm:prSet/>
      <dgm:spPr/>
      <dgm:t>
        <a:bodyPr/>
        <a:lstStyle/>
        <a:p>
          <a:endParaRPr lang="en-GB"/>
        </a:p>
      </dgm:t>
    </dgm:pt>
    <dgm:pt modelId="{E3DD4F31-F15D-4C0C-BD77-7E7D21CBF17C}">
      <dgm:prSet phldrT="[Text]"/>
      <dgm:spPr/>
      <dgm:t>
        <a:bodyPr/>
        <a:lstStyle/>
        <a:p>
          <a:r>
            <a:rPr lang="es-ES" dirty="0"/>
            <a:t>Me gusta viajar al extranjero</a:t>
          </a:r>
          <a:endParaRPr lang="en-GB" dirty="0"/>
        </a:p>
      </dgm:t>
    </dgm:pt>
    <dgm:pt modelId="{725454E2-A5C8-4800-ACF8-E50B8716151C}" type="parTrans" cxnId="{7010C4C6-ADE7-4878-8C7B-913FDA22FE42}">
      <dgm:prSet/>
      <dgm:spPr/>
      <dgm:t>
        <a:bodyPr/>
        <a:lstStyle/>
        <a:p>
          <a:endParaRPr lang="en-GB"/>
        </a:p>
      </dgm:t>
    </dgm:pt>
    <dgm:pt modelId="{150EAB61-7E41-47BD-B295-1DC3A120A42C}" type="sibTrans" cxnId="{7010C4C6-ADE7-4878-8C7B-913FDA22FE42}">
      <dgm:prSet/>
      <dgm:spPr/>
      <dgm:t>
        <a:bodyPr/>
        <a:lstStyle/>
        <a:p>
          <a:endParaRPr lang="en-GB"/>
        </a:p>
      </dgm:t>
    </dgm:pt>
    <dgm:pt modelId="{00E0B77F-E43A-43DB-AF9E-5C1680E8F06D}">
      <dgm:prSet phldrT="[Text]"/>
      <dgm:spPr/>
      <dgm:t>
        <a:bodyPr/>
        <a:lstStyle/>
        <a:p>
          <a:r>
            <a:rPr lang="es-ES" dirty="0"/>
            <a:t>Prefiero alojarme en un hotel</a:t>
          </a:r>
          <a:endParaRPr lang="en-GB" dirty="0"/>
        </a:p>
      </dgm:t>
    </dgm:pt>
    <dgm:pt modelId="{EF9ACF39-9B40-4B69-9B3C-9D4112EE47FB}" type="parTrans" cxnId="{C6A2A128-98B1-4891-98E3-61FDFBE8820F}">
      <dgm:prSet/>
      <dgm:spPr/>
      <dgm:t>
        <a:bodyPr/>
        <a:lstStyle/>
        <a:p>
          <a:endParaRPr lang="en-GB"/>
        </a:p>
      </dgm:t>
    </dgm:pt>
    <dgm:pt modelId="{859B04EF-C66E-45AC-AC9D-E145374ABF50}" type="sibTrans" cxnId="{C6A2A128-98B1-4891-98E3-61FDFBE8820F}">
      <dgm:prSet/>
      <dgm:spPr/>
      <dgm:t>
        <a:bodyPr/>
        <a:lstStyle/>
        <a:p>
          <a:endParaRPr lang="en-GB"/>
        </a:p>
      </dgm:t>
    </dgm:pt>
    <dgm:pt modelId="{285E4D2B-7643-4415-BC86-5FB47248E4C5}">
      <dgm:prSet phldrT="[Text]"/>
      <dgm:spPr/>
      <dgm:t>
        <a:bodyPr/>
        <a:lstStyle/>
        <a:p>
          <a:r>
            <a:rPr lang="es-ES" dirty="0"/>
            <a:t>Me gusta alojarme en un albergue</a:t>
          </a:r>
          <a:endParaRPr lang="en-GB" dirty="0"/>
        </a:p>
      </dgm:t>
    </dgm:pt>
    <dgm:pt modelId="{C1D93E7E-8CD4-4989-990E-EA88823EBE10}" type="parTrans" cxnId="{DFB5DE03-8304-4D5B-BCE3-D3CDCF7B1278}">
      <dgm:prSet/>
      <dgm:spPr/>
      <dgm:t>
        <a:bodyPr/>
        <a:lstStyle/>
        <a:p>
          <a:endParaRPr lang="en-GB"/>
        </a:p>
      </dgm:t>
    </dgm:pt>
    <dgm:pt modelId="{02B7AFF5-5B17-4000-A4E6-5F2FAE309B7A}" type="sibTrans" cxnId="{DFB5DE03-8304-4D5B-BCE3-D3CDCF7B1278}">
      <dgm:prSet/>
      <dgm:spPr/>
      <dgm:t>
        <a:bodyPr/>
        <a:lstStyle/>
        <a:p>
          <a:endParaRPr lang="en-GB"/>
        </a:p>
      </dgm:t>
    </dgm:pt>
    <dgm:pt modelId="{00791284-D225-4F2E-8A19-8D26EB49E4BE}">
      <dgm:prSet phldrT="[Text]"/>
      <dgm:spPr/>
      <dgm:t>
        <a:bodyPr/>
        <a:lstStyle/>
        <a:p>
          <a:r>
            <a:rPr lang="es-ES" dirty="0"/>
            <a:t>No me gusta dormir en una tienda de campaña</a:t>
          </a:r>
          <a:endParaRPr lang="en-GB" dirty="0"/>
        </a:p>
      </dgm:t>
    </dgm:pt>
    <dgm:pt modelId="{02704BB8-C0D7-4559-9BE4-5452DAA4E2D5}" type="parTrans" cxnId="{5488C753-367E-4C3D-B232-83B0B79D14BD}">
      <dgm:prSet/>
      <dgm:spPr/>
      <dgm:t>
        <a:bodyPr/>
        <a:lstStyle/>
        <a:p>
          <a:endParaRPr lang="en-GB"/>
        </a:p>
      </dgm:t>
    </dgm:pt>
    <dgm:pt modelId="{EB1EEA79-F170-46EE-BB1E-5BA2E93C30A8}" type="sibTrans" cxnId="{5488C753-367E-4C3D-B232-83B0B79D14BD}">
      <dgm:prSet/>
      <dgm:spPr/>
      <dgm:t>
        <a:bodyPr/>
        <a:lstStyle/>
        <a:p>
          <a:endParaRPr lang="en-GB"/>
        </a:p>
      </dgm:t>
    </dgm:pt>
    <dgm:pt modelId="{5EDF79F3-54EC-4C04-8344-4CA73127FE3F}">
      <dgm:prSet phldrT="[Text]"/>
      <dgm:spPr/>
      <dgm:t>
        <a:bodyPr/>
        <a:lstStyle/>
        <a:p>
          <a:r>
            <a:rPr lang="es-ES" dirty="0"/>
            <a:t>¿Prefieres ir a otros países?</a:t>
          </a:r>
          <a:endParaRPr lang="en-GB" dirty="0"/>
        </a:p>
      </dgm:t>
    </dgm:pt>
    <dgm:pt modelId="{47142ECB-A9B4-49EF-9891-152755869175}" type="parTrans" cxnId="{FF5E46BE-0A02-4DE8-9C93-859322EC88B0}">
      <dgm:prSet/>
      <dgm:spPr/>
      <dgm:t>
        <a:bodyPr/>
        <a:lstStyle/>
        <a:p>
          <a:endParaRPr lang="en-GB"/>
        </a:p>
      </dgm:t>
    </dgm:pt>
    <dgm:pt modelId="{33CE53BB-E775-46A2-8E29-DC7529F2FA93}" type="sibTrans" cxnId="{FF5E46BE-0A02-4DE8-9C93-859322EC88B0}">
      <dgm:prSet/>
      <dgm:spPr/>
      <dgm:t>
        <a:bodyPr/>
        <a:lstStyle/>
        <a:p>
          <a:endParaRPr lang="en-GB"/>
        </a:p>
      </dgm:t>
    </dgm:pt>
    <dgm:pt modelId="{D94DF9E1-2098-455D-9BD0-8CE460262B71}">
      <dgm:prSet phldrT="[Text]"/>
      <dgm:spPr/>
      <dgm:t>
        <a:bodyPr/>
        <a:lstStyle/>
        <a:p>
          <a:r>
            <a:rPr lang="es-ES" dirty="0"/>
            <a:t>Me gusta viajar a otros países </a:t>
          </a:r>
          <a:endParaRPr lang="en-GB" dirty="0"/>
        </a:p>
      </dgm:t>
    </dgm:pt>
    <dgm:pt modelId="{BD1C93AA-2DBE-4FD7-9842-48C4767738CC}" type="parTrans" cxnId="{E1838629-B398-4ECA-A8E5-6232C3EE9B2F}">
      <dgm:prSet/>
      <dgm:spPr/>
      <dgm:t>
        <a:bodyPr/>
        <a:lstStyle/>
        <a:p>
          <a:endParaRPr lang="en-GB"/>
        </a:p>
      </dgm:t>
    </dgm:pt>
    <dgm:pt modelId="{75EF127B-CA92-48E7-BD1E-931415A50DC9}" type="sibTrans" cxnId="{E1838629-B398-4ECA-A8E5-6232C3EE9B2F}">
      <dgm:prSet/>
      <dgm:spPr/>
      <dgm:t>
        <a:bodyPr/>
        <a:lstStyle/>
        <a:p>
          <a:endParaRPr lang="en-GB"/>
        </a:p>
      </dgm:t>
    </dgm:pt>
    <dgm:pt modelId="{15866043-506A-4FC8-8AF0-715B63553341}">
      <dgm:prSet phldrT="[Text]"/>
      <dgm:spPr/>
      <dgm:t>
        <a:bodyPr/>
        <a:lstStyle/>
        <a:p>
          <a:r>
            <a:rPr lang="es-ES" dirty="0"/>
            <a:t>No me gusta viajar al extranjero</a:t>
          </a:r>
          <a:endParaRPr lang="en-GB" dirty="0"/>
        </a:p>
      </dgm:t>
    </dgm:pt>
    <dgm:pt modelId="{D58318D5-D337-47EB-81BD-8FAAD6E26DCE}" type="parTrans" cxnId="{C7DEE559-1904-49A9-B0AE-9A0A0D410EB2}">
      <dgm:prSet/>
      <dgm:spPr/>
      <dgm:t>
        <a:bodyPr/>
        <a:lstStyle/>
        <a:p>
          <a:endParaRPr lang="en-GB"/>
        </a:p>
      </dgm:t>
    </dgm:pt>
    <dgm:pt modelId="{06489280-E5E8-46E5-B46B-742F2ECB9345}" type="sibTrans" cxnId="{C7DEE559-1904-49A9-B0AE-9A0A0D410EB2}">
      <dgm:prSet/>
      <dgm:spPr/>
      <dgm:t>
        <a:bodyPr/>
        <a:lstStyle/>
        <a:p>
          <a:endParaRPr lang="en-GB"/>
        </a:p>
      </dgm:t>
    </dgm:pt>
    <dgm:pt modelId="{043FCE67-4ED3-4C48-B219-4BC8D97652F7}">
      <dgm:prSet phldrT="[Text]"/>
      <dgm:spPr/>
      <dgm:t>
        <a:bodyPr/>
        <a:lstStyle/>
        <a:p>
          <a:r>
            <a:rPr lang="es-ES" dirty="0"/>
            <a:t>Prefiero ir a lugares de mis país</a:t>
          </a:r>
          <a:endParaRPr lang="en-GB" dirty="0"/>
        </a:p>
      </dgm:t>
    </dgm:pt>
    <dgm:pt modelId="{6528D1FB-558A-454D-87E1-10E24D578E94}" type="parTrans" cxnId="{FFC7F55B-EB42-40E2-9CC6-00FCBEFA7914}">
      <dgm:prSet/>
      <dgm:spPr/>
      <dgm:t>
        <a:bodyPr/>
        <a:lstStyle/>
        <a:p>
          <a:endParaRPr lang="en-GB"/>
        </a:p>
      </dgm:t>
    </dgm:pt>
    <dgm:pt modelId="{E60B708A-BCA2-451F-B310-03B93A77F91B}" type="sibTrans" cxnId="{FFC7F55B-EB42-40E2-9CC6-00FCBEFA7914}">
      <dgm:prSet/>
      <dgm:spPr/>
      <dgm:t>
        <a:bodyPr/>
        <a:lstStyle/>
        <a:p>
          <a:endParaRPr lang="en-GB"/>
        </a:p>
      </dgm:t>
    </dgm:pt>
    <dgm:pt modelId="{3A71F2E0-1A47-4F06-9E91-82EF4F3645C2}" type="pres">
      <dgm:prSet presAssocID="{898051EE-B0EE-4A03-8C08-A901DA6CD623}" presName="Name0" presStyleCnt="0">
        <dgm:presLayoutVars>
          <dgm:dir/>
          <dgm:animLvl val="lvl"/>
          <dgm:resizeHandles val="exact"/>
        </dgm:presLayoutVars>
      </dgm:prSet>
      <dgm:spPr/>
    </dgm:pt>
    <dgm:pt modelId="{04C3730F-4C3E-4BC0-B852-662E52450330}" type="pres">
      <dgm:prSet presAssocID="{8C909D68-EFA2-4DBB-889D-98594AC5A925}" presName="composite" presStyleCnt="0"/>
      <dgm:spPr/>
    </dgm:pt>
    <dgm:pt modelId="{D337E128-DB9F-4C34-9B0C-FA62CDB03F69}" type="pres">
      <dgm:prSet presAssocID="{8C909D68-EFA2-4DBB-889D-98594AC5A925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1BA4404B-B9E6-4A7D-90D5-9AB294629ADF}" type="pres">
      <dgm:prSet presAssocID="{8C909D68-EFA2-4DBB-889D-98594AC5A925}" presName="desTx" presStyleLbl="alignAccFollowNode1" presStyleIdx="0" presStyleCnt="5">
        <dgm:presLayoutVars>
          <dgm:bulletEnabled val="1"/>
        </dgm:presLayoutVars>
      </dgm:prSet>
      <dgm:spPr/>
    </dgm:pt>
    <dgm:pt modelId="{7BF6E5E0-D4AF-40D6-97BA-A49D8AA206AA}" type="pres">
      <dgm:prSet presAssocID="{A0D4454B-8635-461C-94D5-399941AAAAE4}" presName="space" presStyleCnt="0"/>
      <dgm:spPr/>
    </dgm:pt>
    <dgm:pt modelId="{304D2523-BB84-4707-B1CE-EBB1127EF828}" type="pres">
      <dgm:prSet presAssocID="{B25E5FDE-D9CC-4D5C-9810-BEB5845FE25E}" presName="composite" presStyleCnt="0"/>
      <dgm:spPr/>
    </dgm:pt>
    <dgm:pt modelId="{FADEB2D8-CEB5-4D05-889D-C2336611EB33}" type="pres">
      <dgm:prSet presAssocID="{B25E5FDE-D9CC-4D5C-9810-BEB5845FE25E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1369E95F-8E8D-4016-8B1B-E0697A41A723}" type="pres">
      <dgm:prSet presAssocID="{B25E5FDE-D9CC-4D5C-9810-BEB5845FE25E}" presName="desTx" presStyleLbl="alignAccFollowNode1" presStyleIdx="1" presStyleCnt="5">
        <dgm:presLayoutVars>
          <dgm:bulletEnabled val="1"/>
        </dgm:presLayoutVars>
      </dgm:prSet>
      <dgm:spPr/>
    </dgm:pt>
    <dgm:pt modelId="{C66D8000-C632-4957-82E9-A541032516BC}" type="pres">
      <dgm:prSet presAssocID="{EDCA387C-105F-4262-9652-2CA565CE3F96}" presName="space" presStyleCnt="0"/>
      <dgm:spPr/>
    </dgm:pt>
    <dgm:pt modelId="{4D1D2A30-80F5-4734-95BE-025262885B33}" type="pres">
      <dgm:prSet presAssocID="{0B0151E4-D265-4418-9563-3B0688265659}" presName="composite" presStyleCnt="0"/>
      <dgm:spPr/>
    </dgm:pt>
    <dgm:pt modelId="{2972D250-264B-473A-9D13-E4FAB506FB04}" type="pres">
      <dgm:prSet presAssocID="{0B0151E4-D265-4418-9563-3B0688265659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26F39F51-32C0-461A-846D-DC5095C2DC13}" type="pres">
      <dgm:prSet presAssocID="{0B0151E4-D265-4418-9563-3B0688265659}" presName="desTx" presStyleLbl="alignAccFollowNode1" presStyleIdx="2" presStyleCnt="5">
        <dgm:presLayoutVars>
          <dgm:bulletEnabled val="1"/>
        </dgm:presLayoutVars>
      </dgm:prSet>
      <dgm:spPr/>
    </dgm:pt>
    <dgm:pt modelId="{158D5CBB-586A-4BAF-87DF-7D8B183D4D85}" type="pres">
      <dgm:prSet presAssocID="{27823354-542F-49DF-B471-D9E63C7A2AA1}" presName="space" presStyleCnt="0"/>
      <dgm:spPr/>
    </dgm:pt>
    <dgm:pt modelId="{1844D973-647A-4974-A8EB-C2D3032FC3A7}" type="pres">
      <dgm:prSet presAssocID="{794FBD36-D625-4FFD-85C3-6DF77144A35F}" presName="composite" presStyleCnt="0"/>
      <dgm:spPr/>
    </dgm:pt>
    <dgm:pt modelId="{CB965517-96D4-4EFB-B69D-B89F5EECCB32}" type="pres">
      <dgm:prSet presAssocID="{794FBD36-D625-4FFD-85C3-6DF77144A35F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62563E86-ABE5-4F36-9FFE-2B8C0739E71B}" type="pres">
      <dgm:prSet presAssocID="{794FBD36-D625-4FFD-85C3-6DF77144A35F}" presName="desTx" presStyleLbl="alignAccFollowNode1" presStyleIdx="3" presStyleCnt="5">
        <dgm:presLayoutVars>
          <dgm:bulletEnabled val="1"/>
        </dgm:presLayoutVars>
      </dgm:prSet>
      <dgm:spPr/>
    </dgm:pt>
    <dgm:pt modelId="{DE630EDC-CAFB-4895-959B-952071C5F525}" type="pres">
      <dgm:prSet presAssocID="{AE78E083-EBD2-4C4F-9098-8E4079E901BB}" presName="space" presStyleCnt="0"/>
      <dgm:spPr/>
    </dgm:pt>
    <dgm:pt modelId="{DC035152-29E5-40E3-A831-65D0CAE44A7D}" type="pres">
      <dgm:prSet presAssocID="{5EDF79F3-54EC-4C04-8344-4CA73127FE3F}" presName="composite" presStyleCnt="0"/>
      <dgm:spPr/>
    </dgm:pt>
    <dgm:pt modelId="{202A9430-0310-45B9-AB0C-93BB4AD08801}" type="pres">
      <dgm:prSet presAssocID="{5EDF79F3-54EC-4C04-8344-4CA73127FE3F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1BB9B058-CC3D-41D5-B917-52E4BBC24D75}" type="pres">
      <dgm:prSet presAssocID="{5EDF79F3-54EC-4C04-8344-4CA73127FE3F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DFB5DE03-8304-4D5B-BCE3-D3CDCF7B1278}" srcId="{794FBD36-D625-4FFD-85C3-6DF77144A35F}" destId="{285E4D2B-7643-4415-BC86-5FB47248E4C5}" srcOrd="1" destOrd="0" parTransId="{C1D93E7E-8CD4-4989-990E-EA88823EBE10}" sibTransId="{02B7AFF5-5B17-4000-A4E6-5F2FAE309B7A}"/>
    <dgm:cxn modelId="{D98E1205-CBEB-47AD-97E2-818A05AD8370}" type="presOf" srcId="{9B3B9B9D-3EDB-4353-96BA-CA7DF417C137}" destId="{1369E95F-8E8D-4016-8B1B-E0697A41A723}" srcOrd="0" destOrd="1" presId="urn:microsoft.com/office/officeart/2005/8/layout/hList1"/>
    <dgm:cxn modelId="{D5472C09-B4A6-46FE-AFB7-45EFDA2F30FB}" type="presOf" srcId="{7AA6AC51-4AE8-4BAE-BF20-D1BA7C7147A2}" destId="{1BA4404B-B9E6-4A7D-90D5-9AB294629ADF}" srcOrd="0" destOrd="3" presId="urn:microsoft.com/office/officeart/2005/8/layout/hList1"/>
    <dgm:cxn modelId="{9BF7E510-EF3C-4E12-9134-E0E83C52D88D}" type="presOf" srcId="{5EDF79F3-54EC-4C04-8344-4CA73127FE3F}" destId="{202A9430-0310-45B9-AB0C-93BB4AD08801}" srcOrd="0" destOrd="0" presId="urn:microsoft.com/office/officeart/2005/8/layout/hList1"/>
    <dgm:cxn modelId="{824FC019-EE40-45D0-B485-13EC8B2CE0D8}" srcId="{B25E5FDE-D9CC-4D5C-9810-BEB5845FE25E}" destId="{15679904-D714-4E15-A1DC-5D51606B2DA4}" srcOrd="0" destOrd="0" parTransId="{1BE8C2A6-00A7-467E-A5D9-E3DB70993423}" sibTransId="{65FBEBC5-BA59-4F8F-BD19-43028144E623}"/>
    <dgm:cxn modelId="{C6A2A128-98B1-4891-98E3-61FDFBE8820F}" srcId="{794FBD36-D625-4FFD-85C3-6DF77144A35F}" destId="{00E0B77F-E43A-43DB-AF9E-5C1680E8F06D}" srcOrd="0" destOrd="0" parTransId="{EF9ACF39-9B40-4B69-9B3C-9D4112EE47FB}" sibTransId="{859B04EF-C66E-45AC-AC9D-E145374ABF50}"/>
    <dgm:cxn modelId="{F1538329-0C6D-4B0D-BCD1-8F119DADCC5F}" srcId="{0B0151E4-D265-4418-9563-3B0688265659}" destId="{95825FD8-60CE-4B57-A9E7-B5C77A60290D}" srcOrd="0" destOrd="0" parTransId="{FEA16B42-43B7-4BA4-9363-1045AF722191}" sibTransId="{4392A300-68C9-4E87-917A-EEFC97731570}"/>
    <dgm:cxn modelId="{E1838629-B398-4ECA-A8E5-6232C3EE9B2F}" srcId="{5EDF79F3-54EC-4C04-8344-4CA73127FE3F}" destId="{D94DF9E1-2098-455D-9BD0-8CE460262B71}" srcOrd="0" destOrd="0" parTransId="{BD1C93AA-2DBE-4FD7-9842-48C4767738CC}" sibTransId="{75EF127B-CA92-48E7-BD1E-931415A50DC9}"/>
    <dgm:cxn modelId="{BB9B9437-7998-4E47-9AB8-5CD9CF024329}" type="presOf" srcId="{285E4D2B-7643-4415-BC86-5FB47248E4C5}" destId="{62563E86-ABE5-4F36-9FFE-2B8C0739E71B}" srcOrd="0" destOrd="1" presId="urn:microsoft.com/office/officeart/2005/8/layout/hList1"/>
    <dgm:cxn modelId="{ACB7E23F-8225-49B0-B62A-EFFD5F458E0F}" srcId="{8C909D68-EFA2-4DBB-889D-98594AC5A925}" destId="{7AA6AC51-4AE8-4BAE-BF20-D1BA7C7147A2}" srcOrd="3" destOrd="0" parTransId="{D903BE24-80DC-4F5F-9434-8015603DD91C}" sibTransId="{C889B8C6-802B-4E39-A349-9A548E7869DD}"/>
    <dgm:cxn modelId="{FFC7F55B-EB42-40E2-9CC6-00FCBEFA7914}" srcId="{5EDF79F3-54EC-4C04-8344-4CA73127FE3F}" destId="{043FCE67-4ED3-4C48-B219-4BC8D97652F7}" srcOrd="2" destOrd="0" parTransId="{6528D1FB-558A-454D-87E1-10E24D578E94}" sibTransId="{E60B708A-BCA2-451F-B310-03B93A77F91B}"/>
    <dgm:cxn modelId="{0525FF63-55E5-4681-A2CA-9EF670AF208D}" srcId="{B25E5FDE-D9CC-4D5C-9810-BEB5845FE25E}" destId="{9B3B9B9D-3EDB-4353-96BA-CA7DF417C137}" srcOrd="1" destOrd="0" parTransId="{23C69425-2D59-43CD-AD9C-45F35CEF6E8A}" sibTransId="{B174337F-C665-4A4A-9123-BD2F7D5CFE32}"/>
    <dgm:cxn modelId="{9450F344-028E-4F3B-A939-CFF22D3FCEF3}" type="presOf" srcId="{15679904-D714-4E15-A1DC-5D51606B2DA4}" destId="{1369E95F-8E8D-4016-8B1B-E0697A41A723}" srcOrd="0" destOrd="0" presId="urn:microsoft.com/office/officeart/2005/8/layout/hList1"/>
    <dgm:cxn modelId="{93A97C65-92D4-4152-9381-631A75E331A5}" srcId="{B25E5FDE-D9CC-4D5C-9810-BEB5845FE25E}" destId="{27651153-0F56-479C-94B6-BC5A4E1D9C58}" srcOrd="2" destOrd="0" parTransId="{6DD02CF8-B51F-43EB-98B5-F64108BE6B7B}" sibTransId="{D8573D02-EA18-4997-8694-B06A7B6BE4C2}"/>
    <dgm:cxn modelId="{88A97D45-092C-4CD6-9135-FC43D63F3960}" srcId="{898051EE-B0EE-4A03-8C08-A901DA6CD623}" destId="{8C909D68-EFA2-4DBB-889D-98594AC5A925}" srcOrd="0" destOrd="0" parTransId="{E634C343-7301-4152-9E01-6C33E8C04CD5}" sibTransId="{A0D4454B-8635-461C-94D5-399941AAAAE4}"/>
    <dgm:cxn modelId="{E32B8265-EFD1-4B4C-BA53-F05EE1A6F46D}" type="presOf" srcId="{00791284-D225-4F2E-8A19-8D26EB49E4BE}" destId="{62563E86-ABE5-4F36-9FFE-2B8C0739E71B}" srcOrd="0" destOrd="2" presId="urn:microsoft.com/office/officeart/2005/8/layout/hList1"/>
    <dgm:cxn modelId="{3039EE45-DEA8-41D8-881B-314F4E706447}" srcId="{898051EE-B0EE-4A03-8C08-A901DA6CD623}" destId="{794FBD36-D625-4FFD-85C3-6DF77144A35F}" srcOrd="3" destOrd="0" parTransId="{A09585AB-BA73-4530-B455-82FB47B65C67}" sibTransId="{AE78E083-EBD2-4C4F-9098-8E4079E901BB}"/>
    <dgm:cxn modelId="{BB414867-81DA-42F2-BA0D-141D3AA116EC}" type="presOf" srcId="{48F02FD1-E3EF-46B4-A633-D7B85431386F}" destId="{1369E95F-8E8D-4016-8B1B-E0697A41A723}" srcOrd="0" destOrd="3" presId="urn:microsoft.com/office/officeart/2005/8/layout/hList1"/>
    <dgm:cxn modelId="{06B3FE49-0EE3-4242-9732-2D58FA653FB2}" type="presOf" srcId="{B25E5FDE-D9CC-4D5C-9810-BEB5845FE25E}" destId="{FADEB2D8-CEB5-4D05-889D-C2336611EB33}" srcOrd="0" destOrd="0" presId="urn:microsoft.com/office/officeart/2005/8/layout/hList1"/>
    <dgm:cxn modelId="{3AA22450-DB24-406B-A20A-FD01EB6CB60A}" type="presOf" srcId="{0A100636-BB35-4268-9CBF-CE5730021DE0}" destId="{1BA4404B-B9E6-4A7D-90D5-9AB294629ADF}" srcOrd="0" destOrd="1" presId="urn:microsoft.com/office/officeart/2005/8/layout/hList1"/>
    <dgm:cxn modelId="{DA5AA071-39E9-49DC-92BD-AE95D41683DF}" type="presOf" srcId="{8C909D68-EFA2-4DBB-889D-98594AC5A925}" destId="{D337E128-DB9F-4C34-9B0C-FA62CDB03F69}" srcOrd="0" destOrd="0" presId="urn:microsoft.com/office/officeart/2005/8/layout/hList1"/>
    <dgm:cxn modelId="{5488C753-367E-4C3D-B232-83B0B79D14BD}" srcId="{794FBD36-D625-4FFD-85C3-6DF77144A35F}" destId="{00791284-D225-4F2E-8A19-8D26EB49E4BE}" srcOrd="2" destOrd="0" parTransId="{02704BB8-C0D7-4559-9BE4-5452DAA4E2D5}" sibTransId="{EB1EEA79-F170-46EE-BB1E-5BA2E93C30A8}"/>
    <dgm:cxn modelId="{C3943C55-51A8-43BE-BFC7-62FF237A9B14}" type="presOf" srcId="{0FABB79D-8BDF-46F6-A2DD-97538E7FB9A1}" destId="{26F39F51-32C0-461A-846D-DC5095C2DC13}" srcOrd="0" destOrd="1" presId="urn:microsoft.com/office/officeart/2005/8/layout/hList1"/>
    <dgm:cxn modelId="{4F289777-992A-410F-83AD-97FB987E3AAF}" type="presOf" srcId="{00E0B77F-E43A-43DB-AF9E-5C1680E8F06D}" destId="{62563E86-ABE5-4F36-9FFE-2B8C0739E71B}" srcOrd="0" destOrd="0" presId="urn:microsoft.com/office/officeart/2005/8/layout/hList1"/>
    <dgm:cxn modelId="{C7DEE559-1904-49A9-B0AE-9A0A0D410EB2}" srcId="{5EDF79F3-54EC-4C04-8344-4CA73127FE3F}" destId="{15866043-506A-4FC8-8AF0-715B63553341}" srcOrd="1" destOrd="0" parTransId="{D58318D5-D337-47EB-81BD-8FAAD6E26DCE}" sibTransId="{06489280-E5E8-46E5-B46B-742F2ECB9345}"/>
    <dgm:cxn modelId="{2A077586-5F40-4E46-9364-D3BC3977DEFF}" type="presOf" srcId="{0B0151E4-D265-4418-9563-3B0688265659}" destId="{2972D250-264B-473A-9D13-E4FAB506FB04}" srcOrd="0" destOrd="0" presId="urn:microsoft.com/office/officeart/2005/8/layout/hList1"/>
    <dgm:cxn modelId="{FF2FB68B-932C-49D7-BC53-E00C224AE41D}" srcId="{8C909D68-EFA2-4DBB-889D-98594AC5A925}" destId="{6D7AB166-1FED-43B3-B094-BF2DCE7889F7}" srcOrd="0" destOrd="0" parTransId="{CD407171-AD7C-419F-B3A7-6F71DB0BA2A2}" sibTransId="{BEB070E0-C4C9-4987-B917-7E0688FE8FB6}"/>
    <dgm:cxn modelId="{E127DD90-6E35-4352-B121-103DFE3B15DD}" srcId="{8C909D68-EFA2-4DBB-889D-98594AC5A925}" destId="{0A100636-BB35-4268-9CBF-CE5730021DE0}" srcOrd="1" destOrd="0" parTransId="{60B33F65-6ACE-4D29-9C10-1BFBDF2B4D34}" sibTransId="{65B2AEF0-EFB2-4BB5-9877-4A63DE96CBCC}"/>
    <dgm:cxn modelId="{50690E93-0C8E-478C-8AEC-0696BEB5EBFF}" srcId="{8C909D68-EFA2-4DBB-889D-98594AC5A925}" destId="{2B573C20-799A-4D52-A725-01AF676F8EAC}" srcOrd="2" destOrd="0" parTransId="{B712CC8B-C084-4214-806E-DB083DBA9389}" sibTransId="{F75FAB1C-656E-46C8-911E-D4D1B7842724}"/>
    <dgm:cxn modelId="{E929FF97-B748-41DA-90E3-1049170AAEC4}" type="presOf" srcId="{D94DF9E1-2098-455D-9BD0-8CE460262B71}" destId="{1BB9B058-CC3D-41D5-B917-52E4BBC24D75}" srcOrd="0" destOrd="0" presId="urn:microsoft.com/office/officeart/2005/8/layout/hList1"/>
    <dgm:cxn modelId="{CB11829B-79E3-4036-964B-31DBE6EDF282}" type="presOf" srcId="{794FBD36-D625-4FFD-85C3-6DF77144A35F}" destId="{CB965517-96D4-4EFB-B69D-B89F5EECCB32}" srcOrd="0" destOrd="0" presId="urn:microsoft.com/office/officeart/2005/8/layout/hList1"/>
    <dgm:cxn modelId="{A14B539C-B610-4CC3-B52A-8B1C2DCA7C0E}" type="presOf" srcId="{898051EE-B0EE-4A03-8C08-A901DA6CD623}" destId="{3A71F2E0-1A47-4F06-9E91-82EF4F3645C2}" srcOrd="0" destOrd="0" presId="urn:microsoft.com/office/officeart/2005/8/layout/hList1"/>
    <dgm:cxn modelId="{B567E4A5-AB1E-4EB7-9AE8-723573449F66}" srcId="{898051EE-B0EE-4A03-8C08-A901DA6CD623}" destId="{0B0151E4-D265-4418-9563-3B0688265659}" srcOrd="2" destOrd="0" parTransId="{AEB8C5D2-F298-4A31-9080-0A37C3C9001D}" sibTransId="{27823354-542F-49DF-B471-D9E63C7A2AA1}"/>
    <dgm:cxn modelId="{4F922DAA-A7B7-4F19-BEE8-E37F2D864B65}" type="presOf" srcId="{6D7AB166-1FED-43B3-B094-BF2DCE7889F7}" destId="{1BA4404B-B9E6-4A7D-90D5-9AB294629ADF}" srcOrd="0" destOrd="0" presId="urn:microsoft.com/office/officeart/2005/8/layout/hList1"/>
    <dgm:cxn modelId="{F6A552AF-44AC-499D-8998-B50791B735AF}" srcId="{898051EE-B0EE-4A03-8C08-A901DA6CD623}" destId="{B25E5FDE-D9CC-4D5C-9810-BEB5845FE25E}" srcOrd="1" destOrd="0" parTransId="{2887ED70-AA19-4AD8-A3B4-75E657AF28D2}" sibTransId="{EDCA387C-105F-4262-9652-2CA565CE3F96}"/>
    <dgm:cxn modelId="{FF5E46BE-0A02-4DE8-9C93-859322EC88B0}" srcId="{898051EE-B0EE-4A03-8C08-A901DA6CD623}" destId="{5EDF79F3-54EC-4C04-8344-4CA73127FE3F}" srcOrd="4" destOrd="0" parTransId="{47142ECB-A9B4-49EF-9891-152755869175}" sibTransId="{33CE53BB-E775-46A2-8E29-DC7529F2FA93}"/>
    <dgm:cxn modelId="{7010C4C6-ADE7-4878-8C7B-913FDA22FE42}" srcId="{0B0151E4-D265-4418-9563-3B0688265659}" destId="{E3DD4F31-F15D-4C0C-BD77-7E7D21CBF17C}" srcOrd="2" destOrd="0" parTransId="{725454E2-A5C8-4800-ACF8-E50B8716151C}" sibTransId="{150EAB61-7E41-47BD-B295-1DC3A120A42C}"/>
    <dgm:cxn modelId="{2BA45FCE-BA0C-4CA9-9D85-2A11EC890AB8}" type="presOf" srcId="{15866043-506A-4FC8-8AF0-715B63553341}" destId="{1BB9B058-CC3D-41D5-B917-52E4BBC24D75}" srcOrd="0" destOrd="1" presId="urn:microsoft.com/office/officeart/2005/8/layout/hList1"/>
    <dgm:cxn modelId="{FB78CED1-7CEB-41CA-840A-4C83A568A39C}" type="presOf" srcId="{E3DD4F31-F15D-4C0C-BD77-7E7D21CBF17C}" destId="{26F39F51-32C0-461A-846D-DC5095C2DC13}" srcOrd="0" destOrd="2" presId="urn:microsoft.com/office/officeart/2005/8/layout/hList1"/>
    <dgm:cxn modelId="{C4C3EBD2-C61C-4F5E-B5AE-0F66406329CD}" type="presOf" srcId="{27651153-0F56-479C-94B6-BC5A4E1D9C58}" destId="{1369E95F-8E8D-4016-8B1B-E0697A41A723}" srcOrd="0" destOrd="2" presId="urn:microsoft.com/office/officeart/2005/8/layout/hList1"/>
    <dgm:cxn modelId="{B9C422DD-4592-4EBD-A695-5F7CA1D78293}" type="presOf" srcId="{043FCE67-4ED3-4C48-B219-4BC8D97652F7}" destId="{1BB9B058-CC3D-41D5-B917-52E4BBC24D75}" srcOrd="0" destOrd="2" presId="urn:microsoft.com/office/officeart/2005/8/layout/hList1"/>
    <dgm:cxn modelId="{ED75DEE4-4DB1-488C-85D9-253AD027F8B5}" srcId="{B25E5FDE-D9CC-4D5C-9810-BEB5845FE25E}" destId="{48F02FD1-E3EF-46B4-A633-D7B85431386F}" srcOrd="3" destOrd="0" parTransId="{8838B90A-454D-49C4-A6F4-1DBBF5FD4778}" sibTransId="{03C1A058-7A75-46FB-B54B-AC25FE1704DB}"/>
    <dgm:cxn modelId="{799610F6-B1B5-48BC-9A02-8A5AA44B661E}" type="presOf" srcId="{95825FD8-60CE-4B57-A9E7-B5C77A60290D}" destId="{26F39F51-32C0-461A-846D-DC5095C2DC13}" srcOrd="0" destOrd="0" presId="urn:microsoft.com/office/officeart/2005/8/layout/hList1"/>
    <dgm:cxn modelId="{6E3539F6-55B8-4B8F-B9DB-4DEF02EC1CEE}" srcId="{0B0151E4-D265-4418-9563-3B0688265659}" destId="{0FABB79D-8BDF-46F6-A2DD-97538E7FB9A1}" srcOrd="1" destOrd="0" parTransId="{E486C3FC-50F7-4C2F-BA82-0636E7996235}" sibTransId="{0E161EB9-76A7-4980-B254-7AFB94A4A52B}"/>
    <dgm:cxn modelId="{BC483DFC-7CB2-4F5A-807B-465599685F11}" type="presOf" srcId="{2B573C20-799A-4D52-A725-01AF676F8EAC}" destId="{1BA4404B-B9E6-4A7D-90D5-9AB294629ADF}" srcOrd="0" destOrd="2" presId="urn:microsoft.com/office/officeart/2005/8/layout/hList1"/>
    <dgm:cxn modelId="{73F7E030-A68A-4B5E-8B3D-9C9ED467EA5A}" type="presParOf" srcId="{3A71F2E0-1A47-4F06-9E91-82EF4F3645C2}" destId="{04C3730F-4C3E-4BC0-B852-662E52450330}" srcOrd="0" destOrd="0" presId="urn:microsoft.com/office/officeart/2005/8/layout/hList1"/>
    <dgm:cxn modelId="{4C6882CC-589D-4C75-AF5B-A3B1A352F5EF}" type="presParOf" srcId="{04C3730F-4C3E-4BC0-B852-662E52450330}" destId="{D337E128-DB9F-4C34-9B0C-FA62CDB03F69}" srcOrd="0" destOrd="0" presId="urn:microsoft.com/office/officeart/2005/8/layout/hList1"/>
    <dgm:cxn modelId="{4D533963-218A-4ADF-8FF7-B670316154F8}" type="presParOf" srcId="{04C3730F-4C3E-4BC0-B852-662E52450330}" destId="{1BA4404B-B9E6-4A7D-90D5-9AB294629ADF}" srcOrd="1" destOrd="0" presId="urn:microsoft.com/office/officeart/2005/8/layout/hList1"/>
    <dgm:cxn modelId="{6EF1C2E5-114A-496E-83B3-5D217A156D83}" type="presParOf" srcId="{3A71F2E0-1A47-4F06-9E91-82EF4F3645C2}" destId="{7BF6E5E0-D4AF-40D6-97BA-A49D8AA206AA}" srcOrd="1" destOrd="0" presId="urn:microsoft.com/office/officeart/2005/8/layout/hList1"/>
    <dgm:cxn modelId="{7C237485-0775-4622-A2B9-27567DA460D9}" type="presParOf" srcId="{3A71F2E0-1A47-4F06-9E91-82EF4F3645C2}" destId="{304D2523-BB84-4707-B1CE-EBB1127EF828}" srcOrd="2" destOrd="0" presId="urn:microsoft.com/office/officeart/2005/8/layout/hList1"/>
    <dgm:cxn modelId="{4C45C288-1E4A-42CF-81FC-B3F58786A05D}" type="presParOf" srcId="{304D2523-BB84-4707-B1CE-EBB1127EF828}" destId="{FADEB2D8-CEB5-4D05-889D-C2336611EB33}" srcOrd="0" destOrd="0" presId="urn:microsoft.com/office/officeart/2005/8/layout/hList1"/>
    <dgm:cxn modelId="{AD8E7189-F4D9-4A71-8935-BA940EC25067}" type="presParOf" srcId="{304D2523-BB84-4707-B1CE-EBB1127EF828}" destId="{1369E95F-8E8D-4016-8B1B-E0697A41A723}" srcOrd="1" destOrd="0" presId="urn:microsoft.com/office/officeart/2005/8/layout/hList1"/>
    <dgm:cxn modelId="{73D32893-3B3B-4457-8CA2-A5FF670B2AB9}" type="presParOf" srcId="{3A71F2E0-1A47-4F06-9E91-82EF4F3645C2}" destId="{C66D8000-C632-4957-82E9-A541032516BC}" srcOrd="3" destOrd="0" presId="urn:microsoft.com/office/officeart/2005/8/layout/hList1"/>
    <dgm:cxn modelId="{316B84FF-09A8-493C-914A-2DF8F1DC7148}" type="presParOf" srcId="{3A71F2E0-1A47-4F06-9E91-82EF4F3645C2}" destId="{4D1D2A30-80F5-4734-95BE-025262885B33}" srcOrd="4" destOrd="0" presId="urn:microsoft.com/office/officeart/2005/8/layout/hList1"/>
    <dgm:cxn modelId="{8570FC42-16E4-401B-BB06-BBD1B09AE915}" type="presParOf" srcId="{4D1D2A30-80F5-4734-95BE-025262885B33}" destId="{2972D250-264B-473A-9D13-E4FAB506FB04}" srcOrd="0" destOrd="0" presId="urn:microsoft.com/office/officeart/2005/8/layout/hList1"/>
    <dgm:cxn modelId="{5D1A2F0B-E37F-4829-AD7B-DE22FE1C847F}" type="presParOf" srcId="{4D1D2A30-80F5-4734-95BE-025262885B33}" destId="{26F39F51-32C0-461A-846D-DC5095C2DC13}" srcOrd="1" destOrd="0" presId="urn:microsoft.com/office/officeart/2005/8/layout/hList1"/>
    <dgm:cxn modelId="{8415B4C8-381B-4002-BF1A-E02706B73E53}" type="presParOf" srcId="{3A71F2E0-1A47-4F06-9E91-82EF4F3645C2}" destId="{158D5CBB-586A-4BAF-87DF-7D8B183D4D85}" srcOrd="5" destOrd="0" presId="urn:microsoft.com/office/officeart/2005/8/layout/hList1"/>
    <dgm:cxn modelId="{4C4206B7-8663-4657-AD58-1185256361CD}" type="presParOf" srcId="{3A71F2E0-1A47-4F06-9E91-82EF4F3645C2}" destId="{1844D973-647A-4974-A8EB-C2D3032FC3A7}" srcOrd="6" destOrd="0" presId="urn:microsoft.com/office/officeart/2005/8/layout/hList1"/>
    <dgm:cxn modelId="{4A42D92C-94CF-4FF2-B587-419058D4C680}" type="presParOf" srcId="{1844D973-647A-4974-A8EB-C2D3032FC3A7}" destId="{CB965517-96D4-4EFB-B69D-B89F5EECCB32}" srcOrd="0" destOrd="0" presId="urn:microsoft.com/office/officeart/2005/8/layout/hList1"/>
    <dgm:cxn modelId="{F522A002-BA39-4C85-B37C-9E930F19F803}" type="presParOf" srcId="{1844D973-647A-4974-A8EB-C2D3032FC3A7}" destId="{62563E86-ABE5-4F36-9FFE-2B8C0739E71B}" srcOrd="1" destOrd="0" presId="urn:microsoft.com/office/officeart/2005/8/layout/hList1"/>
    <dgm:cxn modelId="{BADD6356-632D-4353-AB75-49F57A481093}" type="presParOf" srcId="{3A71F2E0-1A47-4F06-9E91-82EF4F3645C2}" destId="{DE630EDC-CAFB-4895-959B-952071C5F525}" srcOrd="7" destOrd="0" presId="urn:microsoft.com/office/officeart/2005/8/layout/hList1"/>
    <dgm:cxn modelId="{DABEF656-33EB-450F-8C23-9BA8D55B38BA}" type="presParOf" srcId="{3A71F2E0-1A47-4F06-9E91-82EF4F3645C2}" destId="{DC035152-29E5-40E3-A831-65D0CAE44A7D}" srcOrd="8" destOrd="0" presId="urn:microsoft.com/office/officeart/2005/8/layout/hList1"/>
    <dgm:cxn modelId="{B02ABCD3-05E6-4302-BFA2-3AFBE8B445BD}" type="presParOf" srcId="{DC035152-29E5-40E3-A831-65D0CAE44A7D}" destId="{202A9430-0310-45B9-AB0C-93BB4AD08801}" srcOrd="0" destOrd="0" presId="urn:microsoft.com/office/officeart/2005/8/layout/hList1"/>
    <dgm:cxn modelId="{D063A9D7-D3C3-458F-AE2E-95C475F542D7}" type="presParOf" srcId="{DC035152-29E5-40E3-A831-65D0CAE44A7D}" destId="{1BB9B058-CC3D-41D5-B917-52E4BBC24D7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AFCF376-E72A-4B4C-9699-035EB752E3AC}" type="doc">
      <dgm:prSet loTypeId="urn:microsoft.com/office/officeart/2005/8/layout/hierarchy3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C25002F-E942-4972-9ABE-7FF0F9D066F3}">
      <dgm:prSet phldrT="[Text]"/>
      <dgm:spPr/>
      <dgm:t>
        <a:bodyPr/>
        <a:lstStyle/>
        <a:p>
          <a:r>
            <a:rPr lang="es-ES" dirty="0"/>
            <a:t>Televisión</a:t>
          </a:r>
          <a:endParaRPr lang="en-GB" dirty="0"/>
        </a:p>
      </dgm:t>
    </dgm:pt>
    <dgm:pt modelId="{1A1D71D5-7807-4B3B-AA85-F8D19122A58C}" type="parTrans" cxnId="{311A63C4-C89C-4853-8B45-73C70EC21982}">
      <dgm:prSet/>
      <dgm:spPr/>
      <dgm:t>
        <a:bodyPr/>
        <a:lstStyle/>
        <a:p>
          <a:endParaRPr lang="en-GB"/>
        </a:p>
      </dgm:t>
    </dgm:pt>
    <dgm:pt modelId="{5D19E38C-7F81-4CAF-B17B-AB19DBE39C71}" type="sibTrans" cxnId="{311A63C4-C89C-4853-8B45-73C70EC21982}">
      <dgm:prSet/>
      <dgm:spPr/>
      <dgm:t>
        <a:bodyPr/>
        <a:lstStyle/>
        <a:p>
          <a:endParaRPr lang="en-GB"/>
        </a:p>
      </dgm:t>
    </dgm:pt>
    <dgm:pt modelId="{6998ADD7-BBE3-4AA7-B93A-D48BBB52CF76}">
      <dgm:prSet phldrT="[Text]"/>
      <dgm:spPr/>
      <dgm:t>
        <a:bodyPr/>
        <a:lstStyle/>
        <a:p>
          <a:r>
            <a:rPr lang="es-ES" dirty="0"/>
            <a:t>Me gusta ver películas y series</a:t>
          </a:r>
          <a:endParaRPr lang="en-GB" dirty="0"/>
        </a:p>
      </dgm:t>
    </dgm:pt>
    <dgm:pt modelId="{77EC1986-614D-476B-B8E1-D2415F7C45E9}" type="parTrans" cxnId="{184BA767-6868-495A-8F73-EDD306820918}">
      <dgm:prSet/>
      <dgm:spPr/>
      <dgm:t>
        <a:bodyPr/>
        <a:lstStyle/>
        <a:p>
          <a:endParaRPr lang="en-GB"/>
        </a:p>
      </dgm:t>
    </dgm:pt>
    <dgm:pt modelId="{6D7990F9-E903-4583-8A4C-D79645BD9BAD}" type="sibTrans" cxnId="{184BA767-6868-495A-8F73-EDD306820918}">
      <dgm:prSet/>
      <dgm:spPr/>
      <dgm:t>
        <a:bodyPr/>
        <a:lstStyle/>
        <a:p>
          <a:endParaRPr lang="en-GB"/>
        </a:p>
      </dgm:t>
    </dgm:pt>
    <dgm:pt modelId="{9240F55F-CAA3-4957-AE32-15804B35DAFA}">
      <dgm:prSet phldrT="[Text]"/>
      <dgm:spPr/>
      <dgm:t>
        <a:bodyPr/>
        <a:lstStyle/>
        <a:p>
          <a:r>
            <a:rPr lang="es-ES" dirty="0"/>
            <a:t>Me encanta ver partidos de fútbol</a:t>
          </a:r>
          <a:endParaRPr lang="en-GB" dirty="0"/>
        </a:p>
      </dgm:t>
    </dgm:pt>
    <dgm:pt modelId="{7AEF8387-8896-4F86-9876-7A232B8B8003}" type="parTrans" cxnId="{4AA152C9-3545-4D7F-B19E-629B6A2D5393}">
      <dgm:prSet/>
      <dgm:spPr/>
      <dgm:t>
        <a:bodyPr/>
        <a:lstStyle/>
        <a:p>
          <a:endParaRPr lang="en-GB"/>
        </a:p>
      </dgm:t>
    </dgm:pt>
    <dgm:pt modelId="{01597B44-7B8E-4228-8F28-5EA14593311D}" type="sibTrans" cxnId="{4AA152C9-3545-4D7F-B19E-629B6A2D5393}">
      <dgm:prSet/>
      <dgm:spPr/>
      <dgm:t>
        <a:bodyPr/>
        <a:lstStyle/>
        <a:p>
          <a:endParaRPr lang="en-GB"/>
        </a:p>
      </dgm:t>
    </dgm:pt>
    <dgm:pt modelId="{05E5E9F1-CBAC-4C8F-B3F3-1E4C52B591A6}">
      <dgm:prSet phldrT="[Text]"/>
      <dgm:spPr/>
      <dgm:t>
        <a:bodyPr/>
        <a:lstStyle/>
        <a:p>
          <a:r>
            <a:rPr lang="es-ES" dirty="0"/>
            <a:t>Cine</a:t>
          </a:r>
          <a:endParaRPr lang="en-GB" dirty="0"/>
        </a:p>
      </dgm:t>
    </dgm:pt>
    <dgm:pt modelId="{56F29267-7248-403C-9B57-2B527CCC7829}" type="parTrans" cxnId="{659D4F8B-424A-4A13-AC85-99CD99DEC7CD}">
      <dgm:prSet/>
      <dgm:spPr/>
      <dgm:t>
        <a:bodyPr/>
        <a:lstStyle/>
        <a:p>
          <a:endParaRPr lang="en-GB"/>
        </a:p>
      </dgm:t>
    </dgm:pt>
    <dgm:pt modelId="{B4784ADB-11DE-41B5-9748-3D08C492672B}" type="sibTrans" cxnId="{659D4F8B-424A-4A13-AC85-99CD99DEC7CD}">
      <dgm:prSet/>
      <dgm:spPr/>
      <dgm:t>
        <a:bodyPr/>
        <a:lstStyle/>
        <a:p>
          <a:endParaRPr lang="en-GB"/>
        </a:p>
      </dgm:t>
    </dgm:pt>
    <dgm:pt modelId="{A6AC6CF2-0B1F-47D4-B231-99E8172BCAD6}">
      <dgm:prSet phldrT="[Text]"/>
      <dgm:spPr/>
      <dgm:t>
        <a:bodyPr/>
        <a:lstStyle/>
        <a:p>
          <a:r>
            <a:rPr lang="es-ES" dirty="0"/>
            <a:t>Me gusta ir de excursiones en diferentes lugares de Grecia </a:t>
          </a:r>
          <a:endParaRPr lang="en-GB" dirty="0"/>
        </a:p>
      </dgm:t>
    </dgm:pt>
    <dgm:pt modelId="{FD5A3965-0D9F-4A67-B371-E2DB6994AE39}" type="parTrans" cxnId="{867A8188-2324-453C-A516-199B9D4935CE}">
      <dgm:prSet/>
      <dgm:spPr/>
      <dgm:t>
        <a:bodyPr/>
        <a:lstStyle/>
        <a:p>
          <a:endParaRPr lang="en-GB"/>
        </a:p>
      </dgm:t>
    </dgm:pt>
    <dgm:pt modelId="{E4CDFE32-1F05-46CD-8A33-602B341BAF2B}" type="sibTrans" cxnId="{867A8188-2324-453C-A516-199B9D4935CE}">
      <dgm:prSet/>
      <dgm:spPr/>
      <dgm:t>
        <a:bodyPr/>
        <a:lstStyle/>
        <a:p>
          <a:endParaRPr lang="en-GB"/>
        </a:p>
      </dgm:t>
    </dgm:pt>
    <dgm:pt modelId="{1435024F-4E9F-4089-8969-E03BA3B3F48C}">
      <dgm:prSet phldrT="[Text]"/>
      <dgm:spPr/>
      <dgm:t>
        <a:bodyPr/>
        <a:lstStyle/>
        <a:p>
          <a:r>
            <a:rPr lang="es-ES" dirty="0"/>
            <a:t>Leer</a:t>
          </a:r>
          <a:endParaRPr lang="en-GB" dirty="0"/>
        </a:p>
      </dgm:t>
    </dgm:pt>
    <dgm:pt modelId="{963532F4-81B3-457C-8026-A02718972AA8}" type="parTrans" cxnId="{014100D8-2F16-46AA-9529-1024BEE799B8}">
      <dgm:prSet/>
      <dgm:spPr/>
      <dgm:t>
        <a:bodyPr/>
        <a:lstStyle/>
        <a:p>
          <a:endParaRPr lang="en-GB"/>
        </a:p>
      </dgm:t>
    </dgm:pt>
    <dgm:pt modelId="{6185525B-6216-4FC2-A9C2-4316021CF5B6}" type="sibTrans" cxnId="{014100D8-2F16-46AA-9529-1024BEE799B8}">
      <dgm:prSet/>
      <dgm:spPr/>
      <dgm:t>
        <a:bodyPr/>
        <a:lstStyle/>
        <a:p>
          <a:endParaRPr lang="en-GB"/>
        </a:p>
      </dgm:t>
    </dgm:pt>
    <dgm:pt modelId="{ED96B2D5-39E1-484A-A612-7D3712048E5A}">
      <dgm:prSet phldrT="[Text]"/>
      <dgm:spPr/>
      <dgm:t>
        <a:bodyPr/>
        <a:lstStyle/>
        <a:p>
          <a:r>
            <a:rPr lang="es-ES" dirty="0"/>
            <a:t>Deporte</a:t>
          </a:r>
          <a:endParaRPr lang="en-GB" dirty="0"/>
        </a:p>
      </dgm:t>
    </dgm:pt>
    <dgm:pt modelId="{BB0699ED-BAF4-4E7E-9EC9-9230E765D45B}" type="parTrans" cxnId="{F181FB66-2CC3-4B2A-BFE4-6BABA8428D5B}">
      <dgm:prSet/>
      <dgm:spPr/>
      <dgm:t>
        <a:bodyPr/>
        <a:lstStyle/>
        <a:p>
          <a:endParaRPr lang="en-GB"/>
        </a:p>
      </dgm:t>
    </dgm:pt>
    <dgm:pt modelId="{6D00A158-9D77-44AF-8BC3-30029EF6E3BA}" type="sibTrans" cxnId="{F181FB66-2CC3-4B2A-BFE4-6BABA8428D5B}">
      <dgm:prSet/>
      <dgm:spPr/>
      <dgm:t>
        <a:bodyPr/>
        <a:lstStyle/>
        <a:p>
          <a:endParaRPr lang="en-GB"/>
        </a:p>
      </dgm:t>
    </dgm:pt>
    <dgm:pt modelId="{7E654150-92AC-410A-BDC4-78220361A73C}">
      <dgm:prSet phldrT="[Text]"/>
      <dgm:spPr/>
      <dgm:t>
        <a:bodyPr/>
        <a:lstStyle/>
        <a:p>
          <a:r>
            <a:rPr lang="es-ES" dirty="0"/>
            <a:t>Música</a:t>
          </a:r>
          <a:endParaRPr lang="en-GB" dirty="0"/>
        </a:p>
      </dgm:t>
    </dgm:pt>
    <dgm:pt modelId="{DB354A8D-37B3-44B3-874C-3E96EB7944CE}" type="parTrans" cxnId="{8CFDA142-EE8B-442D-B5A4-EE2F752A78FE}">
      <dgm:prSet/>
      <dgm:spPr/>
      <dgm:t>
        <a:bodyPr/>
        <a:lstStyle/>
        <a:p>
          <a:endParaRPr lang="en-GB"/>
        </a:p>
      </dgm:t>
    </dgm:pt>
    <dgm:pt modelId="{417A119A-C48D-4686-8151-B22457408363}" type="sibTrans" cxnId="{8CFDA142-EE8B-442D-B5A4-EE2F752A78FE}">
      <dgm:prSet/>
      <dgm:spPr/>
      <dgm:t>
        <a:bodyPr/>
        <a:lstStyle/>
        <a:p>
          <a:endParaRPr lang="en-GB"/>
        </a:p>
      </dgm:t>
    </dgm:pt>
    <dgm:pt modelId="{9E76AB9A-7DAD-42AB-971C-9CA33146753D}">
      <dgm:prSet phldrT="[Text]"/>
      <dgm:spPr/>
      <dgm:t>
        <a:bodyPr/>
        <a:lstStyle/>
        <a:p>
          <a:r>
            <a:rPr lang="es-ES" dirty="0"/>
            <a:t>Fin de semana</a:t>
          </a:r>
          <a:endParaRPr lang="en-GB" dirty="0"/>
        </a:p>
      </dgm:t>
    </dgm:pt>
    <dgm:pt modelId="{2F62A494-3157-4D07-8D7A-D682E84D8B77}" type="parTrans" cxnId="{3C89D741-0134-43D2-8F04-7CFD11F8D003}">
      <dgm:prSet/>
      <dgm:spPr/>
      <dgm:t>
        <a:bodyPr/>
        <a:lstStyle/>
        <a:p>
          <a:endParaRPr lang="en-GB"/>
        </a:p>
      </dgm:t>
    </dgm:pt>
    <dgm:pt modelId="{CC4289DA-1A0E-4F11-8A37-2FEF52327538}" type="sibTrans" cxnId="{3C89D741-0134-43D2-8F04-7CFD11F8D003}">
      <dgm:prSet/>
      <dgm:spPr/>
      <dgm:t>
        <a:bodyPr/>
        <a:lstStyle/>
        <a:p>
          <a:endParaRPr lang="en-GB"/>
        </a:p>
      </dgm:t>
    </dgm:pt>
    <dgm:pt modelId="{58039277-D79D-4D82-A146-AAB630008E5F}">
      <dgm:prSet phldrT="[Text]"/>
      <dgm:spPr/>
      <dgm:t>
        <a:bodyPr/>
        <a:lstStyle/>
        <a:p>
          <a:r>
            <a:rPr lang="es-ES" dirty="0"/>
            <a:t>Viajar</a:t>
          </a:r>
          <a:endParaRPr lang="en-GB" dirty="0"/>
        </a:p>
      </dgm:t>
    </dgm:pt>
    <dgm:pt modelId="{6F2D55E1-58D1-4700-982A-52B6B385DA45}" type="parTrans" cxnId="{1E5A9AAE-B261-4F6B-A964-DF52368088CB}">
      <dgm:prSet/>
      <dgm:spPr/>
      <dgm:t>
        <a:bodyPr/>
        <a:lstStyle/>
        <a:p>
          <a:endParaRPr lang="en-GB"/>
        </a:p>
      </dgm:t>
    </dgm:pt>
    <dgm:pt modelId="{3E4FD478-61A5-4BE4-9EC0-086AD8A21A30}" type="sibTrans" cxnId="{1E5A9AAE-B261-4F6B-A964-DF52368088CB}">
      <dgm:prSet/>
      <dgm:spPr/>
      <dgm:t>
        <a:bodyPr/>
        <a:lstStyle/>
        <a:p>
          <a:endParaRPr lang="en-GB"/>
        </a:p>
      </dgm:t>
    </dgm:pt>
    <dgm:pt modelId="{2E31BBB3-2CC6-4F0B-A05C-9418A0DCFC9B}">
      <dgm:prSet phldrT="[Text]"/>
      <dgm:spPr/>
      <dgm:t>
        <a:bodyPr/>
        <a:lstStyle/>
        <a:p>
          <a:r>
            <a:rPr lang="es-ES" dirty="0"/>
            <a:t>Me gusta ir al cine con mis amigos</a:t>
          </a:r>
          <a:endParaRPr lang="en-GB" dirty="0"/>
        </a:p>
      </dgm:t>
    </dgm:pt>
    <dgm:pt modelId="{F6961B9F-8427-4618-AA7D-73955D475B1E}" type="parTrans" cxnId="{474D4292-A45E-4EF9-AA6A-447D39EE2DE5}">
      <dgm:prSet/>
      <dgm:spPr/>
      <dgm:t>
        <a:bodyPr/>
        <a:lstStyle/>
        <a:p>
          <a:endParaRPr lang="en-GB"/>
        </a:p>
      </dgm:t>
    </dgm:pt>
    <dgm:pt modelId="{F60EC9BD-FC9F-4B91-A5A5-DB230CD6E0F6}" type="sibTrans" cxnId="{474D4292-A45E-4EF9-AA6A-447D39EE2DE5}">
      <dgm:prSet/>
      <dgm:spPr/>
      <dgm:t>
        <a:bodyPr/>
        <a:lstStyle/>
        <a:p>
          <a:endParaRPr lang="en-GB"/>
        </a:p>
      </dgm:t>
    </dgm:pt>
    <dgm:pt modelId="{FA1EEC9E-BC9B-40C1-91B9-24BF39A15F13}">
      <dgm:prSet phldrT="[Text]"/>
      <dgm:spPr/>
      <dgm:t>
        <a:bodyPr/>
        <a:lstStyle/>
        <a:p>
          <a:r>
            <a:rPr lang="es-ES" dirty="0"/>
            <a:t>Mis películas favoritas son de acción, de ciencia ficción, comedias, románticas</a:t>
          </a:r>
          <a:endParaRPr lang="en-GB" dirty="0"/>
        </a:p>
      </dgm:t>
    </dgm:pt>
    <dgm:pt modelId="{701C741B-561E-4328-AA27-66175D79E805}" type="parTrans" cxnId="{0F350B98-77F1-4325-A4FD-8ACBFAEEFC1C}">
      <dgm:prSet/>
      <dgm:spPr/>
      <dgm:t>
        <a:bodyPr/>
        <a:lstStyle/>
        <a:p>
          <a:endParaRPr lang="en-GB"/>
        </a:p>
      </dgm:t>
    </dgm:pt>
    <dgm:pt modelId="{448A785C-E1D9-4C1B-BAF5-B09409B205F3}" type="sibTrans" cxnId="{0F350B98-77F1-4325-A4FD-8ACBFAEEFC1C}">
      <dgm:prSet/>
      <dgm:spPr/>
      <dgm:t>
        <a:bodyPr/>
        <a:lstStyle/>
        <a:p>
          <a:endParaRPr lang="en-GB"/>
        </a:p>
      </dgm:t>
    </dgm:pt>
    <dgm:pt modelId="{93DB0CC3-F78A-4038-AF74-5118BE82C4E7}">
      <dgm:prSet phldrT="[Text]"/>
      <dgm:spPr/>
      <dgm:t>
        <a:bodyPr/>
        <a:lstStyle/>
        <a:p>
          <a:r>
            <a:rPr lang="es-ES" dirty="0"/>
            <a:t>En mi tiempo libre me gusta leer libros con suspenso</a:t>
          </a:r>
          <a:endParaRPr lang="en-GB" dirty="0"/>
        </a:p>
      </dgm:t>
    </dgm:pt>
    <dgm:pt modelId="{D8D617A1-822F-4092-896A-AD2F00AF5B27}" type="parTrans" cxnId="{BD4C1793-C69D-4B70-B8E7-02D2E7AB0D6B}">
      <dgm:prSet/>
      <dgm:spPr/>
      <dgm:t>
        <a:bodyPr/>
        <a:lstStyle/>
        <a:p>
          <a:endParaRPr lang="en-GB"/>
        </a:p>
      </dgm:t>
    </dgm:pt>
    <dgm:pt modelId="{26FB7D61-C061-49D5-8BFB-9FDA50E14E89}" type="sibTrans" cxnId="{BD4C1793-C69D-4B70-B8E7-02D2E7AB0D6B}">
      <dgm:prSet/>
      <dgm:spPr/>
      <dgm:t>
        <a:bodyPr/>
        <a:lstStyle/>
        <a:p>
          <a:endParaRPr lang="en-GB"/>
        </a:p>
      </dgm:t>
    </dgm:pt>
    <dgm:pt modelId="{1CBE9C1F-6165-4769-952B-E1370E735033}">
      <dgm:prSet phldrT="[Text]"/>
      <dgm:spPr/>
      <dgm:t>
        <a:bodyPr/>
        <a:lstStyle/>
        <a:p>
          <a:r>
            <a:rPr lang="es-ES" dirty="0"/>
            <a:t>Me encanta leer historietas - tebeos</a:t>
          </a:r>
          <a:endParaRPr lang="en-GB" dirty="0"/>
        </a:p>
      </dgm:t>
    </dgm:pt>
    <dgm:pt modelId="{9DAC7D92-78C5-42AF-B880-0BC01626C7C0}" type="parTrans" cxnId="{C20D09D6-DF35-4A98-A0E1-61B2ED42D688}">
      <dgm:prSet/>
      <dgm:spPr/>
      <dgm:t>
        <a:bodyPr/>
        <a:lstStyle/>
        <a:p>
          <a:endParaRPr lang="en-GB"/>
        </a:p>
      </dgm:t>
    </dgm:pt>
    <dgm:pt modelId="{E65E06BC-AF1D-419F-9743-5B6229F90F83}" type="sibTrans" cxnId="{C20D09D6-DF35-4A98-A0E1-61B2ED42D688}">
      <dgm:prSet/>
      <dgm:spPr/>
      <dgm:t>
        <a:bodyPr/>
        <a:lstStyle/>
        <a:p>
          <a:endParaRPr lang="en-GB"/>
        </a:p>
      </dgm:t>
    </dgm:pt>
    <dgm:pt modelId="{2B002968-6CA4-48F9-8799-305FD514F928}">
      <dgm:prSet phldrT="[Text]"/>
      <dgm:spPr/>
      <dgm:t>
        <a:bodyPr/>
        <a:lstStyle/>
        <a:p>
          <a:r>
            <a:rPr lang="es-ES" dirty="0"/>
            <a:t>Me gusta jugar al baloncesto, voleibol, tenis</a:t>
          </a:r>
          <a:endParaRPr lang="en-GB" dirty="0"/>
        </a:p>
      </dgm:t>
    </dgm:pt>
    <dgm:pt modelId="{67CF8F89-335C-49C8-8F50-91DAFE721F67}" type="parTrans" cxnId="{BE382F88-7F3B-41C9-A9B3-DD1359989FD7}">
      <dgm:prSet/>
      <dgm:spPr/>
      <dgm:t>
        <a:bodyPr/>
        <a:lstStyle/>
        <a:p>
          <a:endParaRPr lang="en-GB"/>
        </a:p>
      </dgm:t>
    </dgm:pt>
    <dgm:pt modelId="{FF2E221D-BF04-4CA4-B800-2A86E8EAC212}" type="sibTrans" cxnId="{BE382F88-7F3B-41C9-A9B3-DD1359989FD7}">
      <dgm:prSet/>
      <dgm:spPr/>
      <dgm:t>
        <a:bodyPr/>
        <a:lstStyle/>
        <a:p>
          <a:endParaRPr lang="en-GB"/>
        </a:p>
      </dgm:t>
    </dgm:pt>
    <dgm:pt modelId="{981142D0-13E9-4BA4-8CFE-93723947B183}">
      <dgm:prSet phldrT="[Text]"/>
      <dgm:spPr/>
      <dgm:t>
        <a:bodyPr/>
        <a:lstStyle/>
        <a:p>
          <a:r>
            <a:rPr lang="es-ES" dirty="0"/>
            <a:t>Me encanta nadar</a:t>
          </a:r>
          <a:endParaRPr lang="en-GB" dirty="0"/>
        </a:p>
      </dgm:t>
    </dgm:pt>
    <dgm:pt modelId="{81C98CAD-2797-4E31-AA24-1B1A1F1F6D9C}" type="parTrans" cxnId="{7228F700-170A-46DB-893E-9CB9EBFEF09F}">
      <dgm:prSet/>
      <dgm:spPr/>
      <dgm:t>
        <a:bodyPr/>
        <a:lstStyle/>
        <a:p>
          <a:endParaRPr lang="en-GB"/>
        </a:p>
      </dgm:t>
    </dgm:pt>
    <dgm:pt modelId="{E5D8BEF8-3132-4743-B3AF-897A8E234226}" type="sibTrans" cxnId="{7228F700-170A-46DB-893E-9CB9EBFEF09F}">
      <dgm:prSet/>
      <dgm:spPr/>
      <dgm:t>
        <a:bodyPr/>
        <a:lstStyle/>
        <a:p>
          <a:endParaRPr lang="en-GB"/>
        </a:p>
      </dgm:t>
    </dgm:pt>
    <dgm:pt modelId="{96B6EC17-EC23-4413-959E-A300FE984CB4}">
      <dgm:prSet phldrT="[Text]"/>
      <dgm:spPr/>
      <dgm:t>
        <a:bodyPr/>
        <a:lstStyle/>
        <a:p>
          <a:r>
            <a:rPr lang="es-ES" dirty="0"/>
            <a:t>Me gusta escuchar música pop, rock</a:t>
          </a:r>
          <a:endParaRPr lang="en-GB" dirty="0"/>
        </a:p>
      </dgm:t>
    </dgm:pt>
    <dgm:pt modelId="{ACDFC667-5190-4704-8A6C-094814AF8993}" type="parTrans" cxnId="{EF1E6787-57F3-4E11-8D15-548D102404D5}">
      <dgm:prSet/>
      <dgm:spPr/>
      <dgm:t>
        <a:bodyPr/>
        <a:lstStyle/>
        <a:p>
          <a:endParaRPr lang="en-GB"/>
        </a:p>
      </dgm:t>
    </dgm:pt>
    <dgm:pt modelId="{0A64491E-0399-41FF-B9C5-5F1922CCABE2}" type="sibTrans" cxnId="{EF1E6787-57F3-4E11-8D15-548D102404D5}">
      <dgm:prSet/>
      <dgm:spPr/>
      <dgm:t>
        <a:bodyPr/>
        <a:lstStyle/>
        <a:p>
          <a:endParaRPr lang="en-GB"/>
        </a:p>
      </dgm:t>
    </dgm:pt>
    <dgm:pt modelId="{1C320AB9-1981-4B9B-829F-54BBD76BDE3D}">
      <dgm:prSet phldrT="[Text]"/>
      <dgm:spPr/>
      <dgm:t>
        <a:bodyPr/>
        <a:lstStyle/>
        <a:p>
          <a:r>
            <a:rPr lang="es-ES" dirty="0"/>
            <a:t>Me gusta la música rap, clásica</a:t>
          </a:r>
          <a:endParaRPr lang="en-GB" dirty="0"/>
        </a:p>
      </dgm:t>
    </dgm:pt>
    <dgm:pt modelId="{60093706-6209-41E1-AFED-BCBC60FAE607}" type="parTrans" cxnId="{3AB8E4CA-FB69-4E81-9E41-CBBA709B7B09}">
      <dgm:prSet/>
      <dgm:spPr/>
      <dgm:t>
        <a:bodyPr/>
        <a:lstStyle/>
        <a:p>
          <a:endParaRPr lang="en-GB"/>
        </a:p>
      </dgm:t>
    </dgm:pt>
    <dgm:pt modelId="{4AEE0DDD-50D4-47C1-ADA4-9A670D80CA18}" type="sibTrans" cxnId="{3AB8E4CA-FB69-4E81-9E41-CBBA709B7B09}">
      <dgm:prSet/>
      <dgm:spPr/>
      <dgm:t>
        <a:bodyPr/>
        <a:lstStyle/>
        <a:p>
          <a:endParaRPr lang="en-GB"/>
        </a:p>
      </dgm:t>
    </dgm:pt>
    <dgm:pt modelId="{BD82B172-75C7-48A9-8F44-EFC352ADB420}">
      <dgm:prSet phldrT="[Text]"/>
      <dgm:spPr/>
      <dgm:t>
        <a:bodyPr/>
        <a:lstStyle/>
        <a:p>
          <a:r>
            <a:rPr lang="es-ES" dirty="0"/>
            <a:t>Los sábados me gusta montar en bici por el parque.</a:t>
          </a:r>
          <a:endParaRPr lang="en-GB" dirty="0"/>
        </a:p>
      </dgm:t>
    </dgm:pt>
    <dgm:pt modelId="{0BA61699-B822-4096-BC1E-67CB8A2DD397}" type="parTrans" cxnId="{63F066EF-CFE1-427B-9AEF-6E95FA350F54}">
      <dgm:prSet/>
      <dgm:spPr/>
      <dgm:t>
        <a:bodyPr/>
        <a:lstStyle/>
        <a:p>
          <a:endParaRPr lang="en-GB"/>
        </a:p>
      </dgm:t>
    </dgm:pt>
    <dgm:pt modelId="{473222AE-D8F7-495B-939B-35FC77BA8E13}" type="sibTrans" cxnId="{63F066EF-CFE1-427B-9AEF-6E95FA350F54}">
      <dgm:prSet/>
      <dgm:spPr/>
      <dgm:t>
        <a:bodyPr/>
        <a:lstStyle/>
        <a:p>
          <a:endParaRPr lang="en-GB"/>
        </a:p>
      </dgm:t>
    </dgm:pt>
    <dgm:pt modelId="{51DA9873-F0C0-4009-B528-57A0A6D1AE23}">
      <dgm:prSet phldrT="[Text]"/>
      <dgm:spPr/>
      <dgm:t>
        <a:bodyPr/>
        <a:lstStyle/>
        <a:p>
          <a:r>
            <a:rPr lang="es-ES" dirty="0"/>
            <a:t>Los domingos doy un paseo con mis amigos</a:t>
          </a:r>
          <a:endParaRPr lang="en-GB" dirty="0"/>
        </a:p>
      </dgm:t>
    </dgm:pt>
    <dgm:pt modelId="{7F6AD873-440B-4365-A729-DD10B6823A51}" type="parTrans" cxnId="{B371CD86-7BB0-4DD0-B55E-D6B7F17F74FD}">
      <dgm:prSet/>
      <dgm:spPr/>
      <dgm:t>
        <a:bodyPr/>
        <a:lstStyle/>
        <a:p>
          <a:endParaRPr lang="en-GB"/>
        </a:p>
      </dgm:t>
    </dgm:pt>
    <dgm:pt modelId="{CF46E10F-9E5B-46D6-8E45-142163E448D9}" type="sibTrans" cxnId="{B371CD86-7BB0-4DD0-B55E-D6B7F17F74FD}">
      <dgm:prSet/>
      <dgm:spPr/>
      <dgm:t>
        <a:bodyPr/>
        <a:lstStyle/>
        <a:p>
          <a:endParaRPr lang="en-GB"/>
        </a:p>
      </dgm:t>
    </dgm:pt>
    <dgm:pt modelId="{93DA2CF2-0E85-4E18-86D5-12B5C530D9AD}" type="pres">
      <dgm:prSet presAssocID="{7AFCF376-E72A-4B4C-9699-035EB752E3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98B6E6-1D5E-41BB-9338-82C37A603E24}" type="pres">
      <dgm:prSet presAssocID="{EC25002F-E942-4972-9ABE-7FF0F9D066F3}" presName="root" presStyleCnt="0"/>
      <dgm:spPr/>
    </dgm:pt>
    <dgm:pt modelId="{A565900A-B55A-41FC-A91E-8A5ADABF46C9}" type="pres">
      <dgm:prSet presAssocID="{EC25002F-E942-4972-9ABE-7FF0F9D066F3}" presName="rootComposite" presStyleCnt="0"/>
      <dgm:spPr/>
    </dgm:pt>
    <dgm:pt modelId="{A41DA45A-30F2-439D-822E-A95B1F8D1FA5}" type="pres">
      <dgm:prSet presAssocID="{EC25002F-E942-4972-9ABE-7FF0F9D066F3}" presName="rootText" presStyleLbl="node1" presStyleIdx="0" presStyleCnt="7"/>
      <dgm:spPr/>
    </dgm:pt>
    <dgm:pt modelId="{B8627649-2C9C-4EB4-B5A4-7B5A839ED25E}" type="pres">
      <dgm:prSet presAssocID="{EC25002F-E942-4972-9ABE-7FF0F9D066F3}" presName="rootConnector" presStyleLbl="node1" presStyleIdx="0" presStyleCnt="7"/>
      <dgm:spPr/>
    </dgm:pt>
    <dgm:pt modelId="{1DD0BC79-9158-4C50-8D69-C07EA5DBAAD1}" type="pres">
      <dgm:prSet presAssocID="{EC25002F-E942-4972-9ABE-7FF0F9D066F3}" presName="childShape" presStyleCnt="0"/>
      <dgm:spPr/>
    </dgm:pt>
    <dgm:pt modelId="{82110824-4338-457E-80C1-9B8AE4515481}" type="pres">
      <dgm:prSet presAssocID="{77EC1986-614D-476B-B8E1-D2415F7C45E9}" presName="Name13" presStyleLbl="parChTrans1D2" presStyleIdx="0" presStyleCnt="13"/>
      <dgm:spPr/>
    </dgm:pt>
    <dgm:pt modelId="{31DC288E-D868-411E-9177-BD677511FEE5}" type="pres">
      <dgm:prSet presAssocID="{6998ADD7-BBE3-4AA7-B93A-D48BBB52CF76}" presName="childText" presStyleLbl="bgAcc1" presStyleIdx="0" presStyleCnt="13">
        <dgm:presLayoutVars>
          <dgm:bulletEnabled val="1"/>
        </dgm:presLayoutVars>
      </dgm:prSet>
      <dgm:spPr/>
    </dgm:pt>
    <dgm:pt modelId="{BEBC2E0E-9FF1-4BC4-AC55-D68661F2A5C5}" type="pres">
      <dgm:prSet presAssocID="{7AEF8387-8896-4F86-9876-7A232B8B8003}" presName="Name13" presStyleLbl="parChTrans1D2" presStyleIdx="1" presStyleCnt="13"/>
      <dgm:spPr/>
    </dgm:pt>
    <dgm:pt modelId="{03B5D6BF-EDAC-4A46-938B-40AB7B5E286C}" type="pres">
      <dgm:prSet presAssocID="{9240F55F-CAA3-4957-AE32-15804B35DAFA}" presName="childText" presStyleLbl="bgAcc1" presStyleIdx="1" presStyleCnt="13">
        <dgm:presLayoutVars>
          <dgm:bulletEnabled val="1"/>
        </dgm:presLayoutVars>
      </dgm:prSet>
      <dgm:spPr/>
    </dgm:pt>
    <dgm:pt modelId="{ACEB1449-3EC1-46D7-A020-AD1A1EBE83A4}" type="pres">
      <dgm:prSet presAssocID="{05E5E9F1-CBAC-4C8F-B3F3-1E4C52B591A6}" presName="root" presStyleCnt="0"/>
      <dgm:spPr/>
    </dgm:pt>
    <dgm:pt modelId="{EF1CB5BB-7D27-4F5F-8A35-99C26E0AE0B5}" type="pres">
      <dgm:prSet presAssocID="{05E5E9F1-CBAC-4C8F-B3F3-1E4C52B591A6}" presName="rootComposite" presStyleCnt="0"/>
      <dgm:spPr/>
    </dgm:pt>
    <dgm:pt modelId="{8B5DE9DF-A66E-4306-B6E7-1D45E086FEBF}" type="pres">
      <dgm:prSet presAssocID="{05E5E9F1-CBAC-4C8F-B3F3-1E4C52B591A6}" presName="rootText" presStyleLbl="node1" presStyleIdx="1" presStyleCnt="7"/>
      <dgm:spPr/>
    </dgm:pt>
    <dgm:pt modelId="{3B69F5F9-6019-4DFA-AF5F-1B899881B43B}" type="pres">
      <dgm:prSet presAssocID="{05E5E9F1-CBAC-4C8F-B3F3-1E4C52B591A6}" presName="rootConnector" presStyleLbl="node1" presStyleIdx="1" presStyleCnt="7"/>
      <dgm:spPr/>
    </dgm:pt>
    <dgm:pt modelId="{9D019E6A-2C5F-4874-8A97-BD497D833F24}" type="pres">
      <dgm:prSet presAssocID="{05E5E9F1-CBAC-4C8F-B3F3-1E4C52B591A6}" presName="childShape" presStyleCnt="0"/>
      <dgm:spPr/>
    </dgm:pt>
    <dgm:pt modelId="{9E9933E3-9136-4846-B2BB-C33BB8C9A7E6}" type="pres">
      <dgm:prSet presAssocID="{F6961B9F-8427-4618-AA7D-73955D475B1E}" presName="Name13" presStyleLbl="parChTrans1D2" presStyleIdx="2" presStyleCnt="13"/>
      <dgm:spPr/>
    </dgm:pt>
    <dgm:pt modelId="{78753418-52B6-4CEF-9E8D-F68619825201}" type="pres">
      <dgm:prSet presAssocID="{2E31BBB3-2CC6-4F0B-A05C-9418A0DCFC9B}" presName="childText" presStyleLbl="bgAcc1" presStyleIdx="2" presStyleCnt="13">
        <dgm:presLayoutVars>
          <dgm:bulletEnabled val="1"/>
        </dgm:presLayoutVars>
      </dgm:prSet>
      <dgm:spPr/>
    </dgm:pt>
    <dgm:pt modelId="{DF238998-F07F-488C-B3C4-D386C23DEB77}" type="pres">
      <dgm:prSet presAssocID="{701C741B-561E-4328-AA27-66175D79E805}" presName="Name13" presStyleLbl="parChTrans1D2" presStyleIdx="3" presStyleCnt="13"/>
      <dgm:spPr/>
    </dgm:pt>
    <dgm:pt modelId="{787F9D02-1053-4E66-8DA0-A08410EEC696}" type="pres">
      <dgm:prSet presAssocID="{FA1EEC9E-BC9B-40C1-91B9-24BF39A15F13}" presName="childText" presStyleLbl="bgAcc1" presStyleIdx="3" presStyleCnt="13">
        <dgm:presLayoutVars>
          <dgm:bulletEnabled val="1"/>
        </dgm:presLayoutVars>
      </dgm:prSet>
      <dgm:spPr/>
    </dgm:pt>
    <dgm:pt modelId="{4167FC7E-E635-42EC-83AD-16FE0F58955E}" type="pres">
      <dgm:prSet presAssocID="{1435024F-4E9F-4089-8969-E03BA3B3F48C}" presName="root" presStyleCnt="0"/>
      <dgm:spPr/>
    </dgm:pt>
    <dgm:pt modelId="{0F7AD7A5-6C7F-4DF3-8076-6A508309BCCA}" type="pres">
      <dgm:prSet presAssocID="{1435024F-4E9F-4089-8969-E03BA3B3F48C}" presName="rootComposite" presStyleCnt="0"/>
      <dgm:spPr/>
    </dgm:pt>
    <dgm:pt modelId="{57058A03-6A67-472A-B1BA-9DE81A7F0E66}" type="pres">
      <dgm:prSet presAssocID="{1435024F-4E9F-4089-8969-E03BA3B3F48C}" presName="rootText" presStyleLbl="node1" presStyleIdx="2" presStyleCnt="7"/>
      <dgm:spPr/>
    </dgm:pt>
    <dgm:pt modelId="{868C9AC5-D47B-4421-99C2-166784A07AF6}" type="pres">
      <dgm:prSet presAssocID="{1435024F-4E9F-4089-8969-E03BA3B3F48C}" presName="rootConnector" presStyleLbl="node1" presStyleIdx="2" presStyleCnt="7"/>
      <dgm:spPr/>
    </dgm:pt>
    <dgm:pt modelId="{E8C5D7E2-7885-41F4-B9EE-3DDEFDECBFC1}" type="pres">
      <dgm:prSet presAssocID="{1435024F-4E9F-4089-8969-E03BA3B3F48C}" presName="childShape" presStyleCnt="0"/>
      <dgm:spPr/>
    </dgm:pt>
    <dgm:pt modelId="{15929B2D-6D0E-4F6C-8E8C-FD502993A7CD}" type="pres">
      <dgm:prSet presAssocID="{D8D617A1-822F-4092-896A-AD2F00AF5B27}" presName="Name13" presStyleLbl="parChTrans1D2" presStyleIdx="4" presStyleCnt="13"/>
      <dgm:spPr/>
    </dgm:pt>
    <dgm:pt modelId="{41081B77-35FC-486B-816A-6C92E84DB3E6}" type="pres">
      <dgm:prSet presAssocID="{93DB0CC3-F78A-4038-AF74-5118BE82C4E7}" presName="childText" presStyleLbl="bgAcc1" presStyleIdx="4" presStyleCnt="13">
        <dgm:presLayoutVars>
          <dgm:bulletEnabled val="1"/>
        </dgm:presLayoutVars>
      </dgm:prSet>
      <dgm:spPr/>
    </dgm:pt>
    <dgm:pt modelId="{381E3D1D-3B4C-443C-9C23-134EB1BAA665}" type="pres">
      <dgm:prSet presAssocID="{9DAC7D92-78C5-42AF-B880-0BC01626C7C0}" presName="Name13" presStyleLbl="parChTrans1D2" presStyleIdx="5" presStyleCnt="13"/>
      <dgm:spPr/>
    </dgm:pt>
    <dgm:pt modelId="{B6AB1F00-EC15-40D9-92C7-27321C5E21D6}" type="pres">
      <dgm:prSet presAssocID="{1CBE9C1F-6165-4769-952B-E1370E735033}" presName="childText" presStyleLbl="bgAcc1" presStyleIdx="5" presStyleCnt="13">
        <dgm:presLayoutVars>
          <dgm:bulletEnabled val="1"/>
        </dgm:presLayoutVars>
      </dgm:prSet>
      <dgm:spPr/>
    </dgm:pt>
    <dgm:pt modelId="{6691CEA6-976A-49D1-915F-BE9B4ADEC95A}" type="pres">
      <dgm:prSet presAssocID="{ED96B2D5-39E1-484A-A612-7D3712048E5A}" presName="root" presStyleCnt="0"/>
      <dgm:spPr/>
    </dgm:pt>
    <dgm:pt modelId="{88D4B7CF-0FC2-4513-88E8-1625BCCC8B6D}" type="pres">
      <dgm:prSet presAssocID="{ED96B2D5-39E1-484A-A612-7D3712048E5A}" presName="rootComposite" presStyleCnt="0"/>
      <dgm:spPr/>
    </dgm:pt>
    <dgm:pt modelId="{0ADDCF5C-2D8D-44A7-ACBD-DBAF59516354}" type="pres">
      <dgm:prSet presAssocID="{ED96B2D5-39E1-484A-A612-7D3712048E5A}" presName="rootText" presStyleLbl="node1" presStyleIdx="3" presStyleCnt="7"/>
      <dgm:spPr/>
    </dgm:pt>
    <dgm:pt modelId="{219C4574-3F35-444F-BCF3-8FD8B85F113C}" type="pres">
      <dgm:prSet presAssocID="{ED96B2D5-39E1-484A-A612-7D3712048E5A}" presName="rootConnector" presStyleLbl="node1" presStyleIdx="3" presStyleCnt="7"/>
      <dgm:spPr/>
    </dgm:pt>
    <dgm:pt modelId="{FDE54F80-07BD-4D24-BC86-9E61C03B5F2D}" type="pres">
      <dgm:prSet presAssocID="{ED96B2D5-39E1-484A-A612-7D3712048E5A}" presName="childShape" presStyleCnt="0"/>
      <dgm:spPr/>
    </dgm:pt>
    <dgm:pt modelId="{DB706BE4-25B5-406E-A822-FF6A1DC3FF28}" type="pres">
      <dgm:prSet presAssocID="{67CF8F89-335C-49C8-8F50-91DAFE721F67}" presName="Name13" presStyleLbl="parChTrans1D2" presStyleIdx="6" presStyleCnt="13"/>
      <dgm:spPr/>
    </dgm:pt>
    <dgm:pt modelId="{B202B9D2-A804-4AD0-9BB9-42A26CACC746}" type="pres">
      <dgm:prSet presAssocID="{2B002968-6CA4-48F9-8799-305FD514F928}" presName="childText" presStyleLbl="bgAcc1" presStyleIdx="6" presStyleCnt="13">
        <dgm:presLayoutVars>
          <dgm:bulletEnabled val="1"/>
        </dgm:presLayoutVars>
      </dgm:prSet>
      <dgm:spPr/>
    </dgm:pt>
    <dgm:pt modelId="{B097D52A-9CE4-4AA7-BF72-F0CBE7789806}" type="pres">
      <dgm:prSet presAssocID="{81C98CAD-2797-4E31-AA24-1B1A1F1F6D9C}" presName="Name13" presStyleLbl="parChTrans1D2" presStyleIdx="7" presStyleCnt="13"/>
      <dgm:spPr/>
    </dgm:pt>
    <dgm:pt modelId="{E98B37BE-3923-4CC9-9F13-6B4BBC22B0EC}" type="pres">
      <dgm:prSet presAssocID="{981142D0-13E9-4BA4-8CFE-93723947B183}" presName="childText" presStyleLbl="bgAcc1" presStyleIdx="7" presStyleCnt="13">
        <dgm:presLayoutVars>
          <dgm:bulletEnabled val="1"/>
        </dgm:presLayoutVars>
      </dgm:prSet>
      <dgm:spPr/>
    </dgm:pt>
    <dgm:pt modelId="{39540AD8-5822-484A-A6A6-A9E3CA12E0C2}" type="pres">
      <dgm:prSet presAssocID="{7E654150-92AC-410A-BDC4-78220361A73C}" presName="root" presStyleCnt="0"/>
      <dgm:spPr/>
    </dgm:pt>
    <dgm:pt modelId="{BF2ACF31-02EB-4A81-A79D-5D08DD10F511}" type="pres">
      <dgm:prSet presAssocID="{7E654150-92AC-410A-BDC4-78220361A73C}" presName="rootComposite" presStyleCnt="0"/>
      <dgm:spPr/>
    </dgm:pt>
    <dgm:pt modelId="{433CBE88-B9D3-41AB-B35B-F05DE6D228ED}" type="pres">
      <dgm:prSet presAssocID="{7E654150-92AC-410A-BDC4-78220361A73C}" presName="rootText" presStyleLbl="node1" presStyleIdx="4" presStyleCnt="7"/>
      <dgm:spPr/>
    </dgm:pt>
    <dgm:pt modelId="{04073CB9-DD3C-4356-953C-32D2E3643B53}" type="pres">
      <dgm:prSet presAssocID="{7E654150-92AC-410A-BDC4-78220361A73C}" presName="rootConnector" presStyleLbl="node1" presStyleIdx="4" presStyleCnt="7"/>
      <dgm:spPr/>
    </dgm:pt>
    <dgm:pt modelId="{5A87B434-FF3B-4396-8CE6-B122853DB5E8}" type="pres">
      <dgm:prSet presAssocID="{7E654150-92AC-410A-BDC4-78220361A73C}" presName="childShape" presStyleCnt="0"/>
      <dgm:spPr/>
    </dgm:pt>
    <dgm:pt modelId="{0B10587D-606C-40B9-AB97-795C1DD61E66}" type="pres">
      <dgm:prSet presAssocID="{ACDFC667-5190-4704-8A6C-094814AF8993}" presName="Name13" presStyleLbl="parChTrans1D2" presStyleIdx="8" presStyleCnt="13"/>
      <dgm:spPr/>
    </dgm:pt>
    <dgm:pt modelId="{C144D74B-F8AC-4EFD-8922-3E8AE6E64534}" type="pres">
      <dgm:prSet presAssocID="{96B6EC17-EC23-4413-959E-A300FE984CB4}" presName="childText" presStyleLbl="bgAcc1" presStyleIdx="8" presStyleCnt="13">
        <dgm:presLayoutVars>
          <dgm:bulletEnabled val="1"/>
        </dgm:presLayoutVars>
      </dgm:prSet>
      <dgm:spPr/>
    </dgm:pt>
    <dgm:pt modelId="{FC388416-126B-45FD-A884-EE8FFA3BAC4D}" type="pres">
      <dgm:prSet presAssocID="{60093706-6209-41E1-AFED-BCBC60FAE607}" presName="Name13" presStyleLbl="parChTrans1D2" presStyleIdx="9" presStyleCnt="13"/>
      <dgm:spPr/>
    </dgm:pt>
    <dgm:pt modelId="{31227879-85CE-4F17-9871-A2307BE4F461}" type="pres">
      <dgm:prSet presAssocID="{1C320AB9-1981-4B9B-829F-54BBD76BDE3D}" presName="childText" presStyleLbl="bgAcc1" presStyleIdx="9" presStyleCnt="13">
        <dgm:presLayoutVars>
          <dgm:bulletEnabled val="1"/>
        </dgm:presLayoutVars>
      </dgm:prSet>
      <dgm:spPr/>
    </dgm:pt>
    <dgm:pt modelId="{C1C311CA-F8A7-4916-B716-CA94195B6A38}" type="pres">
      <dgm:prSet presAssocID="{9E76AB9A-7DAD-42AB-971C-9CA33146753D}" presName="root" presStyleCnt="0"/>
      <dgm:spPr/>
    </dgm:pt>
    <dgm:pt modelId="{43728A5A-07C0-4E8B-A7FB-3B94F90B4366}" type="pres">
      <dgm:prSet presAssocID="{9E76AB9A-7DAD-42AB-971C-9CA33146753D}" presName="rootComposite" presStyleCnt="0"/>
      <dgm:spPr/>
    </dgm:pt>
    <dgm:pt modelId="{AF2A616D-5C4F-45B3-8960-876CB429B788}" type="pres">
      <dgm:prSet presAssocID="{9E76AB9A-7DAD-42AB-971C-9CA33146753D}" presName="rootText" presStyleLbl="node1" presStyleIdx="5" presStyleCnt="7"/>
      <dgm:spPr/>
    </dgm:pt>
    <dgm:pt modelId="{BB108AE0-EA67-4402-9707-8DD076265C96}" type="pres">
      <dgm:prSet presAssocID="{9E76AB9A-7DAD-42AB-971C-9CA33146753D}" presName="rootConnector" presStyleLbl="node1" presStyleIdx="5" presStyleCnt="7"/>
      <dgm:spPr/>
    </dgm:pt>
    <dgm:pt modelId="{CDCF64BC-A7EB-489C-B828-28B8F6FC970A}" type="pres">
      <dgm:prSet presAssocID="{9E76AB9A-7DAD-42AB-971C-9CA33146753D}" presName="childShape" presStyleCnt="0"/>
      <dgm:spPr/>
    </dgm:pt>
    <dgm:pt modelId="{29CA72A4-2A72-4421-9B93-AC5F50F95244}" type="pres">
      <dgm:prSet presAssocID="{0BA61699-B822-4096-BC1E-67CB8A2DD397}" presName="Name13" presStyleLbl="parChTrans1D2" presStyleIdx="10" presStyleCnt="13"/>
      <dgm:spPr/>
    </dgm:pt>
    <dgm:pt modelId="{BAA0634A-CE7B-435D-870D-D85522FFE86C}" type="pres">
      <dgm:prSet presAssocID="{BD82B172-75C7-48A9-8F44-EFC352ADB420}" presName="childText" presStyleLbl="bgAcc1" presStyleIdx="10" presStyleCnt="13">
        <dgm:presLayoutVars>
          <dgm:bulletEnabled val="1"/>
        </dgm:presLayoutVars>
      </dgm:prSet>
      <dgm:spPr/>
    </dgm:pt>
    <dgm:pt modelId="{01194EDE-8FA0-4B6F-ABCB-78D9BC4B0D20}" type="pres">
      <dgm:prSet presAssocID="{7F6AD873-440B-4365-A729-DD10B6823A51}" presName="Name13" presStyleLbl="parChTrans1D2" presStyleIdx="11" presStyleCnt="13"/>
      <dgm:spPr/>
    </dgm:pt>
    <dgm:pt modelId="{05B423BF-883D-4BED-ADD2-A4CE807A3C4C}" type="pres">
      <dgm:prSet presAssocID="{51DA9873-F0C0-4009-B528-57A0A6D1AE23}" presName="childText" presStyleLbl="bgAcc1" presStyleIdx="11" presStyleCnt="13">
        <dgm:presLayoutVars>
          <dgm:bulletEnabled val="1"/>
        </dgm:presLayoutVars>
      </dgm:prSet>
      <dgm:spPr/>
    </dgm:pt>
    <dgm:pt modelId="{3D742943-D29C-4D76-A6F6-E9D12A6287D0}" type="pres">
      <dgm:prSet presAssocID="{58039277-D79D-4D82-A146-AAB630008E5F}" presName="root" presStyleCnt="0"/>
      <dgm:spPr/>
    </dgm:pt>
    <dgm:pt modelId="{DB9E355F-8AEA-4EAA-AB5B-C97C7CF0DBB3}" type="pres">
      <dgm:prSet presAssocID="{58039277-D79D-4D82-A146-AAB630008E5F}" presName="rootComposite" presStyleCnt="0"/>
      <dgm:spPr/>
    </dgm:pt>
    <dgm:pt modelId="{F412FD4C-3DFB-42FA-8671-500AA8601E85}" type="pres">
      <dgm:prSet presAssocID="{58039277-D79D-4D82-A146-AAB630008E5F}" presName="rootText" presStyleLbl="node1" presStyleIdx="6" presStyleCnt="7"/>
      <dgm:spPr/>
    </dgm:pt>
    <dgm:pt modelId="{B008EE51-5A50-4AA3-852D-DD51EE280B6A}" type="pres">
      <dgm:prSet presAssocID="{58039277-D79D-4D82-A146-AAB630008E5F}" presName="rootConnector" presStyleLbl="node1" presStyleIdx="6" presStyleCnt="7"/>
      <dgm:spPr/>
    </dgm:pt>
    <dgm:pt modelId="{649B89A8-5C72-44DE-AF36-063B724CF7A9}" type="pres">
      <dgm:prSet presAssocID="{58039277-D79D-4D82-A146-AAB630008E5F}" presName="childShape" presStyleCnt="0"/>
      <dgm:spPr/>
    </dgm:pt>
    <dgm:pt modelId="{903E4515-6B9D-47D6-B50D-314C3D7BE8A4}" type="pres">
      <dgm:prSet presAssocID="{FD5A3965-0D9F-4A67-B371-E2DB6994AE39}" presName="Name13" presStyleLbl="parChTrans1D2" presStyleIdx="12" presStyleCnt="13"/>
      <dgm:spPr/>
    </dgm:pt>
    <dgm:pt modelId="{D775CE6D-633A-45BB-8C57-960F20087653}" type="pres">
      <dgm:prSet presAssocID="{A6AC6CF2-0B1F-47D4-B231-99E8172BCAD6}" presName="childText" presStyleLbl="bgAcc1" presStyleIdx="12" presStyleCnt="13">
        <dgm:presLayoutVars>
          <dgm:bulletEnabled val="1"/>
        </dgm:presLayoutVars>
      </dgm:prSet>
      <dgm:spPr/>
    </dgm:pt>
  </dgm:ptLst>
  <dgm:cxnLst>
    <dgm:cxn modelId="{66E8B300-DAF4-4EC2-BD69-D92B66571328}" type="presOf" srcId="{51DA9873-F0C0-4009-B528-57A0A6D1AE23}" destId="{05B423BF-883D-4BED-ADD2-A4CE807A3C4C}" srcOrd="0" destOrd="0" presId="urn:microsoft.com/office/officeart/2005/8/layout/hierarchy3"/>
    <dgm:cxn modelId="{8F4ADF00-5685-49CB-BABD-CFEC1C875599}" type="presOf" srcId="{EC25002F-E942-4972-9ABE-7FF0F9D066F3}" destId="{B8627649-2C9C-4EB4-B5A4-7B5A839ED25E}" srcOrd="1" destOrd="0" presId="urn:microsoft.com/office/officeart/2005/8/layout/hierarchy3"/>
    <dgm:cxn modelId="{7228F700-170A-46DB-893E-9CB9EBFEF09F}" srcId="{ED96B2D5-39E1-484A-A612-7D3712048E5A}" destId="{981142D0-13E9-4BA4-8CFE-93723947B183}" srcOrd="1" destOrd="0" parTransId="{81C98CAD-2797-4E31-AA24-1B1A1F1F6D9C}" sibTransId="{E5D8BEF8-3132-4743-B3AF-897A8E234226}"/>
    <dgm:cxn modelId="{A58BB504-7D40-4448-B6FD-EBD9391119F9}" type="presOf" srcId="{1CBE9C1F-6165-4769-952B-E1370E735033}" destId="{B6AB1F00-EC15-40D9-92C7-27321C5E21D6}" srcOrd="0" destOrd="0" presId="urn:microsoft.com/office/officeart/2005/8/layout/hierarchy3"/>
    <dgm:cxn modelId="{63DE1914-27AF-4F16-A2B4-6A19752D0C7B}" type="presOf" srcId="{9DAC7D92-78C5-42AF-B880-0BC01626C7C0}" destId="{381E3D1D-3B4C-443C-9C23-134EB1BAA665}" srcOrd="0" destOrd="0" presId="urn:microsoft.com/office/officeart/2005/8/layout/hierarchy3"/>
    <dgm:cxn modelId="{E163191B-3F76-4AB6-B5B6-0A088B2FB597}" type="presOf" srcId="{9E76AB9A-7DAD-42AB-971C-9CA33146753D}" destId="{AF2A616D-5C4F-45B3-8960-876CB429B788}" srcOrd="0" destOrd="0" presId="urn:microsoft.com/office/officeart/2005/8/layout/hierarchy3"/>
    <dgm:cxn modelId="{2FA61B1C-3619-4457-9883-45D52EC883A7}" type="presOf" srcId="{0BA61699-B822-4096-BC1E-67CB8A2DD397}" destId="{29CA72A4-2A72-4421-9B93-AC5F50F95244}" srcOrd="0" destOrd="0" presId="urn:microsoft.com/office/officeart/2005/8/layout/hierarchy3"/>
    <dgm:cxn modelId="{768ABE26-FF60-4EF4-B744-3D2E45D43527}" type="presOf" srcId="{D8D617A1-822F-4092-896A-AD2F00AF5B27}" destId="{15929B2D-6D0E-4F6C-8E8C-FD502993A7CD}" srcOrd="0" destOrd="0" presId="urn:microsoft.com/office/officeart/2005/8/layout/hierarchy3"/>
    <dgm:cxn modelId="{27F60527-6368-4B21-AA1F-912409F92BDE}" type="presOf" srcId="{981142D0-13E9-4BA4-8CFE-93723947B183}" destId="{E98B37BE-3923-4CC9-9F13-6B4BBC22B0EC}" srcOrd="0" destOrd="0" presId="urn:microsoft.com/office/officeart/2005/8/layout/hierarchy3"/>
    <dgm:cxn modelId="{AEE3872D-59F3-4B25-92E3-506BEE64E305}" type="presOf" srcId="{77EC1986-614D-476B-B8E1-D2415F7C45E9}" destId="{82110824-4338-457E-80C1-9B8AE4515481}" srcOrd="0" destOrd="0" presId="urn:microsoft.com/office/officeart/2005/8/layout/hierarchy3"/>
    <dgm:cxn modelId="{60DB9F3D-3D05-4E0D-A93C-9AF76DDFC733}" type="presOf" srcId="{7AEF8387-8896-4F86-9876-7A232B8B8003}" destId="{BEBC2E0E-9FF1-4BC4-AC55-D68661F2A5C5}" srcOrd="0" destOrd="0" presId="urn:microsoft.com/office/officeart/2005/8/layout/hierarchy3"/>
    <dgm:cxn modelId="{9F14C041-C48B-412E-8037-707FA49ACFBA}" type="presOf" srcId="{F6961B9F-8427-4618-AA7D-73955D475B1E}" destId="{9E9933E3-9136-4846-B2BB-C33BB8C9A7E6}" srcOrd="0" destOrd="0" presId="urn:microsoft.com/office/officeart/2005/8/layout/hierarchy3"/>
    <dgm:cxn modelId="{3C89D741-0134-43D2-8F04-7CFD11F8D003}" srcId="{7AFCF376-E72A-4B4C-9699-035EB752E3AC}" destId="{9E76AB9A-7DAD-42AB-971C-9CA33146753D}" srcOrd="5" destOrd="0" parTransId="{2F62A494-3157-4D07-8D7A-D682E84D8B77}" sibTransId="{CC4289DA-1A0E-4F11-8A37-2FEF52327538}"/>
    <dgm:cxn modelId="{8CFDA142-EE8B-442D-B5A4-EE2F752A78FE}" srcId="{7AFCF376-E72A-4B4C-9699-035EB752E3AC}" destId="{7E654150-92AC-410A-BDC4-78220361A73C}" srcOrd="4" destOrd="0" parTransId="{DB354A8D-37B3-44B3-874C-3E96EB7944CE}" sibTransId="{417A119A-C48D-4686-8151-B22457408363}"/>
    <dgm:cxn modelId="{2B074343-343B-49A3-AC0D-049BB50A826B}" type="presOf" srcId="{58039277-D79D-4D82-A146-AAB630008E5F}" destId="{F412FD4C-3DFB-42FA-8671-500AA8601E85}" srcOrd="0" destOrd="0" presId="urn:microsoft.com/office/officeart/2005/8/layout/hierarchy3"/>
    <dgm:cxn modelId="{ECCC7063-1E73-4949-8C0C-D1AB5BC6B716}" type="presOf" srcId="{60093706-6209-41E1-AFED-BCBC60FAE607}" destId="{FC388416-126B-45FD-A884-EE8FFA3BAC4D}" srcOrd="0" destOrd="0" presId="urn:microsoft.com/office/officeart/2005/8/layout/hierarchy3"/>
    <dgm:cxn modelId="{2C110165-48BA-47F8-A0D5-1DA5F46CC398}" type="presOf" srcId="{7E654150-92AC-410A-BDC4-78220361A73C}" destId="{04073CB9-DD3C-4356-953C-32D2E3643B53}" srcOrd="1" destOrd="0" presId="urn:microsoft.com/office/officeart/2005/8/layout/hierarchy3"/>
    <dgm:cxn modelId="{F181FB66-2CC3-4B2A-BFE4-6BABA8428D5B}" srcId="{7AFCF376-E72A-4B4C-9699-035EB752E3AC}" destId="{ED96B2D5-39E1-484A-A612-7D3712048E5A}" srcOrd="3" destOrd="0" parTransId="{BB0699ED-BAF4-4E7E-9EC9-9230E765D45B}" sibTransId="{6D00A158-9D77-44AF-8BC3-30029EF6E3BA}"/>
    <dgm:cxn modelId="{6A974D47-A4A7-4C46-A97E-9ECAC8FD0122}" type="presOf" srcId="{81C98CAD-2797-4E31-AA24-1B1A1F1F6D9C}" destId="{B097D52A-9CE4-4AA7-BF72-F0CBE7789806}" srcOrd="0" destOrd="0" presId="urn:microsoft.com/office/officeart/2005/8/layout/hierarchy3"/>
    <dgm:cxn modelId="{184BA767-6868-495A-8F73-EDD306820918}" srcId="{EC25002F-E942-4972-9ABE-7FF0F9D066F3}" destId="{6998ADD7-BBE3-4AA7-B93A-D48BBB52CF76}" srcOrd="0" destOrd="0" parTransId="{77EC1986-614D-476B-B8E1-D2415F7C45E9}" sibTransId="{6D7990F9-E903-4583-8A4C-D79645BD9BAD}"/>
    <dgm:cxn modelId="{8631124B-4077-47A8-93FA-F492D4E6DE36}" type="presOf" srcId="{701C741B-561E-4328-AA27-66175D79E805}" destId="{DF238998-F07F-488C-B3C4-D386C23DEB77}" srcOrd="0" destOrd="0" presId="urn:microsoft.com/office/officeart/2005/8/layout/hierarchy3"/>
    <dgm:cxn modelId="{5429424B-39CA-4FE1-8510-FAC661CF88AC}" type="presOf" srcId="{EC25002F-E942-4972-9ABE-7FF0F9D066F3}" destId="{A41DA45A-30F2-439D-822E-A95B1F8D1FA5}" srcOrd="0" destOrd="0" presId="urn:microsoft.com/office/officeart/2005/8/layout/hierarchy3"/>
    <dgm:cxn modelId="{6155444E-A537-476A-8280-CDA666C049B5}" type="presOf" srcId="{93DB0CC3-F78A-4038-AF74-5118BE82C4E7}" destId="{41081B77-35FC-486B-816A-6C92E84DB3E6}" srcOrd="0" destOrd="0" presId="urn:microsoft.com/office/officeart/2005/8/layout/hierarchy3"/>
    <dgm:cxn modelId="{59D7D26F-2B64-4377-8812-A8A5F2400FF1}" type="presOf" srcId="{FA1EEC9E-BC9B-40C1-91B9-24BF39A15F13}" destId="{787F9D02-1053-4E66-8DA0-A08410EEC696}" srcOrd="0" destOrd="0" presId="urn:microsoft.com/office/officeart/2005/8/layout/hierarchy3"/>
    <dgm:cxn modelId="{4B23CD70-BC9A-4B1D-AD7B-710625A422E4}" type="presOf" srcId="{58039277-D79D-4D82-A146-AAB630008E5F}" destId="{B008EE51-5A50-4AA3-852D-DD51EE280B6A}" srcOrd="1" destOrd="0" presId="urn:microsoft.com/office/officeart/2005/8/layout/hierarchy3"/>
    <dgm:cxn modelId="{82705F54-0FF9-47DC-8D96-E6442401ABC3}" type="presOf" srcId="{ACDFC667-5190-4704-8A6C-094814AF8993}" destId="{0B10587D-606C-40B9-AB97-795C1DD61E66}" srcOrd="0" destOrd="0" presId="urn:microsoft.com/office/officeart/2005/8/layout/hierarchy3"/>
    <dgm:cxn modelId="{26657E57-D8E6-4092-8173-A9EEBE40B471}" type="presOf" srcId="{9240F55F-CAA3-4957-AE32-15804B35DAFA}" destId="{03B5D6BF-EDAC-4A46-938B-40AB7B5E286C}" srcOrd="0" destOrd="0" presId="urn:microsoft.com/office/officeart/2005/8/layout/hierarchy3"/>
    <dgm:cxn modelId="{6F14F580-FF98-44D0-A258-4A85505F126A}" type="presOf" srcId="{9E76AB9A-7DAD-42AB-971C-9CA33146753D}" destId="{BB108AE0-EA67-4402-9707-8DD076265C96}" srcOrd="1" destOrd="0" presId="urn:microsoft.com/office/officeart/2005/8/layout/hierarchy3"/>
    <dgm:cxn modelId="{2E410E81-1F0F-49BA-909E-E9C633743892}" type="presOf" srcId="{A6AC6CF2-0B1F-47D4-B231-99E8172BCAD6}" destId="{D775CE6D-633A-45BB-8C57-960F20087653}" srcOrd="0" destOrd="0" presId="urn:microsoft.com/office/officeart/2005/8/layout/hierarchy3"/>
    <dgm:cxn modelId="{B371CD86-7BB0-4DD0-B55E-D6B7F17F74FD}" srcId="{9E76AB9A-7DAD-42AB-971C-9CA33146753D}" destId="{51DA9873-F0C0-4009-B528-57A0A6D1AE23}" srcOrd="1" destOrd="0" parTransId="{7F6AD873-440B-4365-A729-DD10B6823A51}" sibTransId="{CF46E10F-9E5B-46D6-8E45-142163E448D9}"/>
    <dgm:cxn modelId="{EF1E6787-57F3-4E11-8D15-548D102404D5}" srcId="{7E654150-92AC-410A-BDC4-78220361A73C}" destId="{96B6EC17-EC23-4413-959E-A300FE984CB4}" srcOrd="0" destOrd="0" parTransId="{ACDFC667-5190-4704-8A6C-094814AF8993}" sibTransId="{0A64491E-0399-41FF-B9C5-5F1922CCABE2}"/>
    <dgm:cxn modelId="{BE382F88-7F3B-41C9-A9B3-DD1359989FD7}" srcId="{ED96B2D5-39E1-484A-A612-7D3712048E5A}" destId="{2B002968-6CA4-48F9-8799-305FD514F928}" srcOrd="0" destOrd="0" parTransId="{67CF8F89-335C-49C8-8F50-91DAFE721F67}" sibTransId="{FF2E221D-BF04-4CA4-B800-2A86E8EAC212}"/>
    <dgm:cxn modelId="{867A8188-2324-453C-A516-199B9D4935CE}" srcId="{58039277-D79D-4D82-A146-AAB630008E5F}" destId="{A6AC6CF2-0B1F-47D4-B231-99E8172BCAD6}" srcOrd="0" destOrd="0" parTransId="{FD5A3965-0D9F-4A67-B371-E2DB6994AE39}" sibTransId="{E4CDFE32-1F05-46CD-8A33-602B341BAF2B}"/>
    <dgm:cxn modelId="{659D4F8B-424A-4A13-AC85-99CD99DEC7CD}" srcId="{7AFCF376-E72A-4B4C-9699-035EB752E3AC}" destId="{05E5E9F1-CBAC-4C8F-B3F3-1E4C52B591A6}" srcOrd="1" destOrd="0" parTransId="{56F29267-7248-403C-9B57-2B527CCC7829}" sibTransId="{B4784ADB-11DE-41B5-9748-3D08C492672B}"/>
    <dgm:cxn modelId="{A63FF18B-4376-40A1-8FD2-8403D062CB2A}" type="presOf" srcId="{ED96B2D5-39E1-484A-A612-7D3712048E5A}" destId="{219C4574-3F35-444F-BCF3-8FD8B85F113C}" srcOrd="1" destOrd="0" presId="urn:microsoft.com/office/officeart/2005/8/layout/hierarchy3"/>
    <dgm:cxn modelId="{CAFD3C90-761B-4477-BCC5-DB72CC7770EA}" type="presOf" srcId="{67CF8F89-335C-49C8-8F50-91DAFE721F67}" destId="{DB706BE4-25B5-406E-A822-FF6A1DC3FF28}" srcOrd="0" destOrd="0" presId="urn:microsoft.com/office/officeart/2005/8/layout/hierarchy3"/>
    <dgm:cxn modelId="{474D4292-A45E-4EF9-AA6A-447D39EE2DE5}" srcId="{05E5E9F1-CBAC-4C8F-B3F3-1E4C52B591A6}" destId="{2E31BBB3-2CC6-4F0B-A05C-9418A0DCFC9B}" srcOrd="0" destOrd="0" parTransId="{F6961B9F-8427-4618-AA7D-73955D475B1E}" sibTransId="{F60EC9BD-FC9F-4B91-A5A5-DB230CD6E0F6}"/>
    <dgm:cxn modelId="{BD4C1793-C69D-4B70-B8E7-02D2E7AB0D6B}" srcId="{1435024F-4E9F-4089-8969-E03BA3B3F48C}" destId="{93DB0CC3-F78A-4038-AF74-5118BE82C4E7}" srcOrd="0" destOrd="0" parTransId="{D8D617A1-822F-4092-896A-AD2F00AF5B27}" sibTransId="{26FB7D61-C061-49D5-8BFB-9FDA50E14E89}"/>
    <dgm:cxn modelId="{0F350B98-77F1-4325-A4FD-8ACBFAEEFC1C}" srcId="{05E5E9F1-CBAC-4C8F-B3F3-1E4C52B591A6}" destId="{FA1EEC9E-BC9B-40C1-91B9-24BF39A15F13}" srcOrd="1" destOrd="0" parTransId="{701C741B-561E-4328-AA27-66175D79E805}" sibTransId="{448A785C-E1D9-4C1B-BAF5-B09409B205F3}"/>
    <dgm:cxn modelId="{ECF9EB99-D022-4DE7-975F-BD5462211706}" type="presOf" srcId="{6998ADD7-BBE3-4AA7-B93A-D48BBB52CF76}" destId="{31DC288E-D868-411E-9177-BD677511FEE5}" srcOrd="0" destOrd="0" presId="urn:microsoft.com/office/officeart/2005/8/layout/hierarchy3"/>
    <dgm:cxn modelId="{1E5A9AAE-B261-4F6B-A964-DF52368088CB}" srcId="{7AFCF376-E72A-4B4C-9699-035EB752E3AC}" destId="{58039277-D79D-4D82-A146-AAB630008E5F}" srcOrd="6" destOrd="0" parTransId="{6F2D55E1-58D1-4700-982A-52B6B385DA45}" sibTransId="{3E4FD478-61A5-4BE4-9EC0-086AD8A21A30}"/>
    <dgm:cxn modelId="{E6CF78B0-C442-4CCA-83B5-12E2775AF83E}" type="presOf" srcId="{FD5A3965-0D9F-4A67-B371-E2DB6994AE39}" destId="{903E4515-6B9D-47D6-B50D-314C3D7BE8A4}" srcOrd="0" destOrd="0" presId="urn:microsoft.com/office/officeart/2005/8/layout/hierarchy3"/>
    <dgm:cxn modelId="{311A63C4-C89C-4853-8B45-73C70EC21982}" srcId="{7AFCF376-E72A-4B4C-9699-035EB752E3AC}" destId="{EC25002F-E942-4972-9ABE-7FF0F9D066F3}" srcOrd="0" destOrd="0" parTransId="{1A1D71D5-7807-4B3B-AA85-F8D19122A58C}" sibTransId="{5D19E38C-7F81-4CAF-B17B-AB19DBE39C71}"/>
    <dgm:cxn modelId="{B3A1A2C5-7DB4-41B2-86A1-C1615FBB6F28}" type="presOf" srcId="{05E5E9F1-CBAC-4C8F-B3F3-1E4C52B591A6}" destId="{3B69F5F9-6019-4DFA-AF5F-1B899881B43B}" srcOrd="1" destOrd="0" presId="urn:microsoft.com/office/officeart/2005/8/layout/hierarchy3"/>
    <dgm:cxn modelId="{44D6A0C6-BEDF-4006-A513-439F4A689EC2}" type="presOf" srcId="{05E5E9F1-CBAC-4C8F-B3F3-1E4C52B591A6}" destId="{8B5DE9DF-A66E-4306-B6E7-1D45E086FEBF}" srcOrd="0" destOrd="0" presId="urn:microsoft.com/office/officeart/2005/8/layout/hierarchy3"/>
    <dgm:cxn modelId="{4AA152C9-3545-4D7F-B19E-629B6A2D5393}" srcId="{EC25002F-E942-4972-9ABE-7FF0F9D066F3}" destId="{9240F55F-CAA3-4957-AE32-15804B35DAFA}" srcOrd="1" destOrd="0" parTransId="{7AEF8387-8896-4F86-9876-7A232B8B8003}" sibTransId="{01597B44-7B8E-4228-8F28-5EA14593311D}"/>
    <dgm:cxn modelId="{3AB8E4CA-FB69-4E81-9E41-CBBA709B7B09}" srcId="{7E654150-92AC-410A-BDC4-78220361A73C}" destId="{1C320AB9-1981-4B9B-829F-54BBD76BDE3D}" srcOrd="1" destOrd="0" parTransId="{60093706-6209-41E1-AFED-BCBC60FAE607}" sibTransId="{4AEE0DDD-50D4-47C1-ADA4-9A670D80CA18}"/>
    <dgm:cxn modelId="{F84C78CE-1205-455E-8D3F-55836AC2C58D}" type="presOf" srcId="{ED96B2D5-39E1-484A-A612-7D3712048E5A}" destId="{0ADDCF5C-2D8D-44A7-ACBD-DBAF59516354}" srcOrd="0" destOrd="0" presId="urn:microsoft.com/office/officeart/2005/8/layout/hierarchy3"/>
    <dgm:cxn modelId="{2296FCD1-FC96-4F41-BBCF-119B865288E5}" type="presOf" srcId="{1435024F-4E9F-4089-8969-E03BA3B3F48C}" destId="{57058A03-6A67-472A-B1BA-9DE81A7F0E66}" srcOrd="0" destOrd="0" presId="urn:microsoft.com/office/officeart/2005/8/layout/hierarchy3"/>
    <dgm:cxn modelId="{C20D09D6-DF35-4A98-A0E1-61B2ED42D688}" srcId="{1435024F-4E9F-4089-8969-E03BA3B3F48C}" destId="{1CBE9C1F-6165-4769-952B-E1370E735033}" srcOrd="1" destOrd="0" parTransId="{9DAC7D92-78C5-42AF-B880-0BC01626C7C0}" sibTransId="{E65E06BC-AF1D-419F-9743-5B6229F90F83}"/>
    <dgm:cxn modelId="{014100D8-2F16-46AA-9529-1024BEE799B8}" srcId="{7AFCF376-E72A-4B4C-9699-035EB752E3AC}" destId="{1435024F-4E9F-4089-8969-E03BA3B3F48C}" srcOrd="2" destOrd="0" parTransId="{963532F4-81B3-457C-8026-A02718972AA8}" sibTransId="{6185525B-6216-4FC2-A9C2-4316021CF5B6}"/>
    <dgm:cxn modelId="{07234FE1-DA79-469E-8611-B844529BD8FC}" type="presOf" srcId="{7E654150-92AC-410A-BDC4-78220361A73C}" destId="{433CBE88-B9D3-41AB-B35B-F05DE6D228ED}" srcOrd="0" destOrd="0" presId="urn:microsoft.com/office/officeart/2005/8/layout/hierarchy3"/>
    <dgm:cxn modelId="{DDC904E2-02DF-4811-BCDD-9C5092103858}" type="presOf" srcId="{2B002968-6CA4-48F9-8799-305FD514F928}" destId="{B202B9D2-A804-4AD0-9BB9-42A26CACC746}" srcOrd="0" destOrd="0" presId="urn:microsoft.com/office/officeart/2005/8/layout/hierarchy3"/>
    <dgm:cxn modelId="{534CF7EC-83E0-41A0-8C12-4E2A443BF75E}" type="presOf" srcId="{96B6EC17-EC23-4413-959E-A300FE984CB4}" destId="{C144D74B-F8AC-4EFD-8922-3E8AE6E64534}" srcOrd="0" destOrd="0" presId="urn:microsoft.com/office/officeart/2005/8/layout/hierarchy3"/>
    <dgm:cxn modelId="{63F066EF-CFE1-427B-9AEF-6E95FA350F54}" srcId="{9E76AB9A-7DAD-42AB-971C-9CA33146753D}" destId="{BD82B172-75C7-48A9-8F44-EFC352ADB420}" srcOrd="0" destOrd="0" parTransId="{0BA61699-B822-4096-BC1E-67CB8A2DD397}" sibTransId="{473222AE-D8F7-495B-939B-35FC77BA8E13}"/>
    <dgm:cxn modelId="{99FCD8F0-EA7E-49F6-A85D-BF94D7A85889}" type="presOf" srcId="{7F6AD873-440B-4365-A729-DD10B6823A51}" destId="{01194EDE-8FA0-4B6F-ABCB-78D9BC4B0D20}" srcOrd="0" destOrd="0" presId="urn:microsoft.com/office/officeart/2005/8/layout/hierarchy3"/>
    <dgm:cxn modelId="{0FCCB8F4-B95A-4D10-8C23-A4D57C8EC908}" type="presOf" srcId="{1435024F-4E9F-4089-8969-E03BA3B3F48C}" destId="{868C9AC5-D47B-4421-99C2-166784A07AF6}" srcOrd="1" destOrd="0" presId="urn:microsoft.com/office/officeart/2005/8/layout/hierarchy3"/>
    <dgm:cxn modelId="{5C2831F7-D25C-45CE-A7BF-8A7CBC8CA073}" type="presOf" srcId="{7AFCF376-E72A-4B4C-9699-035EB752E3AC}" destId="{93DA2CF2-0E85-4E18-86D5-12B5C530D9AD}" srcOrd="0" destOrd="0" presId="urn:microsoft.com/office/officeart/2005/8/layout/hierarchy3"/>
    <dgm:cxn modelId="{C31E16F8-68A4-4C2F-BB6B-8A0621E390D4}" type="presOf" srcId="{2E31BBB3-2CC6-4F0B-A05C-9418A0DCFC9B}" destId="{78753418-52B6-4CEF-9E8D-F68619825201}" srcOrd="0" destOrd="0" presId="urn:microsoft.com/office/officeart/2005/8/layout/hierarchy3"/>
    <dgm:cxn modelId="{9B0046F9-6116-4F7A-B6E9-816A35D69BA1}" type="presOf" srcId="{1C320AB9-1981-4B9B-829F-54BBD76BDE3D}" destId="{31227879-85CE-4F17-9871-A2307BE4F461}" srcOrd="0" destOrd="0" presId="urn:microsoft.com/office/officeart/2005/8/layout/hierarchy3"/>
    <dgm:cxn modelId="{E58970F9-1B38-4A91-8F7A-42F225C28006}" type="presOf" srcId="{BD82B172-75C7-48A9-8F44-EFC352ADB420}" destId="{BAA0634A-CE7B-435D-870D-D85522FFE86C}" srcOrd="0" destOrd="0" presId="urn:microsoft.com/office/officeart/2005/8/layout/hierarchy3"/>
    <dgm:cxn modelId="{6A515725-3923-49CF-B88E-B95788A04519}" type="presParOf" srcId="{93DA2CF2-0E85-4E18-86D5-12B5C530D9AD}" destId="{8898B6E6-1D5E-41BB-9338-82C37A603E24}" srcOrd="0" destOrd="0" presId="urn:microsoft.com/office/officeart/2005/8/layout/hierarchy3"/>
    <dgm:cxn modelId="{BA0BC624-D4A6-417F-BB72-017A7BAD2ED6}" type="presParOf" srcId="{8898B6E6-1D5E-41BB-9338-82C37A603E24}" destId="{A565900A-B55A-41FC-A91E-8A5ADABF46C9}" srcOrd="0" destOrd="0" presId="urn:microsoft.com/office/officeart/2005/8/layout/hierarchy3"/>
    <dgm:cxn modelId="{82312155-FEF2-41DA-A1BE-40B81EBA8E2A}" type="presParOf" srcId="{A565900A-B55A-41FC-A91E-8A5ADABF46C9}" destId="{A41DA45A-30F2-439D-822E-A95B1F8D1FA5}" srcOrd="0" destOrd="0" presId="urn:microsoft.com/office/officeart/2005/8/layout/hierarchy3"/>
    <dgm:cxn modelId="{07537513-945B-439A-9F7D-F214EED9AB8F}" type="presParOf" srcId="{A565900A-B55A-41FC-A91E-8A5ADABF46C9}" destId="{B8627649-2C9C-4EB4-B5A4-7B5A839ED25E}" srcOrd="1" destOrd="0" presId="urn:microsoft.com/office/officeart/2005/8/layout/hierarchy3"/>
    <dgm:cxn modelId="{B2B250C2-796A-48A8-8C8C-2C7F037D40AE}" type="presParOf" srcId="{8898B6E6-1D5E-41BB-9338-82C37A603E24}" destId="{1DD0BC79-9158-4C50-8D69-C07EA5DBAAD1}" srcOrd="1" destOrd="0" presId="urn:microsoft.com/office/officeart/2005/8/layout/hierarchy3"/>
    <dgm:cxn modelId="{CB77BC86-D152-4629-9EF9-D06109E7B7BC}" type="presParOf" srcId="{1DD0BC79-9158-4C50-8D69-C07EA5DBAAD1}" destId="{82110824-4338-457E-80C1-9B8AE4515481}" srcOrd="0" destOrd="0" presId="urn:microsoft.com/office/officeart/2005/8/layout/hierarchy3"/>
    <dgm:cxn modelId="{7ECED435-E096-4472-95EC-4AEAFDB4512A}" type="presParOf" srcId="{1DD0BC79-9158-4C50-8D69-C07EA5DBAAD1}" destId="{31DC288E-D868-411E-9177-BD677511FEE5}" srcOrd="1" destOrd="0" presId="urn:microsoft.com/office/officeart/2005/8/layout/hierarchy3"/>
    <dgm:cxn modelId="{827C9247-230E-450D-848E-F60619465F98}" type="presParOf" srcId="{1DD0BC79-9158-4C50-8D69-C07EA5DBAAD1}" destId="{BEBC2E0E-9FF1-4BC4-AC55-D68661F2A5C5}" srcOrd="2" destOrd="0" presId="urn:microsoft.com/office/officeart/2005/8/layout/hierarchy3"/>
    <dgm:cxn modelId="{0B8BAA50-B489-45D6-ADCB-C7961F12C261}" type="presParOf" srcId="{1DD0BC79-9158-4C50-8D69-C07EA5DBAAD1}" destId="{03B5D6BF-EDAC-4A46-938B-40AB7B5E286C}" srcOrd="3" destOrd="0" presId="urn:microsoft.com/office/officeart/2005/8/layout/hierarchy3"/>
    <dgm:cxn modelId="{A3BA7CB5-78ED-4936-9541-A3BD0CA50B84}" type="presParOf" srcId="{93DA2CF2-0E85-4E18-86D5-12B5C530D9AD}" destId="{ACEB1449-3EC1-46D7-A020-AD1A1EBE83A4}" srcOrd="1" destOrd="0" presId="urn:microsoft.com/office/officeart/2005/8/layout/hierarchy3"/>
    <dgm:cxn modelId="{FD9A2E24-8337-46E2-9821-4385367633A1}" type="presParOf" srcId="{ACEB1449-3EC1-46D7-A020-AD1A1EBE83A4}" destId="{EF1CB5BB-7D27-4F5F-8A35-99C26E0AE0B5}" srcOrd="0" destOrd="0" presId="urn:microsoft.com/office/officeart/2005/8/layout/hierarchy3"/>
    <dgm:cxn modelId="{0413DE84-F41E-44A2-A651-748E64FE686B}" type="presParOf" srcId="{EF1CB5BB-7D27-4F5F-8A35-99C26E0AE0B5}" destId="{8B5DE9DF-A66E-4306-B6E7-1D45E086FEBF}" srcOrd="0" destOrd="0" presId="urn:microsoft.com/office/officeart/2005/8/layout/hierarchy3"/>
    <dgm:cxn modelId="{DD81FA89-58B5-4934-A9F7-1E6005AF36E7}" type="presParOf" srcId="{EF1CB5BB-7D27-4F5F-8A35-99C26E0AE0B5}" destId="{3B69F5F9-6019-4DFA-AF5F-1B899881B43B}" srcOrd="1" destOrd="0" presId="urn:microsoft.com/office/officeart/2005/8/layout/hierarchy3"/>
    <dgm:cxn modelId="{10BB157A-ACB9-4DC0-974B-6047DA3A01E0}" type="presParOf" srcId="{ACEB1449-3EC1-46D7-A020-AD1A1EBE83A4}" destId="{9D019E6A-2C5F-4874-8A97-BD497D833F24}" srcOrd="1" destOrd="0" presId="urn:microsoft.com/office/officeart/2005/8/layout/hierarchy3"/>
    <dgm:cxn modelId="{4A2157CC-1BAF-4D9C-83CD-165D827A2B48}" type="presParOf" srcId="{9D019E6A-2C5F-4874-8A97-BD497D833F24}" destId="{9E9933E3-9136-4846-B2BB-C33BB8C9A7E6}" srcOrd="0" destOrd="0" presId="urn:microsoft.com/office/officeart/2005/8/layout/hierarchy3"/>
    <dgm:cxn modelId="{F0214E8E-CAAC-48A6-9430-7DAA0C409D0A}" type="presParOf" srcId="{9D019E6A-2C5F-4874-8A97-BD497D833F24}" destId="{78753418-52B6-4CEF-9E8D-F68619825201}" srcOrd="1" destOrd="0" presId="urn:microsoft.com/office/officeart/2005/8/layout/hierarchy3"/>
    <dgm:cxn modelId="{51447863-FA33-49CA-BE6F-F0796BD8D0E0}" type="presParOf" srcId="{9D019E6A-2C5F-4874-8A97-BD497D833F24}" destId="{DF238998-F07F-488C-B3C4-D386C23DEB77}" srcOrd="2" destOrd="0" presId="urn:microsoft.com/office/officeart/2005/8/layout/hierarchy3"/>
    <dgm:cxn modelId="{D0D5D902-1C49-4158-8649-431CEEABE956}" type="presParOf" srcId="{9D019E6A-2C5F-4874-8A97-BD497D833F24}" destId="{787F9D02-1053-4E66-8DA0-A08410EEC696}" srcOrd="3" destOrd="0" presId="urn:microsoft.com/office/officeart/2005/8/layout/hierarchy3"/>
    <dgm:cxn modelId="{95BD890C-58CB-4C7D-952F-3BF44B8E298A}" type="presParOf" srcId="{93DA2CF2-0E85-4E18-86D5-12B5C530D9AD}" destId="{4167FC7E-E635-42EC-83AD-16FE0F58955E}" srcOrd="2" destOrd="0" presId="urn:microsoft.com/office/officeart/2005/8/layout/hierarchy3"/>
    <dgm:cxn modelId="{89C04E77-46A1-45C3-83E5-F6AED84B6D94}" type="presParOf" srcId="{4167FC7E-E635-42EC-83AD-16FE0F58955E}" destId="{0F7AD7A5-6C7F-4DF3-8076-6A508309BCCA}" srcOrd="0" destOrd="0" presId="urn:microsoft.com/office/officeart/2005/8/layout/hierarchy3"/>
    <dgm:cxn modelId="{C52C1F2F-403F-4CF2-B32E-1A658972FDAB}" type="presParOf" srcId="{0F7AD7A5-6C7F-4DF3-8076-6A508309BCCA}" destId="{57058A03-6A67-472A-B1BA-9DE81A7F0E66}" srcOrd="0" destOrd="0" presId="urn:microsoft.com/office/officeart/2005/8/layout/hierarchy3"/>
    <dgm:cxn modelId="{3837EB6E-B973-41D6-A7B7-2ECDC331531D}" type="presParOf" srcId="{0F7AD7A5-6C7F-4DF3-8076-6A508309BCCA}" destId="{868C9AC5-D47B-4421-99C2-166784A07AF6}" srcOrd="1" destOrd="0" presId="urn:microsoft.com/office/officeart/2005/8/layout/hierarchy3"/>
    <dgm:cxn modelId="{49A02624-C38C-4124-9F51-C595EB35D13B}" type="presParOf" srcId="{4167FC7E-E635-42EC-83AD-16FE0F58955E}" destId="{E8C5D7E2-7885-41F4-B9EE-3DDEFDECBFC1}" srcOrd="1" destOrd="0" presId="urn:microsoft.com/office/officeart/2005/8/layout/hierarchy3"/>
    <dgm:cxn modelId="{E849A2BC-514F-4DD6-BAE3-AB030B6F724F}" type="presParOf" srcId="{E8C5D7E2-7885-41F4-B9EE-3DDEFDECBFC1}" destId="{15929B2D-6D0E-4F6C-8E8C-FD502993A7CD}" srcOrd="0" destOrd="0" presId="urn:microsoft.com/office/officeart/2005/8/layout/hierarchy3"/>
    <dgm:cxn modelId="{497871AA-F56C-44BE-A8B0-30601DC7CA20}" type="presParOf" srcId="{E8C5D7E2-7885-41F4-B9EE-3DDEFDECBFC1}" destId="{41081B77-35FC-486B-816A-6C92E84DB3E6}" srcOrd="1" destOrd="0" presId="urn:microsoft.com/office/officeart/2005/8/layout/hierarchy3"/>
    <dgm:cxn modelId="{5A940C39-C11D-4A6C-8353-3D2F8D45E953}" type="presParOf" srcId="{E8C5D7E2-7885-41F4-B9EE-3DDEFDECBFC1}" destId="{381E3D1D-3B4C-443C-9C23-134EB1BAA665}" srcOrd="2" destOrd="0" presId="urn:microsoft.com/office/officeart/2005/8/layout/hierarchy3"/>
    <dgm:cxn modelId="{DAA9A65C-3A7B-4BF5-BE4A-C054F207D105}" type="presParOf" srcId="{E8C5D7E2-7885-41F4-B9EE-3DDEFDECBFC1}" destId="{B6AB1F00-EC15-40D9-92C7-27321C5E21D6}" srcOrd="3" destOrd="0" presId="urn:microsoft.com/office/officeart/2005/8/layout/hierarchy3"/>
    <dgm:cxn modelId="{D09CA6B1-3261-4A61-9C19-4A162465D51F}" type="presParOf" srcId="{93DA2CF2-0E85-4E18-86D5-12B5C530D9AD}" destId="{6691CEA6-976A-49D1-915F-BE9B4ADEC95A}" srcOrd="3" destOrd="0" presId="urn:microsoft.com/office/officeart/2005/8/layout/hierarchy3"/>
    <dgm:cxn modelId="{17A7953D-864B-4F70-A24B-0CCD940EF21A}" type="presParOf" srcId="{6691CEA6-976A-49D1-915F-BE9B4ADEC95A}" destId="{88D4B7CF-0FC2-4513-88E8-1625BCCC8B6D}" srcOrd="0" destOrd="0" presId="urn:microsoft.com/office/officeart/2005/8/layout/hierarchy3"/>
    <dgm:cxn modelId="{F3505A16-F89A-4FB5-876B-65C8AC045C58}" type="presParOf" srcId="{88D4B7CF-0FC2-4513-88E8-1625BCCC8B6D}" destId="{0ADDCF5C-2D8D-44A7-ACBD-DBAF59516354}" srcOrd="0" destOrd="0" presId="urn:microsoft.com/office/officeart/2005/8/layout/hierarchy3"/>
    <dgm:cxn modelId="{A361F0D0-C155-4E90-9D44-E0B96EE14444}" type="presParOf" srcId="{88D4B7CF-0FC2-4513-88E8-1625BCCC8B6D}" destId="{219C4574-3F35-444F-BCF3-8FD8B85F113C}" srcOrd="1" destOrd="0" presId="urn:microsoft.com/office/officeart/2005/8/layout/hierarchy3"/>
    <dgm:cxn modelId="{15AC77EB-4BFE-4FB9-9C91-1B0CAAA68BBE}" type="presParOf" srcId="{6691CEA6-976A-49D1-915F-BE9B4ADEC95A}" destId="{FDE54F80-07BD-4D24-BC86-9E61C03B5F2D}" srcOrd="1" destOrd="0" presId="urn:microsoft.com/office/officeart/2005/8/layout/hierarchy3"/>
    <dgm:cxn modelId="{FA41BF3C-1ED5-45DB-BCAC-E1069020C58B}" type="presParOf" srcId="{FDE54F80-07BD-4D24-BC86-9E61C03B5F2D}" destId="{DB706BE4-25B5-406E-A822-FF6A1DC3FF28}" srcOrd="0" destOrd="0" presId="urn:microsoft.com/office/officeart/2005/8/layout/hierarchy3"/>
    <dgm:cxn modelId="{41F4FFB5-1CDD-41E3-AF20-C0A92043A443}" type="presParOf" srcId="{FDE54F80-07BD-4D24-BC86-9E61C03B5F2D}" destId="{B202B9D2-A804-4AD0-9BB9-42A26CACC746}" srcOrd="1" destOrd="0" presId="urn:microsoft.com/office/officeart/2005/8/layout/hierarchy3"/>
    <dgm:cxn modelId="{7AEE7B65-4A2B-44C8-83E1-70A559AF3124}" type="presParOf" srcId="{FDE54F80-07BD-4D24-BC86-9E61C03B5F2D}" destId="{B097D52A-9CE4-4AA7-BF72-F0CBE7789806}" srcOrd="2" destOrd="0" presId="urn:microsoft.com/office/officeart/2005/8/layout/hierarchy3"/>
    <dgm:cxn modelId="{61B7F857-C1A2-4938-BAA1-3B6FF861ECEA}" type="presParOf" srcId="{FDE54F80-07BD-4D24-BC86-9E61C03B5F2D}" destId="{E98B37BE-3923-4CC9-9F13-6B4BBC22B0EC}" srcOrd="3" destOrd="0" presId="urn:microsoft.com/office/officeart/2005/8/layout/hierarchy3"/>
    <dgm:cxn modelId="{051EA2A0-9E83-488D-9652-813012B63AD0}" type="presParOf" srcId="{93DA2CF2-0E85-4E18-86D5-12B5C530D9AD}" destId="{39540AD8-5822-484A-A6A6-A9E3CA12E0C2}" srcOrd="4" destOrd="0" presId="urn:microsoft.com/office/officeart/2005/8/layout/hierarchy3"/>
    <dgm:cxn modelId="{891B0271-3D53-4C44-8B12-ADBFD4E5AED9}" type="presParOf" srcId="{39540AD8-5822-484A-A6A6-A9E3CA12E0C2}" destId="{BF2ACF31-02EB-4A81-A79D-5D08DD10F511}" srcOrd="0" destOrd="0" presId="urn:microsoft.com/office/officeart/2005/8/layout/hierarchy3"/>
    <dgm:cxn modelId="{F25CC5F9-3503-43EA-A72C-D96FF29C0268}" type="presParOf" srcId="{BF2ACF31-02EB-4A81-A79D-5D08DD10F511}" destId="{433CBE88-B9D3-41AB-B35B-F05DE6D228ED}" srcOrd="0" destOrd="0" presId="urn:microsoft.com/office/officeart/2005/8/layout/hierarchy3"/>
    <dgm:cxn modelId="{A405DA7E-24A6-4975-9D52-95BABF01D18F}" type="presParOf" srcId="{BF2ACF31-02EB-4A81-A79D-5D08DD10F511}" destId="{04073CB9-DD3C-4356-953C-32D2E3643B53}" srcOrd="1" destOrd="0" presId="urn:microsoft.com/office/officeart/2005/8/layout/hierarchy3"/>
    <dgm:cxn modelId="{4E574ED4-E7EE-4DDC-A6A2-AB4FA83796B5}" type="presParOf" srcId="{39540AD8-5822-484A-A6A6-A9E3CA12E0C2}" destId="{5A87B434-FF3B-4396-8CE6-B122853DB5E8}" srcOrd="1" destOrd="0" presId="urn:microsoft.com/office/officeart/2005/8/layout/hierarchy3"/>
    <dgm:cxn modelId="{01FD6DBB-E07A-490B-82DD-1DF2F1E1C7DE}" type="presParOf" srcId="{5A87B434-FF3B-4396-8CE6-B122853DB5E8}" destId="{0B10587D-606C-40B9-AB97-795C1DD61E66}" srcOrd="0" destOrd="0" presId="urn:microsoft.com/office/officeart/2005/8/layout/hierarchy3"/>
    <dgm:cxn modelId="{F0DB0178-8D4A-4C3A-83DC-A1B03A6251F6}" type="presParOf" srcId="{5A87B434-FF3B-4396-8CE6-B122853DB5E8}" destId="{C144D74B-F8AC-4EFD-8922-3E8AE6E64534}" srcOrd="1" destOrd="0" presId="urn:microsoft.com/office/officeart/2005/8/layout/hierarchy3"/>
    <dgm:cxn modelId="{D85B735A-8975-4990-8BFA-10C6065501F4}" type="presParOf" srcId="{5A87B434-FF3B-4396-8CE6-B122853DB5E8}" destId="{FC388416-126B-45FD-A884-EE8FFA3BAC4D}" srcOrd="2" destOrd="0" presId="urn:microsoft.com/office/officeart/2005/8/layout/hierarchy3"/>
    <dgm:cxn modelId="{5B0F9D74-B488-4E14-8F38-E63907DD488C}" type="presParOf" srcId="{5A87B434-FF3B-4396-8CE6-B122853DB5E8}" destId="{31227879-85CE-4F17-9871-A2307BE4F461}" srcOrd="3" destOrd="0" presId="urn:microsoft.com/office/officeart/2005/8/layout/hierarchy3"/>
    <dgm:cxn modelId="{38569913-5B09-44B0-AEF2-C2A568117B2E}" type="presParOf" srcId="{93DA2CF2-0E85-4E18-86D5-12B5C530D9AD}" destId="{C1C311CA-F8A7-4916-B716-CA94195B6A38}" srcOrd="5" destOrd="0" presId="urn:microsoft.com/office/officeart/2005/8/layout/hierarchy3"/>
    <dgm:cxn modelId="{58DAD1E7-BF49-433F-B694-3FD34FA444F8}" type="presParOf" srcId="{C1C311CA-F8A7-4916-B716-CA94195B6A38}" destId="{43728A5A-07C0-4E8B-A7FB-3B94F90B4366}" srcOrd="0" destOrd="0" presId="urn:microsoft.com/office/officeart/2005/8/layout/hierarchy3"/>
    <dgm:cxn modelId="{2BB7EE37-CEDB-4880-888E-62F7D3128782}" type="presParOf" srcId="{43728A5A-07C0-4E8B-A7FB-3B94F90B4366}" destId="{AF2A616D-5C4F-45B3-8960-876CB429B788}" srcOrd="0" destOrd="0" presId="urn:microsoft.com/office/officeart/2005/8/layout/hierarchy3"/>
    <dgm:cxn modelId="{1A4B0BB5-EF80-4234-85B6-8BCBFB706DC5}" type="presParOf" srcId="{43728A5A-07C0-4E8B-A7FB-3B94F90B4366}" destId="{BB108AE0-EA67-4402-9707-8DD076265C96}" srcOrd="1" destOrd="0" presId="urn:microsoft.com/office/officeart/2005/8/layout/hierarchy3"/>
    <dgm:cxn modelId="{EDCB87B9-E40B-4550-810D-7C3D3A39D879}" type="presParOf" srcId="{C1C311CA-F8A7-4916-B716-CA94195B6A38}" destId="{CDCF64BC-A7EB-489C-B828-28B8F6FC970A}" srcOrd="1" destOrd="0" presId="urn:microsoft.com/office/officeart/2005/8/layout/hierarchy3"/>
    <dgm:cxn modelId="{E8E98AB5-D2DF-478A-90D6-B92EDB296F99}" type="presParOf" srcId="{CDCF64BC-A7EB-489C-B828-28B8F6FC970A}" destId="{29CA72A4-2A72-4421-9B93-AC5F50F95244}" srcOrd="0" destOrd="0" presId="urn:microsoft.com/office/officeart/2005/8/layout/hierarchy3"/>
    <dgm:cxn modelId="{90CCD6ED-E3C2-4B2E-AD59-E7447339CBDF}" type="presParOf" srcId="{CDCF64BC-A7EB-489C-B828-28B8F6FC970A}" destId="{BAA0634A-CE7B-435D-870D-D85522FFE86C}" srcOrd="1" destOrd="0" presId="urn:microsoft.com/office/officeart/2005/8/layout/hierarchy3"/>
    <dgm:cxn modelId="{7DBEFDA3-46E7-4C51-B97C-3E24B54E906C}" type="presParOf" srcId="{CDCF64BC-A7EB-489C-B828-28B8F6FC970A}" destId="{01194EDE-8FA0-4B6F-ABCB-78D9BC4B0D20}" srcOrd="2" destOrd="0" presId="urn:microsoft.com/office/officeart/2005/8/layout/hierarchy3"/>
    <dgm:cxn modelId="{F77028F0-2FB8-40B1-BDE5-424E17F14F16}" type="presParOf" srcId="{CDCF64BC-A7EB-489C-B828-28B8F6FC970A}" destId="{05B423BF-883D-4BED-ADD2-A4CE807A3C4C}" srcOrd="3" destOrd="0" presId="urn:microsoft.com/office/officeart/2005/8/layout/hierarchy3"/>
    <dgm:cxn modelId="{03DFFDB2-912B-4714-B678-C28654E8321D}" type="presParOf" srcId="{93DA2CF2-0E85-4E18-86D5-12B5C530D9AD}" destId="{3D742943-D29C-4D76-A6F6-E9D12A6287D0}" srcOrd="6" destOrd="0" presId="urn:microsoft.com/office/officeart/2005/8/layout/hierarchy3"/>
    <dgm:cxn modelId="{DC726F92-6BCC-424B-9324-64650420050C}" type="presParOf" srcId="{3D742943-D29C-4D76-A6F6-E9D12A6287D0}" destId="{DB9E355F-8AEA-4EAA-AB5B-C97C7CF0DBB3}" srcOrd="0" destOrd="0" presId="urn:microsoft.com/office/officeart/2005/8/layout/hierarchy3"/>
    <dgm:cxn modelId="{6144C8E4-3109-45BA-B2BE-009619A1E5F4}" type="presParOf" srcId="{DB9E355F-8AEA-4EAA-AB5B-C97C7CF0DBB3}" destId="{F412FD4C-3DFB-42FA-8671-500AA8601E85}" srcOrd="0" destOrd="0" presId="urn:microsoft.com/office/officeart/2005/8/layout/hierarchy3"/>
    <dgm:cxn modelId="{4B30FB9E-026B-4DED-A98F-E6582A75812C}" type="presParOf" srcId="{DB9E355F-8AEA-4EAA-AB5B-C97C7CF0DBB3}" destId="{B008EE51-5A50-4AA3-852D-DD51EE280B6A}" srcOrd="1" destOrd="0" presId="urn:microsoft.com/office/officeart/2005/8/layout/hierarchy3"/>
    <dgm:cxn modelId="{0B16BDEA-8271-4997-815B-BA255314B3F3}" type="presParOf" srcId="{3D742943-D29C-4D76-A6F6-E9D12A6287D0}" destId="{649B89A8-5C72-44DE-AF36-063B724CF7A9}" srcOrd="1" destOrd="0" presId="urn:microsoft.com/office/officeart/2005/8/layout/hierarchy3"/>
    <dgm:cxn modelId="{DAC47E82-6181-4AF2-B158-763C4928F957}" type="presParOf" srcId="{649B89A8-5C72-44DE-AF36-063B724CF7A9}" destId="{903E4515-6B9D-47D6-B50D-314C3D7BE8A4}" srcOrd="0" destOrd="0" presId="urn:microsoft.com/office/officeart/2005/8/layout/hierarchy3"/>
    <dgm:cxn modelId="{FB27C1CD-8D2C-44C3-AD36-8E233BA5D78E}" type="presParOf" srcId="{649B89A8-5C72-44DE-AF36-063B724CF7A9}" destId="{D775CE6D-633A-45BB-8C57-960F2008765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A674D-4E5D-4849-BCEA-91F521B58951}">
      <dsp:nvSpPr>
        <dsp:cNvPr id="0" name=""/>
        <dsp:cNvSpPr/>
      </dsp:nvSpPr>
      <dsp:spPr>
        <a:xfrm>
          <a:off x="693245" y="1060"/>
          <a:ext cx="1227631" cy="6138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Nombre, apellido</a:t>
          </a:r>
          <a:endParaRPr lang="en-GB" sz="1800" kern="1200" dirty="0"/>
        </a:p>
      </dsp:txBody>
      <dsp:txXfrm>
        <a:off x="711223" y="19038"/>
        <a:ext cx="1191675" cy="577859"/>
      </dsp:txXfrm>
    </dsp:sp>
    <dsp:sp modelId="{073DAEC0-1882-44E9-8238-E9C01AD56663}">
      <dsp:nvSpPr>
        <dsp:cNvPr id="0" name=""/>
        <dsp:cNvSpPr/>
      </dsp:nvSpPr>
      <dsp:spPr>
        <a:xfrm>
          <a:off x="816008" y="614876"/>
          <a:ext cx="122763" cy="460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0361"/>
              </a:lnTo>
              <a:lnTo>
                <a:pt x="122763" y="4603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75FD87-AFF5-4B69-AF2B-203A74BF2099}">
      <dsp:nvSpPr>
        <dsp:cNvPr id="0" name=""/>
        <dsp:cNvSpPr/>
      </dsp:nvSpPr>
      <dsp:spPr>
        <a:xfrm>
          <a:off x="938771" y="768330"/>
          <a:ext cx="982105" cy="613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Me llamo…</a:t>
          </a:r>
          <a:endParaRPr lang="en-GB" sz="1600" kern="1200" dirty="0"/>
        </a:p>
      </dsp:txBody>
      <dsp:txXfrm>
        <a:off x="956749" y="786308"/>
        <a:ext cx="946149" cy="577859"/>
      </dsp:txXfrm>
    </dsp:sp>
    <dsp:sp modelId="{4A930301-38F5-4693-9C31-C7633FCE27FF}">
      <dsp:nvSpPr>
        <dsp:cNvPr id="0" name=""/>
        <dsp:cNvSpPr/>
      </dsp:nvSpPr>
      <dsp:spPr>
        <a:xfrm>
          <a:off x="816008" y="614876"/>
          <a:ext cx="122763" cy="1227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7631"/>
              </a:lnTo>
              <a:lnTo>
                <a:pt x="122763" y="1227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529ECA-FBD0-4812-AC9D-58FCFF65B2D8}">
      <dsp:nvSpPr>
        <dsp:cNvPr id="0" name=""/>
        <dsp:cNvSpPr/>
      </dsp:nvSpPr>
      <dsp:spPr>
        <a:xfrm>
          <a:off x="938771" y="1535599"/>
          <a:ext cx="982105" cy="613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Yo soy…</a:t>
          </a:r>
          <a:endParaRPr lang="en-GB" sz="1600" kern="1200" dirty="0"/>
        </a:p>
      </dsp:txBody>
      <dsp:txXfrm>
        <a:off x="956749" y="1553577"/>
        <a:ext cx="946149" cy="577859"/>
      </dsp:txXfrm>
    </dsp:sp>
    <dsp:sp modelId="{F29F0A84-EC97-45DB-8A3F-280CCA1F12CA}">
      <dsp:nvSpPr>
        <dsp:cNvPr id="0" name=""/>
        <dsp:cNvSpPr/>
      </dsp:nvSpPr>
      <dsp:spPr>
        <a:xfrm>
          <a:off x="2227784" y="1060"/>
          <a:ext cx="1480646" cy="6138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Nacionalidad</a:t>
          </a:r>
          <a:endParaRPr lang="en-GB" sz="1800" kern="1200" dirty="0"/>
        </a:p>
      </dsp:txBody>
      <dsp:txXfrm>
        <a:off x="2245762" y="19038"/>
        <a:ext cx="1444690" cy="577859"/>
      </dsp:txXfrm>
    </dsp:sp>
    <dsp:sp modelId="{00EF5837-FE05-494B-B3A3-2D3F52B61D27}">
      <dsp:nvSpPr>
        <dsp:cNvPr id="0" name=""/>
        <dsp:cNvSpPr/>
      </dsp:nvSpPr>
      <dsp:spPr>
        <a:xfrm>
          <a:off x="2375849" y="614876"/>
          <a:ext cx="148064" cy="460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0361"/>
              </a:lnTo>
              <a:lnTo>
                <a:pt x="148064" y="4603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52604A-C22B-42B9-ADDA-B8521A331AA6}">
      <dsp:nvSpPr>
        <dsp:cNvPr id="0" name=""/>
        <dsp:cNvSpPr/>
      </dsp:nvSpPr>
      <dsp:spPr>
        <a:xfrm>
          <a:off x="2523914" y="768330"/>
          <a:ext cx="982105" cy="613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Soy de Grecia</a:t>
          </a:r>
          <a:endParaRPr lang="en-GB" sz="1600" kern="1200" dirty="0"/>
        </a:p>
      </dsp:txBody>
      <dsp:txXfrm>
        <a:off x="2541892" y="786308"/>
        <a:ext cx="946149" cy="577859"/>
      </dsp:txXfrm>
    </dsp:sp>
    <dsp:sp modelId="{525F5FE5-6B4F-4BD0-8CD3-05B24E4FC2F1}">
      <dsp:nvSpPr>
        <dsp:cNvPr id="0" name=""/>
        <dsp:cNvSpPr/>
      </dsp:nvSpPr>
      <dsp:spPr>
        <a:xfrm>
          <a:off x="2375849" y="614876"/>
          <a:ext cx="148064" cy="1372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72829"/>
              </a:lnTo>
              <a:lnTo>
                <a:pt x="148064" y="13728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D6CF56-A760-40A7-8461-F346B4D46FDB}">
      <dsp:nvSpPr>
        <dsp:cNvPr id="0" name=""/>
        <dsp:cNvSpPr/>
      </dsp:nvSpPr>
      <dsp:spPr>
        <a:xfrm>
          <a:off x="2523914" y="1535599"/>
          <a:ext cx="982105" cy="9042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Soy griego </a:t>
          </a:r>
          <a:r>
            <a:rPr lang="el-GR" sz="1600" kern="1200" dirty="0"/>
            <a:t>/</a:t>
          </a:r>
          <a:r>
            <a:rPr lang="es-ES" sz="1600" kern="1200" dirty="0"/>
            <a:t>griega</a:t>
          </a:r>
          <a:endParaRPr lang="en-GB" sz="1600" kern="1200" dirty="0"/>
        </a:p>
      </dsp:txBody>
      <dsp:txXfrm>
        <a:off x="2550397" y="1562082"/>
        <a:ext cx="929139" cy="851246"/>
      </dsp:txXfrm>
    </dsp:sp>
    <dsp:sp modelId="{B612A58C-A53A-4DB1-A6A0-1E71FE0B9CDD}">
      <dsp:nvSpPr>
        <dsp:cNvPr id="0" name=""/>
        <dsp:cNvSpPr/>
      </dsp:nvSpPr>
      <dsp:spPr>
        <a:xfrm>
          <a:off x="4015339" y="1060"/>
          <a:ext cx="1227631" cy="6138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Lugar de residencia</a:t>
          </a:r>
          <a:endParaRPr lang="en-GB" sz="1600" kern="1200" dirty="0"/>
        </a:p>
      </dsp:txBody>
      <dsp:txXfrm>
        <a:off x="4033317" y="19038"/>
        <a:ext cx="1191675" cy="577859"/>
      </dsp:txXfrm>
    </dsp:sp>
    <dsp:sp modelId="{52F0CA2F-69A2-4026-98E9-0A774C5FA9EA}">
      <dsp:nvSpPr>
        <dsp:cNvPr id="0" name=""/>
        <dsp:cNvSpPr/>
      </dsp:nvSpPr>
      <dsp:spPr>
        <a:xfrm>
          <a:off x="4138102" y="614876"/>
          <a:ext cx="122763" cy="460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0361"/>
              </a:lnTo>
              <a:lnTo>
                <a:pt x="122763" y="4603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747B9A-3804-4080-8DE9-6B4921E6B3EA}">
      <dsp:nvSpPr>
        <dsp:cNvPr id="0" name=""/>
        <dsp:cNvSpPr/>
      </dsp:nvSpPr>
      <dsp:spPr>
        <a:xfrm>
          <a:off x="4260865" y="768330"/>
          <a:ext cx="865725" cy="613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Vivo en…</a:t>
          </a:r>
          <a:endParaRPr lang="en-GB" sz="1600" kern="1200" dirty="0"/>
        </a:p>
      </dsp:txBody>
      <dsp:txXfrm>
        <a:off x="4278843" y="786308"/>
        <a:ext cx="829769" cy="577859"/>
      </dsp:txXfrm>
    </dsp:sp>
    <dsp:sp modelId="{956EB3C7-CBBE-4B98-9E01-E12847F39489}">
      <dsp:nvSpPr>
        <dsp:cNvPr id="0" name=""/>
        <dsp:cNvSpPr/>
      </dsp:nvSpPr>
      <dsp:spPr>
        <a:xfrm>
          <a:off x="5549878" y="1060"/>
          <a:ext cx="1227631" cy="6138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Edad</a:t>
          </a:r>
          <a:endParaRPr lang="en-GB" sz="1600" kern="1200" dirty="0"/>
        </a:p>
      </dsp:txBody>
      <dsp:txXfrm>
        <a:off x="5567856" y="19038"/>
        <a:ext cx="1191675" cy="577859"/>
      </dsp:txXfrm>
    </dsp:sp>
    <dsp:sp modelId="{E2F5B774-7037-48D8-9295-8C0DF0919F81}">
      <dsp:nvSpPr>
        <dsp:cNvPr id="0" name=""/>
        <dsp:cNvSpPr/>
      </dsp:nvSpPr>
      <dsp:spPr>
        <a:xfrm>
          <a:off x="5672641" y="614876"/>
          <a:ext cx="122763" cy="4705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0517"/>
              </a:lnTo>
              <a:lnTo>
                <a:pt x="122763" y="4705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62DD91-9B12-4852-B0D3-62A667DF545D}">
      <dsp:nvSpPr>
        <dsp:cNvPr id="0" name=""/>
        <dsp:cNvSpPr/>
      </dsp:nvSpPr>
      <dsp:spPr>
        <a:xfrm>
          <a:off x="5795404" y="768330"/>
          <a:ext cx="770962" cy="6341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Tengo catorce años</a:t>
          </a:r>
          <a:endParaRPr lang="en-GB" sz="1600" kern="1200" dirty="0"/>
        </a:p>
      </dsp:txBody>
      <dsp:txXfrm>
        <a:off x="5813977" y="786903"/>
        <a:ext cx="733816" cy="596980"/>
      </dsp:txXfrm>
    </dsp:sp>
    <dsp:sp modelId="{48CC2A53-DA54-4AC6-A29B-BE6C37585958}">
      <dsp:nvSpPr>
        <dsp:cNvPr id="0" name=""/>
        <dsp:cNvSpPr/>
      </dsp:nvSpPr>
      <dsp:spPr>
        <a:xfrm>
          <a:off x="7084417" y="1060"/>
          <a:ext cx="1227631" cy="6138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Profesión</a:t>
          </a:r>
          <a:endParaRPr lang="en-GB" sz="1600" kern="1200" dirty="0"/>
        </a:p>
      </dsp:txBody>
      <dsp:txXfrm>
        <a:off x="7102395" y="19038"/>
        <a:ext cx="1191675" cy="577859"/>
      </dsp:txXfrm>
    </dsp:sp>
    <dsp:sp modelId="{264BEC54-22EA-4671-B2A1-4CFF16BB802C}">
      <dsp:nvSpPr>
        <dsp:cNvPr id="0" name=""/>
        <dsp:cNvSpPr/>
      </dsp:nvSpPr>
      <dsp:spPr>
        <a:xfrm>
          <a:off x="7207181" y="614876"/>
          <a:ext cx="122763" cy="4915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1540"/>
              </a:lnTo>
              <a:lnTo>
                <a:pt x="122763" y="4915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81A542-0E4E-48DC-A6F9-40A2B67CED21}">
      <dsp:nvSpPr>
        <dsp:cNvPr id="0" name=""/>
        <dsp:cNvSpPr/>
      </dsp:nvSpPr>
      <dsp:spPr>
        <a:xfrm>
          <a:off x="7329944" y="768330"/>
          <a:ext cx="1088447" cy="6761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Soy estudiante…</a:t>
          </a:r>
          <a:endParaRPr lang="en-GB" sz="1600" kern="1200" dirty="0"/>
        </a:p>
      </dsp:txBody>
      <dsp:txXfrm>
        <a:off x="7349748" y="788134"/>
        <a:ext cx="1048839" cy="636565"/>
      </dsp:txXfrm>
    </dsp:sp>
    <dsp:sp modelId="{9A76BBA6-F90D-4881-8F4C-AD8C450749FB}">
      <dsp:nvSpPr>
        <dsp:cNvPr id="0" name=""/>
        <dsp:cNvSpPr/>
      </dsp:nvSpPr>
      <dsp:spPr>
        <a:xfrm>
          <a:off x="7207181" y="614876"/>
          <a:ext cx="122763" cy="1289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89989"/>
              </a:lnTo>
              <a:lnTo>
                <a:pt x="122763" y="12899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667AF2-0C4D-413A-BF44-2ED4BE16780A}">
      <dsp:nvSpPr>
        <dsp:cNvPr id="0" name=""/>
        <dsp:cNvSpPr/>
      </dsp:nvSpPr>
      <dsp:spPr>
        <a:xfrm>
          <a:off x="7329944" y="1597957"/>
          <a:ext cx="982105" cy="613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 dirty="0"/>
            <a:t>Mi padre</a:t>
          </a:r>
          <a:r>
            <a:rPr lang="en-US" sz="700" kern="1200" dirty="0"/>
            <a:t>/</a:t>
          </a:r>
          <a:r>
            <a:rPr lang="es-ES" sz="700" kern="1200" dirty="0"/>
            <a:t>madre es médico, abogado, ingeniero, actor, arquitecto, empleado, funcionario</a:t>
          </a:r>
          <a:endParaRPr lang="en-GB" sz="700" kern="1200" dirty="0"/>
        </a:p>
      </dsp:txBody>
      <dsp:txXfrm>
        <a:off x="7347922" y="1615935"/>
        <a:ext cx="946149" cy="577859"/>
      </dsp:txXfrm>
    </dsp:sp>
    <dsp:sp modelId="{5208A2AB-7D37-40F8-ADD2-C11FC4667A65}">
      <dsp:nvSpPr>
        <dsp:cNvPr id="0" name=""/>
        <dsp:cNvSpPr/>
      </dsp:nvSpPr>
      <dsp:spPr>
        <a:xfrm>
          <a:off x="7207181" y="614876"/>
          <a:ext cx="122763" cy="2057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57258"/>
              </a:lnTo>
              <a:lnTo>
                <a:pt x="122763" y="205725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DD70EF-5A02-48E3-83A6-F56E30B1AC49}">
      <dsp:nvSpPr>
        <dsp:cNvPr id="0" name=""/>
        <dsp:cNvSpPr/>
      </dsp:nvSpPr>
      <dsp:spPr>
        <a:xfrm>
          <a:off x="7329944" y="2365227"/>
          <a:ext cx="982105" cy="613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 dirty="0"/>
            <a:t>Mi padre/madre trabaja como enfermero</a:t>
          </a:r>
          <a:r>
            <a:rPr lang="el-GR" sz="700" kern="1200" dirty="0"/>
            <a:t>/</a:t>
          </a:r>
          <a:r>
            <a:rPr lang="es-ES" sz="700" kern="1200" dirty="0"/>
            <a:t>enfermera</a:t>
          </a:r>
          <a:endParaRPr lang="en-GB" sz="700" kern="1200" dirty="0"/>
        </a:p>
      </dsp:txBody>
      <dsp:txXfrm>
        <a:off x="7347922" y="2383205"/>
        <a:ext cx="946149" cy="577859"/>
      </dsp:txXfrm>
    </dsp:sp>
    <dsp:sp modelId="{31C11D99-F734-43D3-8C6A-202F1C8C9993}">
      <dsp:nvSpPr>
        <dsp:cNvPr id="0" name=""/>
        <dsp:cNvSpPr/>
      </dsp:nvSpPr>
      <dsp:spPr>
        <a:xfrm>
          <a:off x="7207181" y="614876"/>
          <a:ext cx="122763" cy="2824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4528"/>
              </a:lnTo>
              <a:lnTo>
                <a:pt x="122763" y="28245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57D0F4-88AE-4194-B167-2AB996A11EFE}">
      <dsp:nvSpPr>
        <dsp:cNvPr id="0" name=""/>
        <dsp:cNvSpPr/>
      </dsp:nvSpPr>
      <dsp:spPr>
        <a:xfrm>
          <a:off x="7329944" y="3132496"/>
          <a:ext cx="982105" cy="613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" tIns="8890" rIns="13335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 dirty="0"/>
            <a:t>Mi madre es ama de casa</a:t>
          </a:r>
          <a:endParaRPr lang="en-GB" sz="700" kern="1200" dirty="0"/>
        </a:p>
      </dsp:txBody>
      <dsp:txXfrm>
        <a:off x="7347922" y="3150474"/>
        <a:ext cx="946149" cy="577859"/>
      </dsp:txXfrm>
    </dsp:sp>
    <dsp:sp modelId="{5975C3E6-9EF8-4EA4-B965-A5CB8DCE52CC}">
      <dsp:nvSpPr>
        <dsp:cNvPr id="0" name=""/>
        <dsp:cNvSpPr/>
      </dsp:nvSpPr>
      <dsp:spPr>
        <a:xfrm>
          <a:off x="8618957" y="1060"/>
          <a:ext cx="1227631" cy="6138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Mi familia</a:t>
          </a:r>
          <a:endParaRPr lang="en-GB" sz="1600" kern="1200" dirty="0"/>
        </a:p>
      </dsp:txBody>
      <dsp:txXfrm>
        <a:off x="8636935" y="19038"/>
        <a:ext cx="1191675" cy="577859"/>
      </dsp:txXfrm>
    </dsp:sp>
    <dsp:sp modelId="{0848389D-3C83-4AD2-B36E-02808A665629}">
      <dsp:nvSpPr>
        <dsp:cNvPr id="0" name=""/>
        <dsp:cNvSpPr/>
      </dsp:nvSpPr>
      <dsp:spPr>
        <a:xfrm>
          <a:off x="8696000" y="614876"/>
          <a:ext cx="91440" cy="4464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6446"/>
              </a:lnTo>
              <a:lnTo>
                <a:pt x="126724" y="4464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4523D8-D98B-4CE0-B1A5-43C51B6914DF}">
      <dsp:nvSpPr>
        <dsp:cNvPr id="0" name=""/>
        <dsp:cNvSpPr/>
      </dsp:nvSpPr>
      <dsp:spPr>
        <a:xfrm>
          <a:off x="8822724" y="754414"/>
          <a:ext cx="1454340" cy="613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Tengo X hermano(s)</a:t>
          </a:r>
          <a:r>
            <a:rPr lang="el-GR" sz="1600" kern="1200" dirty="0"/>
            <a:t>/</a:t>
          </a:r>
          <a:r>
            <a:rPr lang="es-ES" sz="1600" kern="1200" dirty="0"/>
            <a:t>hermana(s)</a:t>
          </a:r>
          <a:endParaRPr lang="en-GB" sz="1600" kern="1200" dirty="0"/>
        </a:p>
      </dsp:txBody>
      <dsp:txXfrm>
        <a:off x="8840702" y="772392"/>
        <a:ext cx="1418384" cy="577859"/>
      </dsp:txXfrm>
    </dsp:sp>
    <dsp:sp modelId="{F9291A5C-B515-46F1-8CD5-D3886CAE7FE0}">
      <dsp:nvSpPr>
        <dsp:cNvPr id="0" name=""/>
        <dsp:cNvSpPr/>
      </dsp:nvSpPr>
      <dsp:spPr>
        <a:xfrm>
          <a:off x="8741720" y="614876"/>
          <a:ext cx="122763" cy="1830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0278"/>
              </a:lnTo>
              <a:lnTo>
                <a:pt x="122763" y="183027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3791D-0F24-4B22-899F-FEE3E57B7BD3}">
      <dsp:nvSpPr>
        <dsp:cNvPr id="0" name=""/>
        <dsp:cNvSpPr/>
      </dsp:nvSpPr>
      <dsp:spPr>
        <a:xfrm>
          <a:off x="8864483" y="1535599"/>
          <a:ext cx="1412021" cy="18191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No tengo hermanos pero tengo una mascota que se llama…</a:t>
          </a:r>
          <a:endParaRPr lang="en-GB" sz="1600" kern="1200" dirty="0"/>
        </a:p>
      </dsp:txBody>
      <dsp:txXfrm>
        <a:off x="8905840" y="1576956"/>
        <a:ext cx="1329307" cy="1736396"/>
      </dsp:txXfrm>
    </dsp:sp>
    <dsp:sp modelId="{4759BEAD-1BDF-4F5B-B576-E766D3EE9A47}">
      <dsp:nvSpPr>
        <dsp:cNvPr id="0" name=""/>
        <dsp:cNvSpPr/>
      </dsp:nvSpPr>
      <dsp:spPr>
        <a:xfrm>
          <a:off x="8741720" y="614876"/>
          <a:ext cx="122763" cy="3734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4169"/>
              </a:lnTo>
              <a:lnTo>
                <a:pt x="122763" y="37341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9F8037-FCAF-44C8-80D0-BBFDBD1AC090}">
      <dsp:nvSpPr>
        <dsp:cNvPr id="0" name=""/>
        <dsp:cNvSpPr/>
      </dsp:nvSpPr>
      <dsp:spPr>
        <a:xfrm>
          <a:off x="8864483" y="3508164"/>
          <a:ext cx="1566713" cy="16817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(No) tengo hermanos, vivo con mis padres…</a:t>
          </a:r>
          <a:endParaRPr lang="en-GB" sz="1600" kern="1200" dirty="0"/>
        </a:p>
      </dsp:txBody>
      <dsp:txXfrm>
        <a:off x="8910370" y="3554051"/>
        <a:ext cx="1474939" cy="1589989"/>
      </dsp:txXfrm>
    </dsp:sp>
    <dsp:sp modelId="{66613AFB-F75D-419D-915C-BE7F52A65826}">
      <dsp:nvSpPr>
        <dsp:cNvPr id="0" name=""/>
        <dsp:cNvSpPr/>
      </dsp:nvSpPr>
      <dsp:spPr>
        <a:xfrm>
          <a:off x="10380205" y="1060"/>
          <a:ext cx="1227631" cy="6138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Mis amigos</a:t>
          </a:r>
          <a:endParaRPr lang="en-GB" sz="1600" kern="1200" dirty="0"/>
        </a:p>
      </dsp:txBody>
      <dsp:txXfrm>
        <a:off x="10398183" y="19038"/>
        <a:ext cx="1191675" cy="577859"/>
      </dsp:txXfrm>
    </dsp:sp>
    <dsp:sp modelId="{942AC10C-9C76-4038-83E9-6ED8A0F7A179}">
      <dsp:nvSpPr>
        <dsp:cNvPr id="0" name=""/>
        <dsp:cNvSpPr/>
      </dsp:nvSpPr>
      <dsp:spPr>
        <a:xfrm>
          <a:off x="10502969" y="614876"/>
          <a:ext cx="122763" cy="4603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0361"/>
              </a:lnTo>
              <a:lnTo>
                <a:pt x="122763" y="4603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53077D-5A6A-4502-8D40-8DAF7688199C}">
      <dsp:nvSpPr>
        <dsp:cNvPr id="0" name=""/>
        <dsp:cNvSpPr/>
      </dsp:nvSpPr>
      <dsp:spPr>
        <a:xfrm>
          <a:off x="10625732" y="768330"/>
          <a:ext cx="1435739" cy="613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Tengo</a:t>
          </a:r>
          <a:r>
            <a:rPr lang="el-GR" sz="1600" kern="1200" dirty="0"/>
            <a:t>/</a:t>
          </a:r>
          <a:r>
            <a:rPr lang="es-ES" sz="1600" kern="1200" dirty="0"/>
            <a:t>No tengo muchos amigos</a:t>
          </a:r>
          <a:endParaRPr lang="en-GB" sz="1600" kern="1200" dirty="0"/>
        </a:p>
      </dsp:txBody>
      <dsp:txXfrm>
        <a:off x="10643710" y="786308"/>
        <a:ext cx="1399783" cy="577859"/>
      </dsp:txXfrm>
    </dsp:sp>
    <dsp:sp modelId="{DD9ECA13-9CF3-4DD1-8967-D9734FE4B5C7}">
      <dsp:nvSpPr>
        <dsp:cNvPr id="0" name=""/>
        <dsp:cNvSpPr/>
      </dsp:nvSpPr>
      <dsp:spPr>
        <a:xfrm>
          <a:off x="10502969" y="614876"/>
          <a:ext cx="122763" cy="12276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7631"/>
              </a:lnTo>
              <a:lnTo>
                <a:pt x="122763" y="12276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60F368-17B7-464A-B622-28723F704074}">
      <dsp:nvSpPr>
        <dsp:cNvPr id="0" name=""/>
        <dsp:cNvSpPr/>
      </dsp:nvSpPr>
      <dsp:spPr>
        <a:xfrm>
          <a:off x="10625732" y="1535599"/>
          <a:ext cx="1707910" cy="613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Mi mejor amigo se llama…y tiene catorce años.</a:t>
          </a:r>
          <a:endParaRPr lang="en-GB" sz="1600" kern="1200" dirty="0"/>
        </a:p>
      </dsp:txBody>
      <dsp:txXfrm>
        <a:off x="10643710" y="1553577"/>
        <a:ext cx="1671954" cy="577859"/>
      </dsp:txXfrm>
    </dsp:sp>
    <dsp:sp modelId="{43B5D423-EF31-4EDB-9AE3-78945E603425}">
      <dsp:nvSpPr>
        <dsp:cNvPr id="0" name=""/>
        <dsp:cNvSpPr/>
      </dsp:nvSpPr>
      <dsp:spPr>
        <a:xfrm>
          <a:off x="10502969" y="614876"/>
          <a:ext cx="122763" cy="1994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4901"/>
              </a:lnTo>
              <a:lnTo>
                <a:pt x="122763" y="19949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846B5-6CAD-4702-A7C7-A49BC63A9CAA}">
      <dsp:nvSpPr>
        <dsp:cNvPr id="0" name=""/>
        <dsp:cNvSpPr/>
      </dsp:nvSpPr>
      <dsp:spPr>
        <a:xfrm>
          <a:off x="10625732" y="2302869"/>
          <a:ext cx="1693277" cy="6138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Somos compañeros de clase…</a:t>
          </a:r>
          <a:endParaRPr lang="en-GB" sz="1600" kern="1200" dirty="0"/>
        </a:p>
      </dsp:txBody>
      <dsp:txXfrm>
        <a:off x="10643710" y="2320847"/>
        <a:ext cx="1657321" cy="57785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BAC10-85AB-4346-B788-FDF07EFEBAAB}">
      <dsp:nvSpPr>
        <dsp:cNvPr id="0" name=""/>
        <dsp:cNvSpPr/>
      </dsp:nvSpPr>
      <dsp:spPr>
        <a:xfrm>
          <a:off x="5143" y="229882"/>
          <a:ext cx="1971674" cy="6535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Comida favorita</a:t>
          </a:r>
          <a:endParaRPr lang="en-GB" sz="1800" kern="1200" dirty="0"/>
        </a:p>
      </dsp:txBody>
      <dsp:txXfrm>
        <a:off x="5143" y="229882"/>
        <a:ext cx="1971674" cy="653534"/>
      </dsp:txXfrm>
    </dsp:sp>
    <dsp:sp modelId="{5461F528-DAEC-413A-B04B-8E21878CD539}">
      <dsp:nvSpPr>
        <dsp:cNvPr id="0" name=""/>
        <dsp:cNvSpPr/>
      </dsp:nvSpPr>
      <dsp:spPr>
        <a:xfrm>
          <a:off x="5143" y="883417"/>
          <a:ext cx="1971674" cy="34586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Mi comida favorita es pollo con arroz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Me encantan los espaguetis con salsa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Me gustan las verduras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Me gusta el pescado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Me gusta el carne</a:t>
          </a:r>
          <a:endParaRPr lang="en-GB" sz="1800" kern="1200" dirty="0"/>
        </a:p>
      </dsp:txBody>
      <dsp:txXfrm>
        <a:off x="5143" y="883417"/>
        <a:ext cx="1971674" cy="3458699"/>
      </dsp:txXfrm>
    </dsp:sp>
    <dsp:sp modelId="{826C8988-BA96-4AEA-984C-74DFB1DF75CD}">
      <dsp:nvSpPr>
        <dsp:cNvPr id="0" name=""/>
        <dsp:cNvSpPr/>
      </dsp:nvSpPr>
      <dsp:spPr>
        <a:xfrm>
          <a:off x="2252852" y="229882"/>
          <a:ext cx="1971674" cy="6535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Verano</a:t>
          </a:r>
          <a:endParaRPr lang="en-GB" sz="1800" kern="1200" dirty="0"/>
        </a:p>
      </dsp:txBody>
      <dsp:txXfrm>
        <a:off x="2252852" y="229882"/>
        <a:ext cx="1971674" cy="653534"/>
      </dsp:txXfrm>
    </dsp:sp>
    <dsp:sp modelId="{F50F00DF-DA04-467B-938D-AFC7420E82CA}">
      <dsp:nvSpPr>
        <dsp:cNvPr id="0" name=""/>
        <dsp:cNvSpPr/>
      </dsp:nvSpPr>
      <dsp:spPr>
        <a:xfrm>
          <a:off x="2252852" y="883417"/>
          <a:ext cx="1971674" cy="34586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En verano me gusta mucho comer fruta como la sandía (fruta de temporada)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Me encanta comer helados y beber refrescos</a:t>
          </a:r>
          <a:endParaRPr lang="en-GB" sz="1800" kern="1200" dirty="0"/>
        </a:p>
      </dsp:txBody>
      <dsp:txXfrm>
        <a:off x="2252852" y="883417"/>
        <a:ext cx="1971674" cy="3458699"/>
      </dsp:txXfrm>
    </dsp:sp>
    <dsp:sp modelId="{A7B5FA5E-4F91-4896-BF0F-6E17BB4FB52F}">
      <dsp:nvSpPr>
        <dsp:cNvPr id="0" name=""/>
        <dsp:cNvSpPr/>
      </dsp:nvSpPr>
      <dsp:spPr>
        <a:xfrm>
          <a:off x="4500562" y="229882"/>
          <a:ext cx="1971674" cy="6535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Plato típico</a:t>
          </a:r>
          <a:endParaRPr lang="en-GB" sz="1800" kern="1200" dirty="0"/>
        </a:p>
      </dsp:txBody>
      <dsp:txXfrm>
        <a:off x="4500562" y="229882"/>
        <a:ext cx="1971674" cy="653534"/>
      </dsp:txXfrm>
    </dsp:sp>
    <dsp:sp modelId="{87BDF27B-B51B-4B4A-AEF0-CB146B6EA637}">
      <dsp:nvSpPr>
        <dsp:cNvPr id="0" name=""/>
        <dsp:cNvSpPr/>
      </dsp:nvSpPr>
      <dsp:spPr>
        <a:xfrm>
          <a:off x="4500562" y="883417"/>
          <a:ext cx="1971674" cy="34586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Un plato típico de mi país es </a:t>
          </a:r>
          <a:r>
            <a:rPr lang="es-ES" sz="1800" kern="1200" dirty="0" err="1"/>
            <a:t>mousakas</a:t>
          </a:r>
          <a:r>
            <a:rPr lang="es-ES" sz="1800" kern="1200" dirty="0"/>
            <a:t> o una sopa de frijoles</a:t>
          </a:r>
          <a:endParaRPr lang="en-GB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Se come mucho el cordero asado</a:t>
          </a:r>
          <a:endParaRPr lang="en-GB" sz="1800" kern="1200" dirty="0"/>
        </a:p>
      </dsp:txBody>
      <dsp:txXfrm>
        <a:off x="4500562" y="883417"/>
        <a:ext cx="1971674" cy="3458699"/>
      </dsp:txXfrm>
    </dsp:sp>
    <dsp:sp modelId="{5E725C71-AE19-4891-8992-B929A9C5D74F}">
      <dsp:nvSpPr>
        <dsp:cNvPr id="0" name=""/>
        <dsp:cNvSpPr/>
      </dsp:nvSpPr>
      <dsp:spPr>
        <a:xfrm>
          <a:off x="6748271" y="229882"/>
          <a:ext cx="1971674" cy="6535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¿Qué hay en tu frigorífico?</a:t>
          </a:r>
          <a:endParaRPr lang="en-GB" sz="1800" kern="1200" dirty="0"/>
        </a:p>
      </dsp:txBody>
      <dsp:txXfrm>
        <a:off x="6748271" y="229882"/>
        <a:ext cx="1971674" cy="653534"/>
      </dsp:txXfrm>
    </dsp:sp>
    <dsp:sp modelId="{E58BEF6D-63E2-4ED7-B2C8-6C9511F105E0}">
      <dsp:nvSpPr>
        <dsp:cNvPr id="0" name=""/>
        <dsp:cNvSpPr/>
      </dsp:nvSpPr>
      <dsp:spPr>
        <a:xfrm>
          <a:off x="6748271" y="883417"/>
          <a:ext cx="1971674" cy="34586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Hay muchos alimentos como</a:t>
          </a:r>
          <a:endParaRPr lang="en-GB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yogures</a:t>
          </a:r>
          <a:endParaRPr lang="en-GB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leche</a:t>
          </a:r>
          <a:endParaRPr lang="en-GB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zumos de naranja</a:t>
          </a:r>
          <a:endParaRPr lang="en-GB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verduras</a:t>
          </a:r>
          <a:endParaRPr lang="en-GB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queso</a:t>
          </a:r>
          <a:endParaRPr lang="en-GB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mantequilla</a:t>
          </a:r>
          <a:endParaRPr lang="en-GB" sz="1800" kern="1200" dirty="0"/>
        </a:p>
      </dsp:txBody>
      <dsp:txXfrm>
        <a:off x="6748271" y="883417"/>
        <a:ext cx="1971674" cy="3458699"/>
      </dsp:txXfrm>
    </dsp:sp>
    <dsp:sp modelId="{34E2A304-E4CF-4946-9E28-F44431390D5F}">
      <dsp:nvSpPr>
        <dsp:cNvPr id="0" name=""/>
        <dsp:cNvSpPr/>
      </dsp:nvSpPr>
      <dsp:spPr>
        <a:xfrm>
          <a:off x="8995980" y="229882"/>
          <a:ext cx="1971674" cy="6535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Hacer la compra</a:t>
          </a:r>
          <a:endParaRPr lang="en-GB" sz="1800" kern="1200" dirty="0"/>
        </a:p>
      </dsp:txBody>
      <dsp:txXfrm>
        <a:off x="8995980" y="229882"/>
        <a:ext cx="1971674" cy="653534"/>
      </dsp:txXfrm>
    </dsp:sp>
    <dsp:sp modelId="{7E510A30-4CF5-41C6-9B3B-C4628D636689}">
      <dsp:nvSpPr>
        <dsp:cNvPr id="0" name=""/>
        <dsp:cNvSpPr/>
      </dsp:nvSpPr>
      <dsp:spPr>
        <a:xfrm>
          <a:off x="8995980" y="883417"/>
          <a:ext cx="1971674" cy="34586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Hago</a:t>
          </a:r>
          <a:r>
            <a:rPr lang="el-GR" sz="1800" kern="1200" dirty="0"/>
            <a:t>/</a:t>
          </a:r>
          <a:r>
            <a:rPr lang="es-ES" sz="1800" kern="1200" dirty="0"/>
            <a:t>hacemos las compras</a:t>
          </a:r>
          <a:r>
            <a:rPr lang="el-GR" sz="1800" kern="1200" dirty="0"/>
            <a:t> </a:t>
          </a:r>
          <a:r>
            <a:rPr lang="es-ES" sz="1800" kern="1200" dirty="0"/>
            <a:t>en</a:t>
          </a:r>
          <a:endParaRPr lang="en-GB" sz="1800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el supermercado</a:t>
          </a:r>
          <a:endParaRPr lang="en-GB" sz="1800" kern="1200" dirty="0"/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la frutería</a:t>
          </a:r>
          <a:endParaRPr lang="en-GB" sz="1800" kern="1200" dirty="0"/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la panadería</a:t>
          </a:r>
          <a:endParaRPr lang="en-GB" sz="1800" kern="1200" dirty="0"/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la </a:t>
          </a:r>
          <a:r>
            <a:rPr lang="en-GB" sz="1800" kern="1200" dirty="0" err="1"/>
            <a:t>carnicería</a:t>
          </a:r>
          <a:endParaRPr lang="en-GB" sz="1800" kern="1200" dirty="0"/>
        </a:p>
        <a:p>
          <a:pPr marL="514350" lvl="3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la pastelería</a:t>
          </a:r>
          <a:endParaRPr lang="en-GB" sz="1800" kern="1200" dirty="0"/>
        </a:p>
      </dsp:txBody>
      <dsp:txXfrm>
        <a:off x="8995980" y="883417"/>
        <a:ext cx="1971674" cy="34586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679F9-1569-4BB3-91EA-D1051C2D527E}">
      <dsp:nvSpPr>
        <dsp:cNvPr id="0" name=""/>
        <dsp:cNvSpPr/>
      </dsp:nvSpPr>
      <dsp:spPr>
        <a:xfrm>
          <a:off x="4272855" y="2155667"/>
          <a:ext cx="1653365" cy="16533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700" kern="1200" dirty="0"/>
            <a:t>Aspecto físico</a:t>
          </a:r>
          <a:endParaRPr lang="en-GB" sz="2700" kern="1200" dirty="0"/>
        </a:p>
      </dsp:txBody>
      <dsp:txXfrm>
        <a:off x="4514985" y="2397797"/>
        <a:ext cx="1169105" cy="1169105"/>
      </dsp:txXfrm>
    </dsp:sp>
    <dsp:sp modelId="{47B9D834-A665-44BB-BF90-2DFF7D6D558C}">
      <dsp:nvSpPr>
        <dsp:cNvPr id="0" name=""/>
        <dsp:cNvSpPr/>
      </dsp:nvSpPr>
      <dsp:spPr>
        <a:xfrm rot="16200000">
          <a:off x="4850031" y="1891570"/>
          <a:ext cx="499014" cy="29179"/>
        </a:xfrm>
        <a:custGeom>
          <a:avLst/>
          <a:gdLst/>
          <a:ahLst/>
          <a:cxnLst/>
          <a:rect l="0" t="0" r="0" b="0"/>
          <a:pathLst>
            <a:path>
              <a:moveTo>
                <a:pt x="0" y="14589"/>
              </a:moveTo>
              <a:lnTo>
                <a:pt x="499014" y="145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87063" y="1893684"/>
        <a:ext cx="24950" cy="24950"/>
      </dsp:txXfrm>
    </dsp:sp>
    <dsp:sp modelId="{7DEFA7DD-9EF4-44DE-A34B-F3C8A1E8100F}">
      <dsp:nvSpPr>
        <dsp:cNvPr id="0" name=""/>
        <dsp:cNvSpPr/>
      </dsp:nvSpPr>
      <dsp:spPr>
        <a:xfrm>
          <a:off x="4272855" y="3287"/>
          <a:ext cx="1653365" cy="16533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 dirty="0"/>
            <a:t>altura</a:t>
          </a:r>
          <a:endParaRPr lang="en-GB" sz="3700" kern="1200" dirty="0"/>
        </a:p>
      </dsp:txBody>
      <dsp:txXfrm>
        <a:off x="4514985" y="245417"/>
        <a:ext cx="1169105" cy="1169105"/>
      </dsp:txXfrm>
    </dsp:sp>
    <dsp:sp modelId="{85BD72EC-9CE0-4710-A7B2-FDAC94E1C68E}">
      <dsp:nvSpPr>
        <dsp:cNvPr id="0" name=""/>
        <dsp:cNvSpPr/>
      </dsp:nvSpPr>
      <dsp:spPr>
        <a:xfrm rot="19800000">
          <a:off x="5782039" y="2429665"/>
          <a:ext cx="499014" cy="29179"/>
        </a:xfrm>
        <a:custGeom>
          <a:avLst/>
          <a:gdLst/>
          <a:ahLst/>
          <a:cxnLst/>
          <a:rect l="0" t="0" r="0" b="0"/>
          <a:pathLst>
            <a:path>
              <a:moveTo>
                <a:pt x="0" y="14589"/>
              </a:moveTo>
              <a:lnTo>
                <a:pt x="499014" y="145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019071" y="2431780"/>
        <a:ext cx="24950" cy="24950"/>
      </dsp:txXfrm>
    </dsp:sp>
    <dsp:sp modelId="{EB7570AF-D374-4CB8-9F15-1378A3610B2A}">
      <dsp:nvSpPr>
        <dsp:cNvPr id="0" name=""/>
        <dsp:cNvSpPr/>
      </dsp:nvSpPr>
      <dsp:spPr>
        <a:xfrm>
          <a:off x="6136871" y="1079477"/>
          <a:ext cx="1653365" cy="16533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 dirty="0"/>
            <a:t>peso</a:t>
          </a:r>
          <a:endParaRPr lang="en-GB" sz="3700" kern="1200" dirty="0"/>
        </a:p>
      </dsp:txBody>
      <dsp:txXfrm>
        <a:off x="6379001" y="1321607"/>
        <a:ext cx="1169105" cy="1169105"/>
      </dsp:txXfrm>
    </dsp:sp>
    <dsp:sp modelId="{5870CAFF-FD45-4BE7-92F5-444A8F883F5D}">
      <dsp:nvSpPr>
        <dsp:cNvPr id="0" name=""/>
        <dsp:cNvSpPr/>
      </dsp:nvSpPr>
      <dsp:spPr>
        <a:xfrm rot="1800000">
          <a:off x="5782039" y="3505855"/>
          <a:ext cx="499014" cy="29179"/>
        </a:xfrm>
        <a:custGeom>
          <a:avLst/>
          <a:gdLst/>
          <a:ahLst/>
          <a:cxnLst/>
          <a:rect l="0" t="0" r="0" b="0"/>
          <a:pathLst>
            <a:path>
              <a:moveTo>
                <a:pt x="0" y="14589"/>
              </a:moveTo>
              <a:lnTo>
                <a:pt x="499014" y="145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6019071" y="3507970"/>
        <a:ext cx="24950" cy="24950"/>
      </dsp:txXfrm>
    </dsp:sp>
    <dsp:sp modelId="{1A3A563B-00D6-4E55-92A3-8C4052FA831F}">
      <dsp:nvSpPr>
        <dsp:cNvPr id="0" name=""/>
        <dsp:cNvSpPr/>
      </dsp:nvSpPr>
      <dsp:spPr>
        <a:xfrm>
          <a:off x="6136871" y="3231857"/>
          <a:ext cx="1653365" cy="16533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 dirty="0"/>
            <a:t>pelo</a:t>
          </a:r>
          <a:endParaRPr lang="en-GB" sz="3700" kern="1200" dirty="0"/>
        </a:p>
      </dsp:txBody>
      <dsp:txXfrm>
        <a:off x="6379001" y="3473987"/>
        <a:ext cx="1169105" cy="1169105"/>
      </dsp:txXfrm>
    </dsp:sp>
    <dsp:sp modelId="{90A3EE07-6499-442E-83A5-219383D67DB3}">
      <dsp:nvSpPr>
        <dsp:cNvPr id="0" name=""/>
        <dsp:cNvSpPr/>
      </dsp:nvSpPr>
      <dsp:spPr>
        <a:xfrm rot="5400000">
          <a:off x="4850031" y="4043950"/>
          <a:ext cx="499014" cy="29179"/>
        </a:xfrm>
        <a:custGeom>
          <a:avLst/>
          <a:gdLst/>
          <a:ahLst/>
          <a:cxnLst/>
          <a:rect l="0" t="0" r="0" b="0"/>
          <a:pathLst>
            <a:path>
              <a:moveTo>
                <a:pt x="0" y="14589"/>
              </a:moveTo>
              <a:lnTo>
                <a:pt x="499014" y="145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87063" y="4046065"/>
        <a:ext cx="24950" cy="24950"/>
      </dsp:txXfrm>
    </dsp:sp>
    <dsp:sp modelId="{98F9C929-9511-4F43-8E0F-7C2A35665746}">
      <dsp:nvSpPr>
        <dsp:cNvPr id="0" name=""/>
        <dsp:cNvSpPr/>
      </dsp:nvSpPr>
      <dsp:spPr>
        <a:xfrm>
          <a:off x="4272855" y="4308047"/>
          <a:ext cx="1653365" cy="16533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 dirty="0"/>
            <a:t>ojos</a:t>
          </a:r>
          <a:endParaRPr lang="en-GB" sz="3700" kern="1200" dirty="0"/>
        </a:p>
      </dsp:txBody>
      <dsp:txXfrm>
        <a:off x="4514985" y="4550177"/>
        <a:ext cx="1169105" cy="1169105"/>
      </dsp:txXfrm>
    </dsp:sp>
    <dsp:sp modelId="{E60DCCC1-3E4B-431F-A8A3-42F98E3E300B}">
      <dsp:nvSpPr>
        <dsp:cNvPr id="0" name=""/>
        <dsp:cNvSpPr/>
      </dsp:nvSpPr>
      <dsp:spPr>
        <a:xfrm rot="9000000">
          <a:off x="3918023" y="3505855"/>
          <a:ext cx="499014" cy="29179"/>
        </a:xfrm>
        <a:custGeom>
          <a:avLst/>
          <a:gdLst/>
          <a:ahLst/>
          <a:cxnLst/>
          <a:rect l="0" t="0" r="0" b="0"/>
          <a:pathLst>
            <a:path>
              <a:moveTo>
                <a:pt x="0" y="14589"/>
              </a:moveTo>
              <a:lnTo>
                <a:pt x="499014" y="145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4155055" y="3507970"/>
        <a:ext cx="24950" cy="24950"/>
      </dsp:txXfrm>
    </dsp:sp>
    <dsp:sp modelId="{E9439D12-9EB3-4787-AFA4-2DFBD288AE4A}">
      <dsp:nvSpPr>
        <dsp:cNvPr id="0" name=""/>
        <dsp:cNvSpPr/>
      </dsp:nvSpPr>
      <dsp:spPr>
        <a:xfrm>
          <a:off x="2408839" y="3231857"/>
          <a:ext cx="1653365" cy="16533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 dirty="0"/>
            <a:t>ropa</a:t>
          </a:r>
          <a:endParaRPr lang="en-GB" sz="3700" kern="1200" dirty="0"/>
        </a:p>
      </dsp:txBody>
      <dsp:txXfrm>
        <a:off x="2650969" y="3473987"/>
        <a:ext cx="1169105" cy="1169105"/>
      </dsp:txXfrm>
    </dsp:sp>
    <dsp:sp modelId="{D1096B5F-6C7D-4318-B24A-C1645BC481A6}">
      <dsp:nvSpPr>
        <dsp:cNvPr id="0" name=""/>
        <dsp:cNvSpPr/>
      </dsp:nvSpPr>
      <dsp:spPr>
        <a:xfrm rot="12600000">
          <a:off x="3918023" y="2429665"/>
          <a:ext cx="499014" cy="29179"/>
        </a:xfrm>
        <a:custGeom>
          <a:avLst/>
          <a:gdLst/>
          <a:ahLst/>
          <a:cxnLst/>
          <a:rect l="0" t="0" r="0" b="0"/>
          <a:pathLst>
            <a:path>
              <a:moveTo>
                <a:pt x="0" y="14589"/>
              </a:moveTo>
              <a:lnTo>
                <a:pt x="499014" y="145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4155055" y="2431780"/>
        <a:ext cx="24950" cy="24950"/>
      </dsp:txXfrm>
    </dsp:sp>
    <dsp:sp modelId="{545653DC-CF14-48B4-95DF-D250B5D67FD2}">
      <dsp:nvSpPr>
        <dsp:cNvPr id="0" name=""/>
        <dsp:cNvSpPr/>
      </dsp:nvSpPr>
      <dsp:spPr>
        <a:xfrm>
          <a:off x="2408839" y="1079477"/>
          <a:ext cx="1653365" cy="16533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 dirty="0"/>
            <a:t>estilo</a:t>
          </a:r>
          <a:endParaRPr lang="en-GB" sz="3700" kern="1200" dirty="0"/>
        </a:p>
      </dsp:txBody>
      <dsp:txXfrm>
        <a:off x="2650969" y="1321607"/>
        <a:ext cx="1169105" cy="11691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3C0282-D9DF-4B86-A404-BF889F696F81}">
      <dsp:nvSpPr>
        <dsp:cNvPr id="0" name=""/>
        <dsp:cNvSpPr/>
      </dsp:nvSpPr>
      <dsp:spPr>
        <a:xfrm>
          <a:off x="10164" y="0"/>
          <a:ext cx="10894901" cy="109238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700" kern="1200" dirty="0"/>
            <a:t>Carácter</a:t>
          </a:r>
          <a:endParaRPr lang="en-GB" sz="4700" kern="1200" dirty="0"/>
        </a:p>
      </dsp:txBody>
      <dsp:txXfrm>
        <a:off x="42159" y="31995"/>
        <a:ext cx="10830911" cy="1028398"/>
      </dsp:txXfrm>
    </dsp:sp>
    <dsp:sp modelId="{72676D8C-9ED2-410D-BF83-36DC319D7306}">
      <dsp:nvSpPr>
        <dsp:cNvPr id="0" name=""/>
        <dsp:cNvSpPr/>
      </dsp:nvSpPr>
      <dsp:spPr>
        <a:xfrm>
          <a:off x="5082" y="1482229"/>
          <a:ext cx="1268619" cy="25700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Simpático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≠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Antipático</a:t>
          </a:r>
          <a:endParaRPr lang="en-GB" sz="1700" kern="1200" dirty="0"/>
        </a:p>
      </dsp:txBody>
      <dsp:txXfrm>
        <a:off x="42239" y="1519386"/>
        <a:ext cx="1194305" cy="2495770"/>
      </dsp:txXfrm>
    </dsp:sp>
    <dsp:sp modelId="{AB358D55-F9BE-4654-8C19-263B99A5C97D}">
      <dsp:nvSpPr>
        <dsp:cNvPr id="0" name=""/>
        <dsp:cNvSpPr/>
      </dsp:nvSpPr>
      <dsp:spPr>
        <a:xfrm>
          <a:off x="1380265" y="1482229"/>
          <a:ext cx="1268619" cy="25700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Trabajador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≠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Vago</a:t>
          </a:r>
          <a:endParaRPr lang="en-GB" sz="1700" kern="1200" dirty="0"/>
        </a:p>
      </dsp:txBody>
      <dsp:txXfrm>
        <a:off x="1417422" y="1519386"/>
        <a:ext cx="1194305" cy="2495770"/>
      </dsp:txXfrm>
    </dsp:sp>
    <dsp:sp modelId="{8CFAA504-6DD1-4AE3-844E-90740CF48E07}">
      <dsp:nvSpPr>
        <dsp:cNvPr id="0" name=""/>
        <dsp:cNvSpPr/>
      </dsp:nvSpPr>
      <dsp:spPr>
        <a:xfrm>
          <a:off x="2755448" y="1482229"/>
          <a:ext cx="1268619" cy="25700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Alegre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≠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Triste</a:t>
          </a:r>
          <a:endParaRPr lang="en-GB" sz="1700" kern="1200" dirty="0"/>
        </a:p>
      </dsp:txBody>
      <dsp:txXfrm>
        <a:off x="2792605" y="1519386"/>
        <a:ext cx="1194305" cy="2495770"/>
      </dsp:txXfrm>
    </dsp:sp>
    <dsp:sp modelId="{9BC0D0A7-C077-445A-8C77-8C4283879466}">
      <dsp:nvSpPr>
        <dsp:cNvPr id="0" name=""/>
        <dsp:cNvSpPr/>
      </dsp:nvSpPr>
      <dsp:spPr>
        <a:xfrm>
          <a:off x="4130631" y="1482229"/>
          <a:ext cx="1268619" cy="25700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Divertido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≠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Aburrido</a:t>
          </a:r>
          <a:endParaRPr lang="en-GB" sz="1700" kern="1200" dirty="0"/>
        </a:p>
      </dsp:txBody>
      <dsp:txXfrm>
        <a:off x="4167788" y="1519386"/>
        <a:ext cx="1194305" cy="2495770"/>
      </dsp:txXfrm>
    </dsp:sp>
    <dsp:sp modelId="{A2826FA3-AE0F-4B60-992C-3BB5E55595A7}">
      <dsp:nvSpPr>
        <dsp:cNvPr id="0" name=""/>
        <dsp:cNvSpPr/>
      </dsp:nvSpPr>
      <dsp:spPr>
        <a:xfrm>
          <a:off x="5505815" y="1482229"/>
          <a:ext cx="1268619" cy="25700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Optimista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≠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Pesimista</a:t>
          </a:r>
          <a:endParaRPr lang="en-GB" sz="1700" kern="1200" dirty="0"/>
        </a:p>
      </dsp:txBody>
      <dsp:txXfrm>
        <a:off x="5542972" y="1519386"/>
        <a:ext cx="1194305" cy="2495770"/>
      </dsp:txXfrm>
    </dsp:sp>
    <dsp:sp modelId="{AEB47D8D-B187-421C-8F7A-6B4167F594CD}">
      <dsp:nvSpPr>
        <dsp:cNvPr id="0" name=""/>
        <dsp:cNvSpPr/>
      </dsp:nvSpPr>
      <dsp:spPr>
        <a:xfrm>
          <a:off x="6880998" y="1482229"/>
          <a:ext cx="1268619" cy="25700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Sociable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≠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Introvertido</a:t>
          </a:r>
          <a:endParaRPr lang="en-GB" sz="1700" kern="1200" dirty="0"/>
        </a:p>
      </dsp:txBody>
      <dsp:txXfrm>
        <a:off x="6918155" y="1519386"/>
        <a:ext cx="1194305" cy="2495770"/>
      </dsp:txXfrm>
    </dsp:sp>
    <dsp:sp modelId="{02BDDBE9-07F5-4D7C-B853-D85ED39B599C}">
      <dsp:nvSpPr>
        <dsp:cNvPr id="0" name=""/>
        <dsp:cNvSpPr/>
      </dsp:nvSpPr>
      <dsp:spPr>
        <a:xfrm>
          <a:off x="8256181" y="1482229"/>
          <a:ext cx="1268619" cy="25700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Atrevido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≠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Tímido</a:t>
          </a:r>
          <a:endParaRPr lang="en-GB" sz="1700" kern="1200" dirty="0"/>
        </a:p>
      </dsp:txBody>
      <dsp:txXfrm>
        <a:off x="8293338" y="1519386"/>
        <a:ext cx="1194305" cy="2495770"/>
      </dsp:txXfrm>
    </dsp:sp>
    <dsp:sp modelId="{4EEA25E5-3757-49E2-B296-0CFE47EBD0AD}">
      <dsp:nvSpPr>
        <dsp:cNvPr id="0" name=""/>
        <dsp:cNvSpPr/>
      </dsp:nvSpPr>
      <dsp:spPr>
        <a:xfrm>
          <a:off x="9631364" y="1482229"/>
          <a:ext cx="1268619" cy="25700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Nervioso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≠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Tranquilo</a:t>
          </a:r>
          <a:endParaRPr lang="en-GB" sz="1700" kern="1200" dirty="0"/>
        </a:p>
      </dsp:txBody>
      <dsp:txXfrm>
        <a:off x="9668521" y="1519386"/>
        <a:ext cx="1194305" cy="24957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4F1CE-73D5-4C1A-BC87-B929AB639010}">
      <dsp:nvSpPr>
        <dsp:cNvPr id="0" name=""/>
        <dsp:cNvSpPr/>
      </dsp:nvSpPr>
      <dsp:spPr>
        <a:xfrm>
          <a:off x="1402" y="573709"/>
          <a:ext cx="1178512" cy="589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DESAYUNO</a:t>
          </a:r>
          <a:endParaRPr lang="en-GB" sz="1600" kern="1200" dirty="0"/>
        </a:p>
      </dsp:txBody>
      <dsp:txXfrm>
        <a:off x="18661" y="590968"/>
        <a:ext cx="1143994" cy="554738"/>
      </dsp:txXfrm>
    </dsp:sp>
    <dsp:sp modelId="{1F901851-A214-492F-91E7-61C4CE2589CF}">
      <dsp:nvSpPr>
        <dsp:cNvPr id="0" name=""/>
        <dsp:cNvSpPr/>
      </dsp:nvSpPr>
      <dsp:spPr>
        <a:xfrm>
          <a:off x="119254" y="1162965"/>
          <a:ext cx="117851" cy="441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42"/>
              </a:lnTo>
              <a:lnTo>
                <a:pt x="117851" y="441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74121E-A19E-48A7-9136-89E541DA0901}">
      <dsp:nvSpPr>
        <dsp:cNvPr id="0" name=""/>
        <dsp:cNvSpPr/>
      </dsp:nvSpPr>
      <dsp:spPr>
        <a:xfrm>
          <a:off x="237105" y="1310279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Desayuno a las ocho</a:t>
          </a:r>
        </a:p>
      </dsp:txBody>
      <dsp:txXfrm>
        <a:off x="254364" y="1327538"/>
        <a:ext cx="908292" cy="554738"/>
      </dsp:txXfrm>
    </dsp:sp>
    <dsp:sp modelId="{BFA88232-1126-40B5-AA3E-28BC186D625E}">
      <dsp:nvSpPr>
        <dsp:cNvPr id="0" name=""/>
        <dsp:cNvSpPr/>
      </dsp:nvSpPr>
      <dsp:spPr>
        <a:xfrm>
          <a:off x="119254" y="1162965"/>
          <a:ext cx="117851" cy="1178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512"/>
              </a:lnTo>
              <a:lnTo>
                <a:pt x="117851" y="11785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98E016-138B-421E-A5FC-82AB39229A55}">
      <dsp:nvSpPr>
        <dsp:cNvPr id="0" name=""/>
        <dsp:cNvSpPr/>
      </dsp:nvSpPr>
      <dsp:spPr>
        <a:xfrm>
          <a:off x="237105" y="204685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gusta desayunar cereales y un vaso de zumo de naranja</a:t>
          </a:r>
          <a:endParaRPr lang="en-GB" sz="800" kern="1200" dirty="0"/>
        </a:p>
      </dsp:txBody>
      <dsp:txXfrm>
        <a:off x="254364" y="2064109"/>
        <a:ext cx="908292" cy="554738"/>
      </dsp:txXfrm>
    </dsp:sp>
    <dsp:sp modelId="{0748E56B-758D-4030-90F2-3A77690DF023}">
      <dsp:nvSpPr>
        <dsp:cNvPr id="0" name=""/>
        <dsp:cNvSpPr/>
      </dsp:nvSpPr>
      <dsp:spPr>
        <a:xfrm>
          <a:off x="1474543" y="573709"/>
          <a:ext cx="1178512" cy="589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COMIDA</a:t>
          </a:r>
          <a:endParaRPr lang="en-GB" sz="1600" kern="1200" dirty="0"/>
        </a:p>
      </dsp:txBody>
      <dsp:txXfrm>
        <a:off x="1491802" y="590968"/>
        <a:ext cx="1143994" cy="554738"/>
      </dsp:txXfrm>
    </dsp:sp>
    <dsp:sp modelId="{6A4106C5-733F-4BEA-AFB6-012D75EB360C}">
      <dsp:nvSpPr>
        <dsp:cNvPr id="0" name=""/>
        <dsp:cNvSpPr/>
      </dsp:nvSpPr>
      <dsp:spPr>
        <a:xfrm>
          <a:off x="1592395" y="1162965"/>
          <a:ext cx="117851" cy="441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42"/>
              </a:lnTo>
              <a:lnTo>
                <a:pt x="117851" y="441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23B838-BE30-4845-B162-C3895A5CC528}">
      <dsp:nvSpPr>
        <dsp:cNvPr id="0" name=""/>
        <dsp:cNvSpPr/>
      </dsp:nvSpPr>
      <dsp:spPr>
        <a:xfrm>
          <a:off x="1710246" y="1310279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gusta la comida rápida</a:t>
          </a:r>
          <a:endParaRPr lang="en-GB" sz="800" kern="1200" dirty="0"/>
        </a:p>
      </dsp:txBody>
      <dsp:txXfrm>
        <a:off x="1727505" y="1327538"/>
        <a:ext cx="908292" cy="554738"/>
      </dsp:txXfrm>
    </dsp:sp>
    <dsp:sp modelId="{5EA45D69-1962-4206-B86A-D4C599540ADF}">
      <dsp:nvSpPr>
        <dsp:cNvPr id="0" name=""/>
        <dsp:cNvSpPr/>
      </dsp:nvSpPr>
      <dsp:spPr>
        <a:xfrm>
          <a:off x="1592395" y="1162965"/>
          <a:ext cx="117851" cy="1178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512"/>
              </a:lnTo>
              <a:lnTo>
                <a:pt x="117851" y="11785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C5967-21A6-42BF-A92D-2866C17F5ED1}">
      <dsp:nvSpPr>
        <dsp:cNvPr id="0" name=""/>
        <dsp:cNvSpPr/>
      </dsp:nvSpPr>
      <dsp:spPr>
        <a:xfrm>
          <a:off x="1710246" y="204685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gusta la comida casera</a:t>
          </a:r>
          <a:endParaRPr lang="en-GB" sz="800" kern="1200" dirty="0"/>
        </a:p>
      </dsp:txBody>
      <dsp:txXfrm>
        <a:off x="1727505" y="2064109"/>
        <a:ext cx="908292" cy="554738"/>
      </dsp:txXfrm>
    </dsp:sp>
    <dsp:sp modelId="{63ACD735-5884-4C06-94BB-9BD69A2EAE48}">
      <dsp:nvSpPr>
        <dsp:cNvPr id="0" name=""/>
        <dsp:cNvSpPr/>
      </dsp:nvSpPr>
      <dsp:spPr>
        <a:xfrm>
          <a:off x="1592395" y="1162965"/>
          <a:ext cx="117851" cy="1915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5083"/>
              </a:lnTo>
              <a:lnTo>
                <a:pt x="117851" y="19150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E6232B-5D9B-4173-AD19-86FBDD8D2FB8}">
      <dsp:nvSpPr>
        <dsp:cNvPr id="0" name=""/>
        <dsp:cNvSpPr/>
      </dsp:nvSpPr>
      <dsp:spPr>
        <a:xfrm>
          <a:off x="1710246" y="278342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gusta la comida sana</a:t>
          </a:r>
          <a:endParaRPr lang="en-GB" sz="800" kern="1200" dirty="0"/>
        </a:p>
      </dsp:txBody>
      <dsp:txXfrm>
        <a:off x="1727505" y="2800679"/>
        <a:ext cx="908292" cy="554738"/>
      </dsp:txXfrm>
    </dsp:sp>
    <dsp:sp modelId="{DB1DA0F5-8D3D-4C1B-96BB-1A2C193CA8AB}">
      <dsp:nvSpPr>
        <dsp:cNvPr id="0" name=""/>
        <dsp:cNvSpPr/>
      </dsp:nvSpPr>
      <dsp:spPr>
        <a:xfrm>
          <a:off x="2947684" y="573709"/>
          <a:ext cx="1178512" cy="589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CENA</a:t>
          </a:r>
          <a:endParaRPr lang="en-GB" sz="1600" kern="1200" dirty="0"/>
        </a:p>
      </dsp:txBody>
      <dsp:txXfrm>
        <a:off x="2964943" y="590968"/>
        <a:ext cx="1143994" cy="554738"/>
      </dsp:txXfrm>
    </dsp:sp>
    <dsp:sp modelId="{05E3B780-E9A0-415E-98CD-8FDD9F72E063}">
      <dsp:nvSpPr>
        <dsp:cNvPr id="0" name=""/>
        <dsp:cNvSpPr/>
      </dsp:nvSpPr>
      <dsp:spPr>
        <a:xfrm>
          <a:off x="3065536" y="1162965"/>
          <a:ext cx="117851" cy="441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42"/>
              </a:lnTo>
              <a:lnTo>
                <a:pt x="117851" y="441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2717FF-7335-4C65-B6EF-7010F7CAF077}">
      <dsp:nvSpPr>
        <dsp:cNvPr id="0" name=""/>
        <dsp:cNvSpPr/>
      </dsp:nvSpPr>
      <dsp:spPr>
        <a:xfrm>
          <a:off x="3183387" y="1310279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Ceno a las nueve</a:t>
          </a:r>
          <a:endParaRPr lang="en-GB" sz="800" kern="1200" dirty="0"/>
        </a:p>
      </dsp:txBody>
      <dsp:txXfrm>
        <a:off x="3200646" y="1327538"/>
        <a:ext cx="908292" cy="554738"/>
      </dsp:txXfrm>
    </dsp:sp>
    <dsp:sp modelId="{823B8E76-BD0D-40CF-B00B-59F7138C7F30}">
      <dsp:nvSpPr>
        <dsp:cNvPr id="0" name=""/>
        <dsp:cNvSpPr/>
      </dsp:nvSpPr>
      <dsp:spPr>
        <a:xfrm>
          <a:off x="3065536" y="1162965"/>
          <a:ext cx="117851" cy="1178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512"/>
              </a:lnTo>
              <a:lnTo>
                <a:pt x="117851" y="11785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D7B508-6BBA-4CD2-A6CC-700999457E91}">
      <dsp:nvSpPr>
        <dsp:cNvPr id="0" name=""/>
        <dsp:cNvSpPr/>
      </dsp:nvSpPr>
      <dsp:spPr>
        <a:xfrm>
          <a:off x="3183387" y="204685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gusta comer algo ligero, por ejemplo ensalada o un yogur</a:t>
          </a:r>
          <a:endParaRPr lang="en-GB" sz="800" kern="1200" dirty="0"/>
        </a:p>
      </dsp:txBody>
      <dsp:txXfrm>
        <a:off x="3200646" y="2064109"/>
        <a:ext cx="908292" cy="554738"/>
      </dsp:txXfrm>
    </dsp:sp>
    <dsp:sp modelId="{0CA888BA-71AE-4799-AC11-E87E185EFC58}">
      <dsp:nvSpPr>
        <dsp:cNvPr id="0" name=""/>
        <dsp:cNvSpPr/>
      </dsp:nvSpPr>
      <dsp:spPr>
        <a:xfrm>
          <a:off x="4420825" y="573709"/>
          <a:ext cx="1178512" cy="589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LEVANTARSE</a:t>
          </a:r>
          <a:endParaRPr lang="en-GB" sz="1600" kern="1200" dirty="0"/>
        </a:p>
      </dsp:txBody>
      <dsp:txXfrm>
        <a:off x="4438084" y="590968"/>
        <a:ext cx="1143994" cy="554738"/>
      </dsp:txXfrm>
    </dsp:sp>
    <dsp:sp modelId="{B23E906B-E80A-4001-8AB4-4805AEE4A6FF}">
      <dsp:nvSpPr>
        <dsp:cNvPr id="0" name=""/>
        <dsp:cNvSpPr/>
      </dsp:nvSpPr>
      <dsp:spPr>
        <a:xfrm>
          <a:off x="4538676" y="1162965"/>
          <a:ext cx="117851" cy="441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42"/>
              </a:lnTo>
              <a:lnTo>
                <a:pt x="117851" y="441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92BCD2-C920-44F2-8FAD-7E37AFDB2936}">
      <dsp:nvSpPr>
        <dsp:cNvPr id="0" name=""/>
        <dsp:cNvSpPr/>
      </dsp:nvSpPr>
      <dsp:spPr>
        <a:xfrm>
          <a:off x="4656528" y="1310279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levanto a las siete para ir al colegio</a:t>
          </a:r>
          <a:endParaRPr lang="en-GB" sz="800" kern="1200" dirty="0"/>
        </a:p>
      </dsp:txBody>
      <dsp:txXfrm>
        <a:off x="4673787" y="1327538"/>
        <a:ext cx="908292" cy="554738"/>
      </dsp:txXfrm>
    </dsp:sp>
    <dsp:sp modelId="{C989CBD2-E28F-4B9F-A468-396C37BB5F34}">
      <dsp:nvSpPr>
        <dsp:cNvPr id="0" name=""/>
        <dsp:cNvSpPr/>
      </dsp:nvSpPr>
      <dsp:spPr>
        <a:xfrm>
          <a:off x="4538676" y="1162965"/>
          <a:ext cx="117851" cy="1178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512"/>
              </a:lnTo>
              <a:lnTo>
                <a:pt x="117851" y="11785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0E124-CF20-474B-9F6E-C38BB23100A7}">
      <dsp:nvSpPr>
        <dsp:cNvPr id="0" name=""/>
        <dsp:cNvSpPr/>
      </dsp:nvSpPr>
      <dsp:spPr>
        <a:xfrm>
          <a:off x="4656528" y="204685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Durante el fin de semana me levanto más tarde</a:t>
          </a:r>
          <a:endParaRPr lang="en-GB" sz="800" kern="1200" dirty="0"/>
        </a:p>
      </dsp:txBody>
      <dsp:txXfrm>
        <a:off x="4673787" y="2064109"/>
        <a:ext cx="908292" cy="554738"/>
      </dsp:txXfrm>
    </dsp:sp>
    <dsp:sp modelId="{92FA0510-DD2B-43FB-BB6A-230046B6D75F}">
      <dsp:nvSpPr>
        <dsp:cNvPr id="0" name=""/>
        <dsp:cNvSpPr/>
      </dsp:nvSpPr>
      <dsp:spPr>
        <a:xfrm>
          <a:off x="5893966" y="573709"/>
          <a:ext cx="1178512" cy="589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ACOSTARSE</a:t>
          </a:r>
          <a:endParaRPr lang="en-GB" sz="1600" kern="1200" dirty="0"/>
        </a:p>
      </dsp:txBody>
      <dsp:txXfrm>
        <a:off x="5911225" y="590968"/>
        <a:ext cx="1143994" cy="554738"/>
      </dsp:txXfrm>
    </dsp:sp>
    <dsp:sp modelId="{FBFDF44B-A028-40BA-8AED-E1A57ED9A61B}">
      <dsp:nvSpPr>
        <dsp:cNvPr id="0" name=""/>
        <dsp:cNvSpPr/>
      </dsp:nvSpPr>
      <dsp:spPr>
        <a:xfrm>
          <a:off x="6011817" y="1162965"/>
          <a:ext cx="117851" cy="441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42"/>
              </a:lnTo>
              <a:lnTo>
                <a:pt x="117851" y="441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F85191-066F-4235-ABAA-B940E401BA5F}">
      <dsp:nvSpPr>
        <dsp:cNvPr id="0" name=""/>
        <dsp:cNvSpPr/>
      </dsp:nvSpPr>
      <dsp:spPr>
        <a:xfrm>
          <a:off x="6129669" y="1310279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acuesto a las diez </a:t>
          </a:r>
          <a:endParaRPr lang="en-GB" sz="800" kern="1200" dirty="0"/>
        </a:p>
      </dsp:txBody>
      <dsp:txXfrm>
        <a:off x="6146928" y="1327538"/>
        <a:ext cx="908292" cy="554738"/>
      </dsp:txXfrm>
    </dsp:sp>
    <dsp:sp modelId="{29F1F499-96D5-4D0C-B7DA-C57976F606FE}">
      <dsp:nvSpPr>
        <dsp:cNvPr id="0" name=""/>
        <dsp:cNvSpPr/>
      </dsp:nvSpPr>
      <dsp:spPr>
        <a:xfrm>
          <a:off x="6011817" y="1162965"/>
          <a:ext cx="117851" cy="1178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512"/>
              </a:lnTo>
              <a:lnTo>
                <a:pt x="117851" y="11785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8C871F-D556-4F95-8979-4CA8E9D0D930}">
      <dsp:nvSpPr>
        <dsp:cNvPr id="0" name=""/>
        <dsp:cNvSpPr/>
      </dsp:nvSpPr>
      <dsp:spPr>
        <a:xfrm>
          <a:off x="6129669" y="204685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Los fines de semana me acuesto más tarde</a:t>
          </a:r>
          <a:endParaRPr lang="en-GB" sz="800" kern="1200" dirty="0"/>
        </a:p>
      </dsp:txBody>
      <dsp:txXfrm>
        <a:off x="6146928" y="2064109"/>
        <a:ext cx="908292" cy="554738"/>
      </dsp:txXfrm>
    </dsp:sp>
    <dsp:sp modelId="{9FD862F3-BFA9-416F-ACD9-6049FF3E785C}">
      <dsp:nvSpPr>
        <dsp:cNvPr id="0" name=""/>
        <dsp:cNvSpPr/>
      </dsp:nvSpPr>
      <dsp:spPr>
        <a:xfrm>
          <a:off x="7367107" y="573709"/>
          <a:ext cx="1178512" cy="589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HORARIO</a:t>
          </a:r>
          <a:endParaRPr lang="en-GB" sz="1600" kern="1200" dirty="0"/>
        </a:p>
      </dsp:txBody>
      <dsp:txXfrm>
        <a:off x="7384366" y="590968"/>
        <a:ext cx="1143994" cy="554738"/>
      </dsp:txXfrm>
    </dsp:sp>
    <dsp:sp modelId="{AC310D69-0F02-4EC8-B049-9F21BA5B2AB9}">
      <dsp:nvSpPr>
        <dsp:cNvPr id="0" name=""/>
        <dsp:cNvSpPr/>
      </dsp:nvSpPr>
      <dsp:spPr>
        <a:xfrm>
          <a:off x="7484958" y="1162965"/>
          <a:ext cx="117851" cy="441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42"/>
              </a:lnTo>
              <a:lnTo>
                <a:pt x="117851" y="441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642312-0887-4E54-ADBD-97DCB1E36AAA}">
      <dsp:nvSpPr>
        <dsp:cNvPr id="0" name=""/>
        <dsp:cNvSpPr/>
      </dsp:nvSpPr>
      <dsp:spPr>
        <a:xfrm>
          <a:off x="7602810" y="1310279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Por la mañana</a:t>
          </a:r>
          <a:endParaRPr lang="en-GB" sz="800" kern="1200" dirty="0"/>
        </a:p>
      </dsp:txBody>
      <dsp:txXfrm>
        <a:off x="7620069" y="1327538"/>
        <a:ext cx="908292" cy="554738"/>
      </dsp:txXfrm>
    </dsp:sp>
    <dsp:sp modelId="{2B093EC0-8FC2-44FA-926C-7D4589BB121E}">
      <dsp:nvSpPr>
        <dsp:cNvPr id="0" name=""/>
        <dsp:cNvSpPr/>
      </dsp:nvSpPr>
      <dsp:spPr>
        <a:xfrm>
          <a:off x="7484958" y="1162965"/>
          <a:ext cx="117851" cy="1178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512"/>
              </a:lnTo>
              <a:lnTo>
                <a:pt x="117851" y="11785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0DF491-B41D-4775-82E2-70FF3F27E747}">
      <dsp:nvSpPr>
        <dsp:cNvPr id="0" name=""/>
        <dsp:cNvSpPr/>
      </dsp:nvSpPr>
      <dsp:spPr>
        <a:xfrm>
          <a:off x="7602810" y="204685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Por la tarde</a:t>
          </a:r>
          <a:endParaRPr lang="en-GB" sz="800" kern="1200" dirty="0"/>
        </a:p>
      </dsp:txBody>
      <dsp:txXfrm>
        <a:off x="7620069" y="2064109"/>
        <a:ext cx="908292" cy="554738"/>
      </dsp:txXfrm>
    </dsp:sp>
    <dsp:sp modelId="{CFE3EDB0-F9AD-4F70-B329-035739D305EF}">
      <dsp:nvSpPr>
        <dsp:cNvPr id="0" name=""/>
        <dsp:cNvSpPr/>
      </dsp:nvSpPr>
      <dsp:spPr>
        <a:xfrm>
          <a:off x="7484958" y="1162965"/>
          <a:ext cx="117851" cy="1915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5083"/>
              </a:lnTo>
              <a:lnTo>
                <a:pt x="117851" y="19150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4A3D2-3BED-41EF-9132-9F29F6AF549E}">
      <dsp:nvSpPr>
        <dsp:cNvPr id="0" name=""/>
        <dsp:cNvSpPr/>
      </dsp:nvSpPr>
      <dsp:spPr>
        <a:xfrm>
          <a:off x="7602810" y="278342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Por la noche</a:t>
          </a:r>
          <a:endParaRPr lang="en-GB" sz="800" kern="1200" dirty="0"/>
        </a:p>
      </dsp:txBody>
      <dsp:txXfrm>
        <a:off x="7620069" y="2800679"/>
        <a:ext cx="908292" cy="554738"/>
      </dsp:txXfrm>
    </dsp:sp>
    <dsp:sp modelId="{49FD2696-0991-4CBE-AF0F-280E611359DD}">
      <dsp:nvSpPr>
        <dsp:cNvPr id="0" name=""/>
        <dsp:cNvSpPr/>
      </dsp:nvSpPr>
      <dsp:spPr>
        <a:xfrm>
          <a:off x="7484958" y="1162965"/>
          <a:ext cx="117851" cy="26516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1653"/>
              </a:lnTo>
              <a:lnTo>
                <a:pt x="117851" y="26516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F7962B-B728-42AE-92CB-5CC828068614}">
      <dsp:nvSpPr>
        <dsp:cNvPr id="0" name=""/>
        <dsp:cNvSpPr/>
      </dsp:nvSpPr>
      <dsp:spPr>
        <a:xfrm>
          <a:off x="7602810" y="351999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Los lunes…</a:t>
          </a:r>
          <a:endParaRPr lang="en-GB" sz="800" kern="1200" dirty="0"/>
        </a:p>
      </dsp:txBody>
      <dsp:txXfrm>
        <a:off x="7620069" y="3537249"/>
        <a:ext cx="908292" cy="554738"/>
      </dsp:txXfrm>
    </dsp:sp>
    <dsp:sp modelId="{7C81D6A2-7F28-4965-8D4A-8E077676C2B8}">
      <dsp:nvSpPr>
        <dsp:cNvPr id="0" name=""/>
        <dsp:cNvSpPr/>
      </dsp:nvSpPr>
      <dsp:spPr>
        <a:xfrm>
          <a:off x="7484958" y="1162965"/>
          <a:ext cx="117851" cy="3388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8224"/>
              </a:lnTo>
              <a:lnTo>
                <a:pt x="117851" y="33882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5B0488-4487-46E2-B7E8-7EF47CA54D9E}">
      <dsp:nvSpPr>
        <dsp:cNvPr id="0" name=""/>
        <dsp:cNvSpPr/>
      </dsp:nvSpPr>
      <dsp:spPr>
        <a:xfrm>
          <a:off x="7602810" y="4256561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Los fines de semana</a:t>
          </a:r>
          <a:endParaRPr lang="en-GB" sz="800" kern="1200" dirty="0"/>
        </a:p>
      </dsp:txBody>
      <dsp:txXfrm>
        <a:off x="7620069" y="4273820"/>
        <a:ext cx="908292" cy="554738"/>
      </dsp:txXfrm>
    </dsp:sp>
    <dsp:sp modelId="{669B27BB-67FF-4E3B-8EE7-8B392EB77380}">
      <dsp:nvSpPr>
        <dsp:cNvPr id="0" name=""/>
        <dsp:cNvSpPr/>
      </dsp:nvSpPr>
      <dsp:spPr>
        <a:xfrm>
          <a:off x="8840248" y="573709"/>
          <a:ext cx="1178512" cy="589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ESTUDIOS</a:t>
          </a:r>
          <a:endParaRPr lang="en-GB" sz="1600" kern="1200" dirty="0"/>
        </a:p>
      </dsp:txBody>
      <dsp:txXfrm>
        <a:off x="8857507" y="590968"/>
        <a:ext cx="1143994" cy="554738"/>
      </dsp:txXfrm>
    </dsp:sp>
    <dsp:sp modelId="{1419D332-2FB7-4D62-92E3-84BEA99D3713}">
      <dsp:nvSpPr>
        <dsp:cNvPr id="0" name=""/>
        <dsp:cNvSpPr/>
      </dsp:nvSpPr>
      <dsp:spPr>
        <a:xfrm>
          <a:off x="8958099" y="1162965"/>
          <a:ext cx="117851" cy="441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42"/>
              </a:lnTo>
              <a:lnTo>
                <a:pt x="117851" y="441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668F0D-AAE3-41F6-90FE-00AAF9E4F5B9}">
      <dsp:nvSpPr>
        <dsp:cNvPr id="0" name=""/>
        <dsp:cNvSpPr/>
      </dsp:nvSpPr>
      <dsp:spPr>
        <a:xfrm>
          <a:off x="9075950" y="1310279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Voy al colegio a las cuarto y media</a:t>
          </a:r>
          <a:endParaRPr lang="en-GB" sz="800" kern="1200" dirty="0"/>
        </a:p>
      </dsp:txBody>
      <dsp:txXfrm>
        <a:off x="9093209" y="1327538"/>
        <a:ext cx="908292" cy="554738"/>
      </dsp:txXfrm>
    </dsp:sp>
    <dsp:sp modelId="{9711270B-9BE1-4084-B542-DF37B8CCBE8F}">
      <dsp:nvSpPr>
        <dsp:cNvPr id="0" name=""/>
        <dsp:cNvSpPr/>
      </dsp:nvSpPr>
      <dsp:spPr>
        <a:xfrm>
          <a:off x="8958099" y="1162965"/>
          <a:ext cx="117851" cy="1178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512"/>
              </a:lnTo>
              <a:lnTo>
                <a:pt x="117851" y="11785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8AA36C-863C-4944-8A7C-ECD57049B612}">
      <dsp:nvSpPr>
        <dsp:cNvPr id="0" name=""/>
        <dsp:cNvSpPr/>
      </dsp:nvSpPr>
      <dsp:spPr>
        <a:xfrm>
          <a:off x="9075950" y="204685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Voy a pie</a:t>
          </a:r>
          <a:endParaRPr lang="en-GB" sz="800" kern="1200" dirty="0"/>
        </a:p>
      </dsp:txBody>
      <dsp:txXfrm>
        <a:off x="9093209" y="2064109"/>
        <a:ext cx="908292" cy="554738"/>
      </dsp:txXfrm>
    </dsp:sp>
    <dsp:sp modelId="{41E31AEB-C478-44EC-B73F-3915534D32C4}">
      <dsp:nvSpPr>
        <dsp:cNvPr id="0" name=""/>
        <dsp:cNvSpPr/>
      </dsp:nvSpPr>
      <dsp:spPr>
        <a:xfrm>
          <a:off x="8958099" y="1162965"/>
          <a:ext cx="117851" cy="1915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5083"/>
              </a:lnTo>
              <a:lnTo>
                <a:pt x="117851" y="19150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D96E8-D6A1-4E4C-98B7-E6608817B5B7}">
      <dsp:nvSpPr>
        <dsp:cNvPr id="0" name=""/>
        <dsp:cNvSpPr/>
      </dsp:nvSpPr>
      <dsp:spPr>
        <a:xfrm>
          <a:off x="9075950" y="278342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Voy en coche con mi madre</a:t>
          </a:r>
          <a:endParaRPr lang="en-GB" sz="800" kern="1200" dirty="0"/>
        </a:p>
      </dsp:txBody>
      <dsp:txXfrm>
        <a:off x="9093209" y="2800679"/>
        <a:ext cx="908292" cy="554738"/>
      </dsp:txXfrm>
    </dsp:sp>
    <dsp:sp modelId="{15C1E0C1-0D4E-4D2D-965F-87C8042CFC66}">
      <dsp:nvSpPr>
        <dsp:cNvPr id="0" name=""/>
        <dsp:cNvSpPr/>
      </dsp:nvSpPr>
      <dsp:spPr>
        <a:xfrm>
          <a:off x="10313389" y="573709"/>
          <a:ext cx="1178512" cy="5892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TIEMPO LIBRE</a:t>
          </a:r>
          <a:endParaRPr lang="en-GB" sz="1600" kern="1200" dirty="0"/>
        </a:p>
      </dsp:txBody>
      <dsp:txXfrm>
        <a:off x="10330648" y="590968"/>
        <a:ext cx="1143994" cy="554738"/>
      </dsp:txXfrm>
    </dsp:sp>
    <dsp:sp modelId="{B90ECAA0-E643-40F4-A45C-A1CDE48A12ED}">
      <dsp:nvSpPr>
        <dsp:cNvPr id="0" name=""/>
        <dsp:cNvSpPr/>
      </dsp:nvSpPr>
      <dsp:spPr>
        <a:xfrm>
          <a:off x="10431240" y="1162965"/>
          <a:ext cx="117851" cy="441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1942"/>
              </a:lnTo>
              <a:lnTo>
                <a:pt x="117851" y="441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6AB064-5E85-4079-B84C-976109B8D004}">
      <dsp:nvSpPr>
        <dsp:cNvPr id="0" name=""/>
        <dsp:cNvSpPr/>
      </dsp:nvSpPr>
      <dsp:spPr>
        <a:xfrm>
          <a:off x="10549091" y="1310279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No tengo mucho tiempo libre</a:t>
          </a:r>
          <a:endParaRPr lang="en-GB" sz="800" kern="1200" dirty="0"/>
        </a:p>
      </dsp:txBody>
      <dsp:txXfrm>
        <a:off x="10566350" y="1327538"/>
        <a:ext cx="908292" cy="554738"/>
      </dsp:txXfrm>
    </dsp:sp>
    <dsp:sp modelId="{B906DDF3-107F-4109-93F1-BB6438BA6963}">
      <dsp:nvSpPr>
        <dsp:cNvPr id="0" name=""/>
        <dsp:cNvSpPr/>
      </dsp:nvSpPr>
      <dsp:spPr>
        <a:xfrm>
          <a:off x="10431240" y="1162965"/>
          <a:ext cx="117851" cy="11785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8512"/>
              </a:lnTo>
              <a:lnTo>
                <a:pt x="117851" y="11785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4D32B-E59C-496D-90F1-FC1E322D5DDB}">
      <dsp:nvSpPr>
        <dsp:cNvPr id="0" name=""/>
        <dsp:cNvSpPr/>
      </dsp:nvSpPr>
      <dsp:spPr>
        <a:xfrm>
          <a:off x="10549091" y="204685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En mi tiempo libre me gusta … dos veces por semana</a:t>
          </a:r>
          <a:endParaRPr lang="en-GB" sz="800" kern="1200" dirty="0"/>
        </a:p>
      </dsp:txBody>
      <dsp:txXfrm>
        <a:off x="10566350" y="2064109"/>
        <a:ext cx="908292" cy="554738"/>
      </dsp:txXfrm>
    </dsp:sp>
    <dsp:sp modelId="{07D05FE9-641D-4949-9A1D-82F89910DD57}">
      <dsp:nvSpPr>
        <dsp:cNvPr id="0" name=""/>
        <dsp:cNvSpPr/>
      </dsp:nvSpPr>
      <dsp:spPr>
        <a:xfrm>
          <a:off x="10431240" y="1162965"/>
          <a:ext cx="117851" cy="19150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5083"/>
              </a:lnTo>
              <a:lnTo>
                <a:pt x="117851" y="19150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0B268-2E5B-4510-8AEB-2D3058E6D7C3}">
      <dsp:nvSpPr>
        <dsp:cNvPr id="0" name=""/>
        <dsp:cNvSpPr/>
      </dsp:nvSpPr>
      <dsp:spPr>
        <a:xfrm>
          <a:off x="10549091" y="2783420"/>
          <a:ext cx="942810" cy="5892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Mi pasatiempo favorito es escuchar música</a:t>
          </a:r>
          <a:r>
            <a:rPr lang="en-US" sz="800" kern="1200" dirty="0"/>
            <a:t>/</a:t>
          </a:r>
          <a:r>
            <a:rPr lang="en-US" sz="800" kern="1200" dirty="0" err="1"/>
            <a:t>jugar</a:t>
          </a:r>
          <a:r>
            <a:rPr lang="en-US" sz="800" kern="1200" dirty="0"/>
            <a:t> …</a:t>
          </a:r>
          <a:endParaRPr lang="en-GB" sz="800" kern="1200" dirty="0"/>
        </a:p>
      </dsp:txBody>
      <dsp:txXfrm>
        <a:off x="10566350" y="2800679"/>
        <a:ext cx="908292" cy="55473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B1FC3-59B5-4422-9E95-62DE469D52EB}">
      <dsp:nvSpPr>
        <dsp:cNvPr id="0" name=""/>
        <dsp:cNvSpPr/>
      </dsp:nvSpPr>
      <dsp:spPr>
        <a:xfrm>
          <a:off x="9232025" y="2234043"/>
          <a:ext cx="648303" cy="422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806"/>
              </a:lnTo>
              <a:lnTo>
                <a:pt x="648303" y="4228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194E57-AE7F-4368-84F8-0CB3D4765637}">
      <dsp:nvSpPr>
        <dsp:cNvPr id="0" name=""/>
        <dsp:cNvSpPr/>
      </dsp:nvSpPr>
      <dsp:spPr>
        <a:xfrm>
          <a:off x="4968724" y="1233401"/>
          <a:ext cx="4263301" cy="295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982"/>
              </a:lnTo>
              <a:lnTo>
                <a:pt x="4263301" y="147982"/>
              </a:lnTo>
              <a:lnTo>
                <a:pt x="4263301" y="2959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19710-7D59-485E-B4D2-0F802289C35D}">
      <dsp:nvSpPr>
        <dsp:cNvPr id="0" name=""/>
        <dsp:cNvSpPr/>
      </dsp:nvSpPr>
      <dsp:spPr>
        <a:xfrm>
          <a:off x="7526705" y="2234043"/>
          <a:ext cx="648303" cy="422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806"/>
              </a:lnTo>
              <a:lnTo>
                <a:pt x="648303" y="4228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F0047F-9420-4968-91E4-3B8F5EAE35F5}">
      <dsp:nvSpPr>
        <dsp:cNvPr id="0" name=""/>
        <dsp:cNvSpPr/>
      </dsp:nvSpPr>
      <dsp:spPr>
        <a:xfrm>
          <a:off x="4968724" y="1233401"/>
          <a:ext cx="2557980" cy="295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982"/>
              </a:lnTo>
              <a:lnTo>
                <a:pt x="2557980" y="147982"/>
              </a:lnTo>
              <a:lnTo>
                <a:pt x="2557980" y="2959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A08D6D-D479-4921-84E4-A8B213A2A2D5}">
      <dsp:nvSpPr>
        <dsp:cNvPr id="0" name=""/>
        <dsp:cNvSpPr/>
      </dsp:nvSpPr>
      <dsp:spPr>
        <a:xfrm>
          <a:off x="5821384" y="2234043"/>
          <a:ext cx="648303" cy="422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806"/>
              </a:lnTo>
              <a:lnTo>
                <a:pt x="648303" y="4228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A9710-989D-4EAB-949C-E6C771E46FCD}">
      <dsp:nvSpPr>
        <dsp:cNvPr id="0" name=""/>
        <dsp:cNvSpPr/>
      </dsp:nvSpPr>
      <dsp:spPr>
        <a:xfrm>
          <a:off x="4968724" y="1233401"/>
          <a:ext cx="852660" cy="2959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7982"/>
              </a:lnTo>
              <a:lnTo>
                <a:pt x="852660" y="147982"/>
              </a:lnTo>
              <a:lnTo>
                <a:pt x="852660" y="2959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33378C-EA18-42D0-A4E7-88736607C1C2}">
      <dsp:nvSpPr>
        <dsp:cNvPr id="0" name=""/>
        <dsp:cNvSpPr/>
      </dsp:nvSpPr>
      <dsp:spPr>
        <a:xfrm>
          <a:off x="4116064" y="2234043"/>
          <a:ext cx="648303" cy="422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806"/>
              </a:lnTo>
              <a:lnTo>
                <a:pt x="648303" y="4228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5FB36A-B240-4B59-91A4-54EFBD668AAA}">
      <dsp:nvSpPr>
        <dsp:cNvPr id="0" name=""/>
        <dsp:cNvSpPr/>
      </dsp:nvSpPr>
      <dsp:spPr>
        <a:xfrm>
          <a:off x="4116064" y="1233401"/>
          <a:ext cx="852660" cy="295964"/>
        </a:xfrm>
        <a:custGeom>
          <a:avLst/>
          <a:gdLst/>
          <a:ahLst/>
          <a:cxnLst/>
          <a:rect l="0" t="0" r="0" b="0"/>
          <a:pathLst>
            <a:path>
              <a:moveTo>
                <a:pt x="852660" y="0"/>
              </a:moveTo>
              <a:lnTo>
                <a:pt x="852660" y="147982"/>
              </a:lnTo>
              <a:lnTo>
                <a:pt x="0" y="147982"/>
              </a:lnTo>
              <a:lnTo>
                <a:pt x="0" y="2959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750B22-2260-4465-9B87-CA8FB5651C5D}">
      <dsp:nvSpPr>
        <dsp:cNvPr id="0" name=""/>
        <dsp:cNvSpPr/>
      </dsp:nvSpPr>
      <dsp:spPr>
        <a:xfrm>
          <a:off x="2410743" y="2234043"/>
          <a:ext cx="648303" cy="2424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4091"/>
              </a:lnTo>
              <a:lnTo>
                <a:pt x="648303" y="24240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8BA234-7C26-4123-A066-7B6DFCAD01F5}">
      <dsp:nvSpPr>
        <dsp:cNvPr id="0" name=""/>
        <dsp:cNvSpPr/>
      </dsp:nvSpPr>
      <dsp:spPr>
        <a:xfrm>
          <a:off x="2410743" y="2234043"/>
          <a:ext cx="648303" cy="14234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3449"/>
              </a:lnTo>
              <a:lnTo>
                <a:pt x="648303" y="142344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201C9-2806-460F-93AA-DBE826B66F12}">
      <dsp:nvSpPr>
        <dsp:cNvPr id="0" name=""/>
        <dsp:cNvSpPr/>
      </dsp:nvSpPr>
      <dsp:spPr>
        <a:xfrm>
          <a:off x="2410743" y="2234043"/>
          <a:ext cx="648303" cy="422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806"/>
              </a:lnTo>
              <a:lnTo>
                <a:pt x="648303" y="4228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064380-8EBB-4076-BE90-7FA7D8BF924B}">
      <dsp:nvSpPr>
        <dsp:cNvPr id="0" name=""/>
        <dsp:cNvSpPr/>
      </dsp:nvSpPr>
      <dsp:spPr>
        <a:xfrm>
          <a:off x="2410743" y="1233401"/>
          <a:ext cx="2557980" cy="295964"/>
        </a:xfrm>
        <a:custGeom>
          <a:avLst/>
          <a:gdLst/>
          <a:ahLst/>
          <a:cxnLst/>
          <a:rect l="0" t="0" r="0" b="0"/>
          <a:pathLst>
            <a:path>
              <a:moveTo>
                <a:pt x="2557980" y="0"/>
              </a:moveTo>
              <a:lnTo>
                <a:pt x="2557980" y="147982"/>
              </a:lnTo>
              <a:lnTo>
                <a:pt x="0" y="147982"/>
              </a:lnTo>
              <a:lnTo>
                <a:pt x="0" y="2959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70EFE1-E980-4C5C-ABEB-3A03495108E6}">
      <dsp:nvSpPr>
        <dsp:cNvPr id="0" name=""/>
        <dsp:cNvSpPr/>
      </dsp:nvSpPr>
      <dsp:spPr>
        <a:xfrm>
          <a:off x="705423" y="2234043"/>
          <a:ext cx="648303" cy="14234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3449"/>
              </a:lnTo>
              <a:lnTo>
                <a:pt x="648303" y="142344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7E895-E248-4F40-84B2-E1C1370C43E7}">
      <dsp:nvSpPr>
        <dsp:cNvPr id="0" name=""/>
        <dsp:cNvSpPr/>
      </dsp:nvSpPr>
      <dsp:spPr>
        <a:xfrm>
          <a:off x="705423" y="2234043"/>
          <a:ext cx="648303" cy="4228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806"/>
              </a:lnTo>
              <a:lnTo>
                <a:pt x="648303" y="4228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F5FBA3-6FBE-4B67-B972-424A90095497}">
      <dsp:nvSpPr>
        <dsp:cNvPr id="0" name=""/>
        <dsp:cNvSpPr/>
      </dsp:nvSpPr>
      <dsp:spPr>
        <a:xfrm>
          <a:off x="705423" y="1233401"/>
          <a:ext cx="4263301" cy="295964"/>
        </a:xfrm>
        <a:custGeom>
          <a:avLst/>
          <a:gdLst/>
          <a:ahLst/>
          <a:cxnLst/>
          <a:rect l="0" t="0" r="0" b="0"/>
          <a:pathLst>
            <a:path>
              <a:moveTo>
                <a:pt x="4263301" y="0"/>
              </a:moveTo>
              <a:lnTo>
                <a:pt x="4263301" y="147982"/>
              </a:lnTo>
              <a:lnTo>
                <a:pt x="0" y="147982"/>
              </a:lnTo>
              <a:lnTo>
                <a:pt x="0" y="2959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09EAEC-C9EA-4166-8647-EAD732F6B2FA}">
      <dsp:nvSpPr>
        <dsp:cNvPr id="0" name=""/>
        <dsp:cNvSpPr/>
      </dsp:nvSpPr>
      <dsp:spPr>
        <a:xfrm>
          <a:off x="4616385" y="528723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6A5C93-2386-4AB7-9564-77C91043BF84}">
      <dsp:nvSpPr>
        <dsp:cNvPr id="0" name=""/>
        <dsp:cNvSpPr/>
      </dsp:nvSpPr>
      <dsp:spPr>
        <a:xfrm>
          <a:off x="4616385" y="528723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0EB6E9-980C-49CD-9052-F9B826AB50A2}">
      <dsp:nvSpPr>
        <dsp:cNvPr id="0" name=""/>
        <dsp:cNvSpPr/>
      </dsp:nvSpPr>
      <dsp:spPr>
        <a:xfrm>
          <a:off x="4264046" y="655565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El instituto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4264046" y="655565"/>
        <a:ext cx="1409355" cy="450993"/>
      </dsp:txXfrm>
    </dsp:sp>
    <dsp:sp modelId="{48B0911B-2E97-4C4A-8C08-9104D6AA339A}">
      <dsp:nvSpPr>
        <dsp:cNvPr id="0" name=""/>
        <dsp:cNvSpPr/>
      </dsp:nvSpPr>
      <dsp:spPr>
        <a:xfrm>
          <a:off x="353084" y="1529365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A68533-F841-44C2-91B8-7FFBA19C71CE}">
      <dsp:nvSpPr>
        <dsp:cNvPr id="0" name=""/>
        <dsp:cNvSpPr/>
      </dsp:nvSpPr>
      <dsp:spPr>
        <a:xfrm>
          <a:off x="353084" y="1529365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A44618-5D87-44D1-AA19-2A763B9EAD98}">
      <dsp:nvSpPr>
        <dsp:cNvPr id="0" name=""/>
        <dsp:cNvSpPr/>
      </dsp:nvSpPr>
      <dsp:spPr>
        <a:xfrm>
          <a:off x="745" y="1656207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¿Qué horario tienes?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745" y="1656207"/>
        <a:ext cx="1409355" cy="450993"/>
      </dsp:txXfrm>
    </dsp:sp>
    <dsp:sp modelId="{28E07578-0418-48DC-9C6D-32EAE3630A6D}">
      <dsp:nvSpPr>
        <dsp:cNvPr id="0" name=""/>
        <dsp:cNvSpPr/>
      </dsp:nvSpPr>
      <dsp:spPr>
        <a:xfrm>
          <a:off x="1269165" y="2530008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51AA65-B3A4-4985-8F87-6ABA58836CF4}">
      <dsp:nvSpPr>
        <dsp:cNvPr id="0" name=""/>
        <dsp:cNvSpPr/>
      </dsp:nvSpPr>
      <dsp:spPr>
        <a:xfrm>
          <a:off x="1269165" y="2530008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962797-F8E3-4EA1-8EF6-F8D6A0A28504}">
      <dsp:nvSpPr>
        <dsp:cNvPr id="0" name=""/>
        <dsp:cNvSpPr/>
      </dsp:nvSpPr>
      <dsp:spPr>
        <a:xfrm>
          <a:off x="916826" y="2656850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Voy al instituto a las ocho y cuarto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916826" y="2656850"/>
        <a:ext cx="1409355" cy="450993"/>
      </dsp:txXfrm>
    </dsp:sp>
    <dsp:sp modelId="{D73452C2-4018-4717-B9BC-A53164C0960A}">
      <dsp:nvSpPr>
        <dsp:cNvPr id="0" name=""/>
        <dsp:cNvSpPr/>
      </dsp:nvSpPr>
      <dsp:spPr>
        <a:xfrm>
          <a:off x="1269165" y="3530651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10D04-BB49-4A92-BF52-204E8F3B98AC}">
      <dsp:nvSpPr>
        <dsp:cNvPr id="0" name=""/>
        <dsp:cNvSpPr/>
      </dsp:nvSpPr>
      <dsp:spPr>
        <a:xfrm>
          <a:off x="1269165" y="3530651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68F74-B211-48A0-8869-B558DCC9D197}">
      <dsp:nvSpPr>
        <dsp:cNvPr id="0" name=""/>
        <dsp:cNvSpPr/>
      </dsp:nvSpPr>
      <dsp:spPr>
        <a:xfrm>
          <a:off x="916826" y="3657493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Me voy del instituto a las dos y media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916826" y="3657493"/>
        <a:ext cx="1409355" cy="450993"/>
      </dsp:txXfrm>
    </dsp:sp>
    <dsp:sp modelId="{8B7A68CA-EF9B-4913-B373-D893515FF66E}">
      <dsp:nvSpPr>
        <dsp:cNvPr id="0" name=""/>
        <dsp:cNvSpPr/>
      </dsp:nvSpPr>
      <dsp:spPr>
        <a:xfrm>
          <a:off x="2058404" y="1529365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EB899E-55C5-4C8B-B7F4-51CEFCC22D8F}">
      <dsp:nvSpPr>
        <dsp:cNvPr id="0" name=""/>
        <dsp:cNvSpPr/>
      </dsp:nvSpPr>
      <dsp:spPr>
        <a:xfrm>
          <a:off x="2058404" y="1529365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84D9AD-38B8-4509-8599-D1B254DD521D}">
      <dsp:nvSpPr>
        <dsp:cNvPr id="0" name=""/>
        <dsp:cNvSpPr/>
      </dsp:nvSpPr>
      <dsp:spPr>
        <a:xfrm>
          <a:off x="1706065" y="1656207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¿Cuántos profesores hay en tu </a:t>
          </a:r>
          <a:r>
            <a:rPr lang="es-ES" sz="1100" kern="1200">
              <a:latin typeface="Aharoni" panose="020B0604020202020204" pitchFamily="2" charset="-79"/>
              <a:cs typeface="Aharoni" panose="020B0604020202020204" pitchFamily="2" charset="-79"/>
            </a:rPr>
            <a:t>instituto? </a:t>
          </a: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¿Y estudiantes?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1706065" y="1656207"/>
        <a:ext cx="1409355" cy="450993"/>
      </dsp:txXfrm>
    </dsp:sp>
    <dsp:sp modelId="{BC521281-4297-48B9-BE0F-858AB7401946}">
      <dsp:nvSpPr>
        <dsp:cNvPr id="0" name=""/>
        <dsp:cNvSpPr/>
      </dsp:nvSpPr>
      <dsp:spPr>
        <a:xfrm>
          <a:off x="2974485" y="2530008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B6E840-63A7-455E-8016-9BE7CE886A42}">
      <dsp:nvSpPr>
        <dsp:cNvPr id="0" name=""/>
        <dsp:cNvSpPr/>
      </dsp:nvSpPr>
      <dsp:spPr>
        <a:xfrm>
          <a:off x="2974485" y="2530008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16EADF-C2A0-480C-95F2-FEDDFA1F7FD4}">
      <dsp:nvSpPr>
        <dsp:cNvPr id="0" name=""/>
        <dsp:cNvSpPr/>
      </dsp:nvSpPr>
      <dsp:spPr>
        <a:xfrm>
          <a:off x="2622147" y="2656850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Hay bastantes profesores y estudiantes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2622147" y="2656850"/>
        <a:ext cx="1409355" cy="450993"/>
      </dsp:txXfrm>
    </dsp:sp>
    <dsp:sp modelId="{979818D9-0800-4390-8F66-883460093BBB}">
      <dsp:nvSpPr>
        <dsp:cNvPr id="0" name=""/>
        <dsp:cNvSpPr/>
      </dsp:nvSpPr>
      <dsp:spPr>
        <a:xfrm>
          <a:off x="2974485" y="3530651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AE077D-86E6-4805-BEF0-596EBF231CE6}">
      <dsp:nvSpPr>
        <dsp:cNvPr id="0" name=""/>
        <dsp:cNvSpPr/>
      </dsp:nvSpPr>
      <dsp:spPr>
        <a:xfrm>
          <a:off x="2974485" y="3530651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53A5B-31E4-4872-A55F-3F60DA650D8D}">
      <dsp:nvSpPr>
        <dsp:cNvPr id="0" name=""/>
        <dsp:cNvSpPr/>
      </dsp:nvSpPr>
      <dsp:spPr>
        <a:xfrm>
          <a:off x="2622147" y="3657493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No hay muchos estudiantes.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2622147" y="3657493"/>
        <a:ext cx="1409355" cy="450993"/>
      </dsp:txXfrm>
    </dsp:sp>
    <dsp:sp modelId="{314AA0C1-A40F-4E55-890A-3956882C81FD}">
      <dsp:nvSpPr>
        <dsp:cNvPr id="0" name=""/>
        <dsp:cNvSpPr/>
      </dsp:nvSpPr>
      <dsp:spPr>
        <a:xfrm>
          <a:off x="2974485" y="4531293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70EFD2-48BA-4733-8B5A-B7882D9E8D1A}">
      <dsp:nvSpPr>
        <dsp:cNvPr id="0" name=""/>
        <dsp:cNvSpPr/>
      </dsp:nvSpPr>
      <dsp:spPr>
        <a:xfrm>
          <a:off x="2974485" y="4531293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D94465-A5A2-4CC6-A1DE-297FBDB043A4}">
      <dsp:nvSpPr>
        <dsp:cNvPr id="0" name=""/>
        <dsp:cNvSpPr/>
      </dsp:nvSpPr>
      <dsp:spPr>
        <a:xfrm>
          <a:off x="2622147" y="4658135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No sé cuántos hay, pero son bastantes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2622147" y="4658135"/>
        <a:ext cx="1409355" cy="450993"/>
      </dsp:txXfrm>
    </dsp:sp>
    <dsp:sp modelId="{C5ECB411-364B-4B0D-80F4-8B563DB802D9}">
      <dsp:nvSpPr>
        <dsp:cNvPr id="0" name=""/>
        <dsp:cNvSpPr/>
      </dsp:nvSpPr>
      <dsp:spPr>
        <a:xfrm>
          <a:off x="3763725" y="1529365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C5C9D1-2706-42D0-9AAB-AEBD8DBF51F9}">
      <dsp:nvSpPr>
        <dsp:cNvPr id="0" name=""/>
        <dsp:cNvSpPr/>
      </dsp:nvSpPr>
      <dsp:spPr>
        <a:xfrm>
          <a:off x="3763725" y="1529365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E61399-3915-4A32-BBF3-48B2951927D8}">
      <dsp:nvSpPr>
        <dsp:cNvPr id="0" name=""/>
        <dsp:cNvSpPr/>
      </dsp:nvSpPr>
      <dsp:spPr>
        <a:xfrm>
          <a:off x="3411386" y="1656207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¿Quién es</a:t>
          </a:r>
          <a:r>
            <a:rPr lang="el-GR" sz="1100" kern="1200" dirty="0">
              <a:cs typeface="Aharoni" panose="020B0604020202020204" pitchFamily="2" charset="-79"/>
            </a:rPr>
            <a:t>/</a:t>
          </a: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Cómo se llama tu tutor favorita?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3411386" y="1656207"/>
        <a:ext cx="1409355" cy="450993"/>
      </dsp:txXfrm>
    </dsp:sp>
    <dsp:sp modelId="{D0141AC6-A6B3-49FC-9F13-C514DC502414}">
      <dsp:nvSpPr>
        <dsp:cNvPr id="0" name=""/>
        <dsp:cNvSpPr/>
      </dsp:nvSpPr>
      <dsp:spPr>
        <a:xfrm>
          <a:off x="4679806" y="2530008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43ECCB-44E2-499E-B797-48D0C34311B3}">
      <dsp:nvSpPr>
        <dsp:cNvPr id="0" name=""/>
        <dsp:cNvSpPr/>
      </dsp:nvSpPr>
      <dsp:spPr>
        <a:xfrm>
          <a:off x="4679806" y="2530008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B1A4A0-798C-44D6-ABE4-8DF2FE790C36}">
      <dsp:nvSpPr>
        <dsp:cNvPr id="0" name=""/>
        <dsp:cNvSpPr/>
      </dsp:nvSpPr>
      <dsp:spPr>
        <a:xfrm>
          <a:off x="4327467" y="2656850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Mi tutor</a:t>
          </a:r>
          <a:r>
            <a:rPr lang="el-GR" sz="1100" kern="1200" dirty="0">
              <a:cs typeface="Aharoni" panose="020B0604020202020204" pitchFamily="2" charset="-79"/>
            </a:rPr>
            <a:t>/</a:t>
          </a: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tutora favorita es del Inglés y se llama..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4327467" y="2656850"/>
        <a:ext cx="1409355" cy="450993"/>
      </dsp:txXfrm>
    </dsp:sp>
    <dsp:sp modelId="{6C622A80-EFE1-46BE-B44E-152EA20FAA89}">
      <dsp:nvSpPr>
        <dsp:cNvPr id="0" name=""/>
        <dsp:cNvSpPr/>
      </dsp:nvSpPr>
      <dsp:spPr>
        <a:xfrm>
          <a:off x="5469045" y="1529365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516453-852F-4306-B0AC-B31257A0AE66}">
      <dsp:nvSpPr>
        <dsp:cNvPr id="0" name=""/>
        <dsp:cNvSpPr/>
      </dsp:nvSpPr>
      <dsp:spPr>
        <a:xfrm>
          <a:off x="5469045" y="1529365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0D3681-CF43-4378-97C5-DB19E30A9294}">
      <dsp:nvSpPr>
        <dsp:cNvPr id="0" name=""/>
        <dsp:cNvSpPr/>
      </dsp:nvSpPr>
      <dsp:spPr>
        <a:xfrm>
          <a:off x="5116706" y="1656207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¿Cuántos alumnos hay en tu clase?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5116706" y="1656207"/>
        <a:ext cx="1409355" cy="450993"/>
      </dsp:txXfrm>
    </dsp:sp>
    <dsp:sp modelId="{D7CCC73C-F6EC-408D-85AC-235F349CE89A}">
      <dsp:nvSpPr>
        <dsp:cNvPr id="0" name=""/>
        <dsp:cNvSpPr/>
      </dsp:nvSpPr>
      <dsp:spPr>
        <a:xfrm>
          <a:off x="6385126" y="2530008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02FCB5-DBBD-4EAC-A5DD-09BFCCAA886F}">
      <dsp:nvSpPr>
        <dsp:cNvPr id="0" name=""/>
        <dsp:cNvSpPr/>
      </dsp:nvSpPr>
      <dsp:spPr>
        <a:xfrm>
          <a:off x="6385126" y="2530008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7C3FF-7023-499D-97B1-4937D0D08C59}">
      <dsp:nvSpPr>
        <dsp:cNvPr id="0" name=""/>
        <dsp:cNvSpPr/>
      </dsp:nvSpPr>
      <dsp:spPr>
        <a:xfrm>
          <a:off x="6032787" y="2656850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En mi clase hay veintidós alumnos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6032787" y="2656850"/>
        <a:ext cx="1409355" cy="450993"/>
      </dsp:txXfrm>
    </dsp:sp>
    <dsp:sp modelId="{8DDA630F-8882-4CDA-8755-D2FF56D56BD2}">
      <dsp:nvSpPr>
        <dsp:cNvPr id="0" name=""/>
        <dsp:cNvSpPr/>
      </dsp:nvSpPr>
      <dsp:spPr>
        <a:xfrm>
          <a:off x="7174366" y="1529365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B8073F-848C-4677-B064-7DC42BF267C8}">
      <dsp:nvSpPr>
        <dsp:cNvPr id="0" name=""/>
        <dsp:cNvSpPr/>
      </dsp:nvSpPr>
      <dsp:spPr>
        <a:xfrm>
          <a:off x="7174366" y="1529365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8993C2-066B-47B8-8B99-A4DFCEFD0F46}">
      <dsp:nvSpPr>
        <dsp:cNvPr id="0" name=""/>
        <dsp:cNvSpPr/>
      </dsp:nvSpPr>
      <dsp:spPr>
        <a:xfrm>
          <a:off x="6822027" y="1656207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¿Cuáles son tus asignaturas favoritas?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6822027" y="1656207"/>
        <a:ext cx="1409355" cy="450993"/>
      </dsp:txXfrm>
    </dsp:sp>
    <dsp:sp modelId="{BCF3F862-13F9-4FC8-A778-424225EC1207}">
      <dsp:nvSpPr>
        <dsp:cNvPr id="0" name=""/>
        <dsp:cNvSpPr/>
      </dsp:nvSpPr>
      <dsp:spPr>
        <a:xfrm>
          <a:off x="8090447" y="2530008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33EFFB-60EC-4B4E-9357-719E2B151899}">
      <dsp:nvSpPr>
        <dsp:cNvPr id="0" name=""/>
        <dsp:cNvSpPr/>
      </dsp:nvSpPr>
      <dsp:spPr>
        <a:xfrm>
          <a:off x="8090447" y="2530008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FC9347-6CB9-49B0-AB68-2906E0D457D8}">
      <dsp:nvSpPr>
        <dsp:cNvPr id="0" name=""/>
        <dsp:cNvSpPr/>
      </dsp:nvSpPr>
      <dsp:spPr>
        <a:xfrm>
          <a:off x="7738108" y="2656850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Mis asignaturas favoritas son…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7738108" y="2656850"/>
        <a:ext cx="1409355" cy="450993"/>
      </dsp:txXfrm>
    </dsp:sp>
    <dsp:sp modelId="{8989A3FA-6DCB-4979-83D6-6BD2632270D7}">
      <dsp:nvSpPr>
        <dsp:cNvPr id="0" name=""/>
        <dsp:cNvSpPr/>
      </dsp:nvSpPr>
      <dsp:spPr>
        <a:xfrm>
          <a:off x="8879686" y="1529365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DB4B98-41AF-455E-A3DF-B3F618D8F413}">
      <dsp:nvSpPr>
        <dsp:cNvPr id="0" name=""/>
        <dsp:cNvSpPr/>
      </dsp:nvSpPr>
      <dsp:spPr>
        <a:xfrm>
          <a:off x="8879686" y="1529365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3C7B02-DAB4-43F7-BC47-42C94BD4C7F6}">
      <dsp:nvSpPr>
        <dsp:cNvPr id="0" name=""/>
        <dsp:cNvSpPr/>
      </dsp:nvSpPr>
      <dsp:spPr>
        <a:xfrm>
          <a:off x="8527347" y="1656207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¿Qué asignaturas te gustan menos?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8527347" y="1656207"/>
        <a:ext cx="1409355" cy="450993"/>
      </dsp:txXfrm>
    </dsp:sp>
    <dsp:sp modelId="{5A7C417E-7FC2-4363-A228-F536EEB83B0E}">
      <dsp:nvSpPr>
        <dsp:cNvPr id="0" name=""/>
        <dsp:cNvSpPr/>
      </dsp:nvSpPr>
      <dsp:spPr>
        <a:xfrm>
          <a:off x="9795767" y="2530008"/>
          <a:ext cx="704677" cy="704677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30F41-293A-4EB4-B050-35690AD152EC}">
      <dsp:nvSpPr>
        <dsp:cNvPr id="0" name=""/>
        <dsp:cNvSpPr/>
      </dsp:nvSpPr>
      <dsp:spPr>
        <a:xfrm>
          <a:off x="9795767" y="2530008"/>
          <a:ext cx="704677" cy="704677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5B0A5F-CEA0-424E-92CC-FD14309ABB0D}">
      <dsp:nvSpPr>
        <dsp:cNvPr id="0" name=""/>
        <dsp:cNvSpPr/>
      </dsp:nvSpPr>
      <dsp:spPr>
        <a:xfrm>
          <a:off x="9443428" y="2656850"/>
          <a:ext cx="1409355" cy="450993"/>
        </a:xfrm>
        <a:prstGeom prst="rect">
          <a:avLst/>
        </a:prstGeom>
        <a:noFill/>
        <a:ln w="63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Aharoni" panose="020B0604020202020204" pitchFamily="2" charset="-79"/>
              <a:cs typeface="Aharoni" panose="020B0604020202020204" pitchFamily="2" charset="-79"/>
            </a:rPr>
            <a:t>Las asignaturas que me gustan menos son…</a:t>
          </a:r>
          <a:endParaRPr lang="en-GB" sz="1100" kern="1200" dirty="0">
            <a:latin typeface="Aharoni" panose="020B0604020202020204" pitchFamily="2" charset="-79"/>
            <a:cs typeface="Aharoni" panose="020B0604020202020204" pitchFamily="2" charset="-79"/>
          </a:endParaRPr>
        </a:p>
      </dsp:txBody>
      <dsp:txXfrm>
        <a:off x="9443428" y="2656850"/>
        <a:ext cx="1409355" cy="4509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D7A88-714B-4683-94EB-EEC09CF3F94E}">
      <dsp:nvSpPr>
        <dsp:cNvPr id="0" name=""/>
        <dsp:cNvSpPr/>
      </dsp:nvSpPr>
      <dsp:spPr>
        <a:xfrm>
          <a:off x="4300806" y="2036869"/>
          <a:ext cx="1563478" cy="15634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700" kern="1200" dirty="0"/>
            <a:t>La clase</a:t>
          </a:r>
          <a:endParaRPr lang="en-GB" sz="3700" kern="1200" dirty="0"/>
        </a:p>
      </dsp:txBody>
      <dsp:txXfrm>
        <a:off x="4529772" y="2265835"/>
        <a:ext cx="1105546" cy="1105546"/>
      </dsp:txXfrm>
    </dsp:sp>
    <dsp:sp modelId="{14C0289A-7AA0-44C2-87CC-F2C45F489363}">
      <dsp:nvSpPr>
        <dsp:cNvPr id="0" name=""/>
        <dsp:cNvSpPr/>
      </dsp:nvSpPr>
      <dsp:spPr>
        <a:xfrm rot="16200000">
          <a:off x="4846956" y="1787436"/>
          <a:ext cx="471179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471179" y="138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70766" y="1789500"/>
        <a:ext cx="23558" cy="23558"/>
      </dsp:txXfrm>
    </dsp:sp>
    <dsp:sp modelId="{6A8FC694-2925-446D-83BA-BC2CD91B6DB7}">
      <dsp:nvSpPr>
        <dsp:cNvPr id="0" name=""/>
        <dsp:cNvSpPr/>
      </dsp:nvSpPr>
      <dsp:spPr>
        <a:xfrm>
          <a:off x="4300806" y="2211"/>
          <a:ext cx="1563478" cy="15634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Libros y otros materiales</a:t>
          </a:r>
          <a:endParaRPr lang="en-GB" sz="1800" kern="1200" dirty="0"/>
        </a:p>
      </dsp:txBody>
      <dsp:txXfrm>
        <a:off x="4529772" y="231177"/>
        <a:ext cx="1105546" cy="1105546"/>
      </dsp:txXfrm>
    </dsp:sp>
    <dsp:sp modelId="{9CC0F949-677D-4488-9207-61F20F15087A}">
      <dsp:nvSpPr>
        <dsp:cNvPr id="0" name=""/>
        <dsp:cNvSpPr/>
      </dsp:nvSpPr>
      <dsp:spPr>
        <a:xfrm rot="19800000">
          <a:off x="5727989" y="2296101"/>
          <a:ext cx="471179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471179" y="138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951799" y="2298164"/>
        <a:ext cx="23558" cy="23558"/>
      </dsp:txXfrm>
    </dsp:sp>
    <dsp:sp modelId="{5B358CDA-1D83-4CF5-B651-00E6132FBB2F}">
      <dsp:nvSpPr>
        <dsp:cNvPr id="0" name=""/>
        <dsp:cNvSpPr/>
      </dsp:nvSpPr>
      <dsp:spPr>
        <a:xfrm>
          <a:off x="6062871" y="1019540"/>
          <a:ext cx="1563478" cy="15634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profesor</a:t>
          </a:r>
          <a:endParaRPr lang="en-GB" sz="1800" kern="1200" dirty="0"/>
        </a:p>
      </dsp:txBody>
      <dsp:txXfrm>
        <a:off x="6291837" y="1248506"/>
        <a:ext cx="1105546" cy="1105546"/>
      </dsp:txXfrm>
    </dsp:sp>
    <dsp:sp modelId="{B0CB56A3-8809-4529-AE98-DF0041BB59C1}">
      <dsp:nvSpPr>
        <dsp:cNvPr id="0" name=""/>
        <dsp:cNvSpPr/>
      </dsp:nvSpPr>
      <dsp:spPr>
        <a:xfrm rot="1800000">
          <a:off x="5727989" y="3313430"/>
          <a:ext cx="471179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471179" y="138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951799" y="3315493"/>
        <a:ext cx="23558" cy="23558"/>
      </dsp:txXfrm>
    </dsp:sp>
    <dsp:sp modelId="{4CAF47A6-20D9-4A35-8555-CB7929F100F7}">
      <dsp:nvSpPr>
        <dsp:cNvPr id="0" name=""/>
        <dsp:cNvSpPr/>
      </dsp:nvSpPr>
      <dsp:spPr>
        <a:xfrm>
          <a:off x="6062871" y="3054198"/>
          <a:ext cx="1563478" cy="15634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ordenador</a:t>
          </a:r>
          <a:endParaRPr lang="en-GB" sz="1800" kern="1200" dirty="0"/>
        </a:p>
      </dsp:txBody>
      <dsp:txXfrm>
        <a:off x="6291837" y="3283164"/>
        <a:ext cx="1105546" cy="1105546"/>
      </dsp:txXfrm>
    </dsp:sp>
    <dsp:sp modelId="{CE2E1A41-F90A-42A8-AE51-38ED6599A220}">
      <dsp:nvSpPr>
        <dsp:cNvPr id="0" name=""/>
        <dsp:cNvSpPr/>
      </dsp:nvSpPr>
      <dsp:spPr>
        <a:xfrm rot="5400000">
          <a:off x="4846956" y="3822094"/>
          <a:ext cx="471179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471179" y="138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070766" y="3824157"/>
        <a:ext cx="23558" cy="23558"/>
      </dsp:txXfrm>
    </dsp:sp>
    <dsp:sp modelId="{A1D2752A-6A13-4F22-BAB0-DEE91FBE3187}">
      <dsp:nvSpPr>
        <dsp:cNvPr id="0" name=""/>
        <dsp:cNvSpPr/>
      </dsp:nvSpPr>
      <dsp:spPr>
        <a:xfrm>
          <a:off x="4300806" y="4071526"/>
          <a:ext cx="1563478" cy="15634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escuchar canciones</a:t>
          </a:r>
        </a:p>
      </dsp:txBody>
      <dsp:txXfrm>
        <a:off x="4529772" y="4300492"/>
        <a:ext cx="1105546" cy="1105546"/>
      </dsp:txXfrm>
    </dsp:sp>
    <dsp:sp modelId="{8A7EF7FE-776D-4BDE-B0D9-F110B2F37135}">
      <dsp:nvSpPr>
        <dsp:cNvPr id="0" name=""/>
        <dsp:cNvSpPr/>
      </dsp:nvSpPr>
      <dsp:spPr>
        <a:xfrm rot="9000000">
          <a:off x="3965923" y="3313430"/>
          <a:ext cx="471179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471179" y="138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4189733" y="3315493"/>
        <a:ext cx="23558" cy="23558"/>
      </dsp:txXfrm>
    </dsp:sp>
    <dsp:sp modelId="{B840BED4-41BF-4BB0-98F2-6183582978C7}">
      <dsp:nvSpPr>
        <dsp:cNvPr id="0" name=""/>
        <dsp:cNvSpPr/>
      </dsp:nvSpPr>
      <dsp:spPr>
        <a:xfrm>
          <a:off x="2538741" y="3054198"/>
          <a:ext cx="1563478" cy="15634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otros estudiantes</a:t>
          </a:r>
        </a:p>
      </dsp:txBody>
      <dsp:txXfrm>
        <a:off x="2767707" y="3283164"/>
        <a:ext cx="1105546" cy="1105546"/>
      </dsp:txXfrm>
    </dsp:sp>
    <dsp:sp modelId="{48E50B39-8839-4593-A834-B51D4FA9DE66}">
      <dsp:nvSpPr>
        <dsp:cNvPr id="0" name=""/>
        <dsp:cNvSpPr/>
      </dsp:nvSpPr>
      <dsp:spPr>
        <a:xfrm rot="12600000">
          <a:off x="3965923" y="2296101"/>
          <a:ext cx="471179" cy="27685"/>
        </a:xfrm>
        <a:custGeom>
          <a:avLst/>
          <a:gdLst/>
          <a:ahLst/>
          <a:cxnLst/>
          <a:rect l="0" t="0" r="0" b="0"/>
          <a:pathLst>
            <a:path>
              <a:moveTo>
                <a:pt x="0" y="13842"/>
              </a:moveTo>
              <a:lnTo>
                <a:pt x="471179" y="138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4189733" y="2298164"/>
        <a:ext cx="23558" cy="23558"/>
      </dsp:txXfrm>
    </dsp:sp>
    <dsp:sp modelId="{1DE26D32-421B-4D7C-BDBB-274729767FE3}">
      <dsp:nvSpPr>
        <dsp:cNvPr id="0" name=""/>
        <dsp:cNvSpPr/>
      </dsp:nvSpPr>
      <dsp:spPr>
        <a:xfrm>
          <a:off x="2538741" y="1019540"/>
          <a:ext cx="1563478" cy="156347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deberes</a:t>
          </a:r>
        </a:p>
      </dsp:txBody>
      <dsp:txXfrm>
        <a:off x="2767707" y="1248506"/>
        <a:ext cx="1105546" cy="11055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F4F5D-BEA7-4B75-9144-1F7880441AFB}">
      <dsp:nvSpPr>
        <dsp:cNvPr id="0" name=""/>
        <dsp:cNvSpPr/>
      </dsp:nvSpPr>
      <dsp:spPr>
        <a:xfrm>
          <a:off x="9219" y="278885"/>
          <a:ext cx="1485721" cy="74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¿Dónde vives?</a:t>
          </a:r>
          <a:endParaRPr lang="en-GB" sz="1500" kern="1200" dirty="0"/>
        </a:p>
      </dsp:txBody>
      <dsp:txXfrm>
        <a:off x="30977" y="300643"/>
        <a:ext cx="1442205" cy="699344"/>
      </dsp:txXfrm>
    </dsp:sp>
    <dsp:sp modelId="{01F6CBE2-80E2-4072-8073-038B2EB91B61}">
      <dsp:nvSpPr>
        <dsp:cNvPr id="0" name=""/>
        <dsp:cNvSpPr/>
      </dsp:nvSpPr>
      <dsp:spPr>
        <a:xfrm>
          <a:off x="157792" y="1021746"/>
          <a:ext cx="148572" cy="557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7145"/>
              </a:lnTo>
              <a:lnTo>
                <a:pt x="148572" y="5571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DCFAC8-E7AF-43B4-B42D-599E34139FB4}">
      <dsp:nvSpPr>
        <dsp:cNvPr id="0" name=""/>
        <dsp:cNvSpPr/>
      </dsp:nvSpPr>
      <dsp:spPr>
        <a:xfrm>
          <a:off x="306364" y="1207461"/>
          <a:ext cx="1188577" cy="742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Vivo en…</a:t>
          </a:r>
          <a:endParaRPr lang="en-GB" sz="900" kern="1200" dirty="0"/>
        </a:p>
      </dsp:txBody>
      <dsp:txXfrm>
        <a:off x="328122" y="1229219"/>
        <a:ext cx="1145061" cy="699344"/>
      </dsp:txXfrm>
    </dsp:sp>
    <dsp:sp modelId="{2C2F9064-336D-4BB5-ACA4-D7AF7277703C}">
      <dsp:nvSpPr>
        <dsp:cNvPr id="0" name=""/>
        <dsp:cNvSpPr/>
      </dsp:nvSpPr>
      <dsp:spPr>
        <a:xfrm>
          <a:off x="157792" y="1021746"/>
          <a:ext cx="148572" cy="1485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5721"/>
              </a:lnTo>
              <a:lnTo>
                <a:pt x="148572" y="14857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CB69E5-5F75-4785-8CDE-3F141A404B50}">
      <dsp:nvSpPr>
        <dsp:cNvPr id="0" name=""/>
        <dsp:cNvSpPr/>
      </dsp:nvSpPr>
      <dsp:spPr>
        <a:xfrm>
          <a:off x="306364" y="2136037"/>
          <a:ext cx="1188577" cy="742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Es la capital de Grecia</a:t>
          </a:r>
          <a:endParaRPr lang="en-GB" sz="900" kern="1200" dirty="0"/>
        </a:p>
      </dsp:txBody>
      <dsp:txXfrm>
        <a:off x="328122" y="2157795"/>
        <a:ext cx="1145061" cy="699344"/>
      </dsp:txXfrm>
    </dsp:sp>
    <dsp:sp modelId="{D1850527-CB3E-42FD-B056-607469B0F584}">
      <dsp:nvSpPr>
        <dsp:cNvPr id="0" name=""/>
        <dsp:cNvSpPr/>
      </dsp:nvSpPr>
      <dsp:spPr>
        <a:xfrm>
          <a:off x="1866371" y="278885"/>
          <a:ext cx="1485721" cy="74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¿Cuántos habitantes tiene?</a:t>
          </a:r>
          <a:endParaRPr lang="en-GB" sz="1500" kern="1200" dirty="0"/>
        </a:p>
      </dsp:txBody>
      <dsp:txXfrm>
        <a:off x="1888129" y="300643"/>
        <a:ext cx="1442205" cy="699344"/>
      </dsp:txXfrm>
    </dsp:sp>
    <dsp:sp modelId="{48D31B81-5BEF-468E-84E2-D671F3D68024}">
      <dsp:nvSpPr>
        <dsp:cNvPr id="0" name=""/>
        <dsp:cNvSpPr/>
      </dsp:nvSpPr>
      <dsp:spPr>
        <a:xfrm>
          <a:off x="2014943" y="1021746"/>
          <a:ext cx="148572" cy="557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7145"/>
              </a:lnTo>
              <a:lnTo>
                <a:pt x="148572" y="5571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07C58E-DC44-4C22-9A7E-402261493E6C}">
      <dsp:nvSpPr>
        <dsp:cNvPr id="0" name=""/>
        <dsp:cNvSpPr/>
      </dsp:nvSpPr>
      <dsp:spPr>
        <a:xfrm>
          <a:off x="2163515" y="1207461"/>
          <a:ext cx="1188577" cy="742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Tiene muchos habitantes</a:t>
          </a:r>
          <a:endParaRPr lang="en-GB" sz="900" kern="1200" dirty="0"/>
        </a:p>
      </dsp:txBody>
      <dsp:txXfrm>
        <a:off x="2185273" y="1229219"/>
        <a:ext cx="1145061" cy="699344"/>
      </dsp:txXfrm>
    </dsp:sp>
    <dsp:sp modelId="{4534E93F-C744-4E78-BD5B-D309FF1C2D1B}">
      <dsp:nvSpPr>
        <dsp:cNvPr id="0" name=""/>
        <dsp:cNvSpPr/>
      </dsp:nvSpPr>
      <dsp:spPr>
        <a:xfrm>
          <a:off x="2014943" y="1021746"/>
          <a:ext cx="148572" cy="1485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5721"/>
              </a:lnTo>
              <a:lnTo>
                <a:pt x="148572" y="14857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A6EEDE-696F-4D62-A57A-274F8601FD1B}">
      <dsp:nvSpPr>
        <dsp:cNvPr id="0" name=""/>
        <dsp:cNvSpPr/>
      </dsp:nvSpPr>
      <dsp:spPr>
        <a:xfrm>
          <a:off x="2163515" y="2136037"/>
          <a:ext cx="1188577" cy="742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Unos millones</a:t>
          </a:r>
          <a:endParaRPr lang="en-GB" sz="900" kern="1200" dirty="0"/>
        </a:p>
      </dsp:txBody>
      <dsp:txXfrm>
        <a:off x="2185273" y="2157795"/>
        <a:ext cx="1145061" cy="699344"/>
      </dsp:txXfrm>
    </dsp:sp>
    <dsp:sp modelId="{A40DBD45-7AA8-407C-BBA7-3903746CE2B6}">
      <dsp:nvSpPr>
        <dsp:cNvPr id="0" name=""/>
        <dsp:cNvSpPr/>
      </dsp:nvSpPr>
      <dsp:spPr>
        <a:xfrm>
          <a:off x="3723523" y="278885"/>
          <a:ext cx="1485721" cy="74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¿Es una ciudad grande o pequeña?</a:t>
          </a:r>
          <a:endParaRPr lang="en-GB" sz="1500" kern="1200" dirty="0"/>
        </a:p>
      </dsp:txBody>
      <dsp:txXfrm>
        <a:off x="3745281" y="300643"/>
        <a:ext cx="1442205" cy="699344"/>
      </dsp:txXfrm>
    </dsp:sp>
    <dsp:sp modelId="{902058E6-66EB-45BC-BD5F-4B0F4718F159}">
      <dsp:nvSpPr>
        <dsp:cNvPr id="0" name=""/>
        <dsp:cNvSpPr/>
      </dsp:nvSpPr>
      <dsp:spPr>
        <a:xfrm>
          <a:off x="3872095" y="1021746"/>
          <a:ext cx="148572" cy="557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7145"/>
              </a:lnTo>
              <a:lnTo>
                <a:pt x="148572" y="5571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7FF9D-2666-43A6-83A5-BF546526DC49}">
      <dsp:nvSpPr>
        <dsp:cNvPr id="0" name=""/>
        <dsp:cNvSpPr/>
      </dsp:nvSpPr>
      <dsp:spPr>
        <a:xfrm>
          <a:off x="4020667" y="1207461"/>
          <a:ext cx="1188577" cy="742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Atenas es una ciudad grande</a:t>
          </a:r>
          <a:endParaRPr lang="en-GB" sz="900" kern="1200" dirty="0"/>
        </a:p>
      </dsp:txBody>
      <dsp:txXfrm>
        <a:off x="4042425" y="1229219"/>
        <a:ext cx="1145061" cy="699344"/>
      </dsp:txXfrm>
    </dsp:sp>
    <dsp:sp modelId="{82BC0CCC-AF80-4FC3-9BF6-9C647BD31823}">
      <dsp:nvSpPr>
        <dsp:cNvPr id="0" name=""/>
        <dsp:cNvSpPr/>
      </dsp:nvSpPr>
      <dsp:spPr>
        <a:xfrm>
          <a:off x="3872095" y="1021746"/>
          <a:ext cx="148572" cy="1485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5721"/>
              </a:lnTo>
              <a:lnTo>
                <a:pt x="148572" y="14857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AFCD35-455D-4BF1-9C81-6D967EB69A40}">
      <dsp:nvSpPr>
        <dsp:cNvPr id="0" name=""/>
        <dsp:cNvSpPr/>
      </dsp:nvSpPr>
      <dsp:spPr>
        <a:xfrm>
          <a:off x="4020667" y="2136037"/>
          <a:ext cx="1188577" cy="742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No es pequeña, es grande.</a:t>
          </a:r>
          <a:endParaRPr lang="en-GB" sz="900" kern="1200" dirty="0"/>
        </a:p>
      </dsp:txBody>
      <dsp:txXfrm>
        <a:off x="4042425" y="2157795"/>
        <a:ext cx="1145061" cy="699344"/>
      </dsp:txXfrm>
    </dsp:sp>
    <dsp:sp modelId="{7494723F-D04A-4337-A49E-3003C88D1CAA}">
      <dsp:nvSpPr>
        <dsp:cNvPr id="0" name=""/>
        <dsp:cNvSpPr/>
      </dsp:nvSpPr>
      <dsp:spPr>
        <a:xfrm>
          <a:off x="5580675" y="278885"/>
          <a:ext cx="1485721" cy="74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¿Qué lugares de interés se pueden visitar?</a:t>
          </a:r>
        </a:p>
      </dsp:txBody>
      <dsp:txXfrm>
        <a:off x="5602433" y="300643"/>
        <a:ext cx="1442205" cy="699344"/>
      </dsp:txXfrm>
    </dsp:sp>
    <dsp:sp modelId="{084F0E20-C64D-4902-8326-DADD0182566B}">
      <dsp:nvSpPr>
        <dsp:cNvPr id="0" name=""/>
        <dsp:cNvSpPr/>
      </dsp:nvSpPr>
      <dsp:spPr>
        <a:xfrm>
          <a:off x="5729247" y="1021746"/>
          <a:ext cx="148572" cy="557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7145"/>
              </a:lnTo>
              <a:lnTo>
                <a:pt x="148572" y="5571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29A183-80A7-4EBF-B44E-E253F480119E}">
      <dsp:nvSpPr>
        <dsp:cNvPr id="0" name=""/>
        <dsp:cNvSpPr/>
      </dsp:nvSpPr>
      <dsp:spPr>
        <a:xfrm>
          <a:off x="5877819" y="1207461"/>
          <a:ext cx="1188577" cy="742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t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Hay muchos lugares para visitar como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 dirty="0"/>
            <a:t>La Acrópolis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 dirty="0"/>
            <a:t>Museos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700" kern="1200" dirty="0"/>
            <a:t>Playas </a:t>
          </a:r>
        </a:p>
      </dsp:txBody>
      <dsp:txXfrm>
        <a:off x="5899577" y="1229219"/>
        <a:ext cx="1145061" cy="699344"/>
      </dsp:txXfrm>
    </dsp:sp>
    <dsp:sp modelId="{7D928BE6-6791-4449-83A1-24C47BC6D8A4}">
      <dsp:nvSpPr>
        <dsp:cNvPr id="0" name=""/>
        <dsp:cNvSpPr/>
      </dsp:nvSpPr>
      <dsp:spPr>
        <a:xfrm>
          <a:off x="7437826" y="278885"/>
          <a:ext cx="1485721" cy="74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¿Cómo es?</a:t>
          </a:r>
        </a:p>
      </dsp:txBody>
      <dsp:txXfrm>
        <a:off x="7459584" y="300643"/>
        <a:ext cx="1442205" cy="699344"/>
      </dsp:txXfrm>
    </dsp:sp>
    <dsp:sp modelId="{BB50B9E9-5B4C-4646-9C1C-D7046E37369A}">
      <dsp:nvSpPr>
        <dsp:cNvPr id="0" name=""/>
        <dsp:cNvSpPr/>
      </dsp:nvSpPr>
      <dsp:spPr>
        <a:xfrm>
          <a:off x="7586399" y="1021746"/>
          <a:ext cx="148572" cy="557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7145"/>
              </a:lnTo>
              <a:lnTo>
                <a:pt x="148572" y="5571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BF157B-BBD6-45DA-AC86-37D4C62ECD3B}">
      <dsp:nvSpPr>
        <dsp:cNvPr id="0" name=""/>
        <dsp:cNvSpPr/>
      </dsp:nvSpPr>
      <dsp:spPr>
        <a:xfrm>
          <a:off x="7734971" y="1207461"/>
          <a:ext cx="1188577" cy="742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Es sucia ≠ limpia</a:t>
          </a:r>
        </a:p>
      </dsp:txBody>
      <dsp:txXfrm>
        <a:off x="7756729" y="1229219"/>
        <a:ext cx="1145061" cy="699344"/>
      </dsp:txXfrm>
    </dsp:sp>
    <dsp:sp modelId="{E344D890-4853-41AB-AA5F-BB10AC9D214A}">
      <dsp:nvSpPr>
        <dsp:cNvPr id="0" name=""/>
        <dsp:cNvSpPr/>
      </dsp:nvSpPr>
      <dsp:spPr>
        <a:xfrm>
          <a:off x="7586399" y="1021746"/>
          <a:ext cx="148572" cy="14857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5721"/>
              </a:lnTo>
              <a:lnTo>
                <a:pt x="148572" y="14857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C96181-F25C-4D31-AD12-09A149899908}">
      <dsp:nvSpPr>
        <dsp:cNvPr id="0" name=""/>
        <dsp:cNvSpPr/>
      </dsp:nvSpPr>
      <dsp:spPr>
        <a:xfrm>
          <a:off x="7734971" y="2136037"/>
          <a:ext cx="1188577" cy="742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Es moderna ≠ antigua</a:t>
          </a:r>
        </a:p>
      </dsp:txBody>
      <dsp:txXfrm>
        <a:off x="7756729" y="2157795"/>
        <a:ext cx="1145061" cy="699344"/>
      </dsp:txXfrm>
    </dsp:sp>
    <dsp:sp modelId="{33754CB3-FDAA-401E-AF9B-C70CA6608205}">
      <dsp:nvSpPr>
        <dsp:cNvPr id="0" name=""/>
        <dsp:cNvSpPr/>
      </dsp:nvSpPr>
      <dsp:spPr>
        <a:xfrm>
          <a:off x="7586399" y="1021746"/>
          <a:ext cx="148572" cy="241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4297"/>
              </a:lnTo>
              <a:lnTo>
                <a:pt x="148572" y="24142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62AA4-177B-401F-AEC4-1B2FAAA346D5}">
      <dsp:nvSpPr>
        <dsp:cNvPr id="0" name=""/>
        <dsp:cNvSpPr/>
      </dsp:nvSpPr>
      <dsp:spPr>
        <a:xfrm>
          <a:off x="7734971" y="3064612"/>
          <a:ext cx="1188577" cy="742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Es bien comunicada</a:t>
          </a:r>
        </a:p>
      </dsp:txBody>
      <dsp:txXfrm>
        <a:off x="7756729" y="3086370"/>
        <a:ext cx="1145061" cy="699344"/>
      </dsp:txXfrm>
    </dsp:sp>
    <dsp:sp modelId="{9865D5CD-B8B2-4A24-9A19-641B0AF26619}">
      <dsp:nvSpPr>
        <dsp:cNvPr id="0" name=""/>
        <dsp:cNvSpPr/>
      </dsp:nvSpPr>
      <dsp:spPr>
        <a:xfrm>
          <a:off x="9294978" y="278885"/>
          <a:ext cx="1485721" cy="74286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¿Qué transporte hay?</a:t>
          </a:r>
        </a:p>
      </dsp:txBody>
      <dsp:txXfrm>
        <a:off x="9316736" y="300643"/>
        <a:ext cx="1442205" cy="699344"/>
      </dsp:txXfrm>
    </dsp:sp>
    <dsp:sp modelId="{D215C1C6-B89A-49B4-8262-922DA1168EEF}">
      <dsp:nvSpPr>
        <dsp:cNvPr id="0" name=""/>
        <dsp:cNvSpPr/>
      </dsp:nvSpPr>
      <dsp:spPr>
        <a:xfrm>
          <a:off x="9443550" y="1021746"/>
          <a:ext cx="148572" cy="557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7145"/>
              </a:lnTo>
              <a:lnTo>
                <a:pt x="148572" y="5571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A4A66A-1CFF-4AD2-8BE0-2DFAA8BF4216}">
      <dsp:nvSpPr>
        <dsp:cNvPr id="0" name=""/>
        <dsp:cNvSpPr/>
      </dsp:nvSpPr>
      <dsp:spPr>
        <a:xfrm>
          <a:off x="9592122" y="1207461"/>
          <a:ext cx="1188577" cy="742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Tiene todos los medios de transporte como autobuses, taxis, metro, tranvía</a:t>
          </a:r>
        </a:p>
      </dsp:txBody>
      <dsp:txXfrm>
        <a:off x="9613880" y="1229219"/>
        <a:ext cx="1145061" cy="6993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7E128-DB9F-4C34-9B0C-FA62CDB03F69}">
      <dsp:nvSpPr>
        <dsp:cNvPr id="0" name=""/>
        <dsp:cNvSpPr/>
      </dsp:nvSpPr>
      <dsp:spPr>
        <a:xfrm>
          <a:off x="5143" y="433006"/>
          <a:ext cx="1971674" cy="6905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¿Cómo viajas?</a:t>
          </a:r>
          <a:endParaRPr lang="en-GB" sz="1900" kern="1200" dirty="0"/>
        </a:p>
      </dsp:txBody>
      <dsp:txXfrm>
        <a:off x="5143" y="433006"/>
        <a:ext cx="1971674" cy="690572"/>
      </dsp:txXfrm>
    </dsp:sp>
    <dsp:sp modelId="{1BA4404B-B9E6-4A7D-90D5-9AB294629ADF}">
      <dsp:nvSpPr>
        <dsp:cNvPr id="0" name=""/>
        <dsp:cNvSpPr/>
      </dsp:nvSpPr>
      <dsp:spPr>
        <a:xfrm>
          <a:off x="5143" y="1123579"/>
          <a:ext cx="1971674" cy="30154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Viajo en tren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Voy en barco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Viajamos en avión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Vamos en coche-moto</a:t>
          </a:r>
          <a:endParaRPr lang="en-GB" sz="1900" kern="1200" dirty="0"/>
        </a:p>
      </dsp:txBody>
      <dsp:txXfrm>
        <a:off x="5143" y="1123579"/>
        <a:ext cx="1971674" cy="3015414"/>
      </dsp:txXfrm>
    </dsp:sp>
    <dsp:sp modelId="{FADEB2D8-CEB5-4D05-889D-C2336611EB33}">
      <dsp:nvSpPr>
        <dsp:cNvPr id="0" name=""/>
        <dsp:cNvSpPr/>
      </dsp:nvSpPr>
      <dsp:spPr>
        <a:xfrm>
          <a:off x="2252852" y="433006"/>
          <a:ext cx="1971674" cy="6905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¿Con quién vas?</a:t>
          </a:r>
          <a:endParaRPr lang="en-GB" sz="1900" kern="1200" dirty="0"/>
        </a:p>
      </dsp:txBody>
      <dsp:txXfrm>
        <a:off x="2252852" y="433006"/>
        <a:ext cx="1971674" cy="690572"/>
      </dsp:txXfrm>
    </dsp:sp>
    <dsp:sp modelId="{1369E95F-8E8D-4016-8B1B-E0697A41A723}">
      <dsp:nvSpPr>
        <dsp:cNvPr id="0" name=""/>
        <dsp:cNvSpPr/>
      </dsp:nvSpPr>
      <dsp:spPr>
        <a:xfrm>
          <a:off x="2252852" y="1123579"/>
          <a:ext cx="1971674" cy="30154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Voy con mi familia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Voy con mis padres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Voy con mis primos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Voy con mis amigos</a:t>
          </a:r>
          <a:endParaRPr lang="en-GB" sz="1900" kern="1200" dirty="0"/>
        </a:p>
      </dsp:txBody>
      <dsp:txXfrm>
        <a:off x="2252852" y="1123579"/>
        <a:ext cx="1971674" cy="3015414"/>
      </dsp:txXfrm>
    </dsp:sp>
    <dsp:sp modelId="{2972D250-264B-473A-9D13-E4FAB506FB04}">
      <dsp:nvSpPr>
        <dsp:cNvPr id="0" name=""/>
        <dsp:cNvSpPr/>
      </dsp:nvSpPr>
      <dsp:spPr>
        <a:xfrm>
          <a:off x="4500562" y="433006"/>
          <a:ext cx="1971674" cy="6905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¿A dónde te gusta ir?</a:t>
          </a:r>
          <a:endParaRPr lang="en-GB" sz="1900" kern="1200" dirty="0"/>
        </a:p>
      </dsp:txBody>
      <dsp:txXfrm>
        <a:off x="4500562" y="433006"/>
        <a:ext cx="1971674" cy="690572"/>
      </dsp:txXfrm>
    </dsp:sp>
    <dsp:sp modelId="{26F39F51-32C0-461A-846D-DC5095C2DC13}">
      <dsp:nvSpPr>
        <dsp:cNvPr id="0" name=""/>
        <dsp:cNvSpPr/>
      </dsp:nvSpPr>
      <dsp:spPr>
        <a:xfrm>
          <a:off x="4500562" y="1123579"/>
          <a:ext cx="1971674" cy="30154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Me gusta ir a las islas griegas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Me encanta ir a nuestra casa de campo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Me gusta viajar al extranjero</a:t>
          </a:r>
          <a:endParaRPr lang="en-GB" sz="1900" kern="1200" dirty="0"/>
        </a:p>
      </dsp:txBody>
      <dsp:txXfrm>
        <a:off x="4500562" y="1123579"/>
        <a:ext cx="1971674" cy="3015414"/>
      </dsp:txXfrm>
    </dsp:sp>
    <dsp:sp modelId="{CB965517-96D4-4EFB-B69D-B89F5EECCB32}">
      <dsp:nvSpPr>
        <dsp:cNvPr id="0" name=""/>
        <dsp:cNvSpPr/>
      </dsp:nvSpPr>
      <dsp:spPr>
        <a:xfrm>
          <a:off x="6748271" y="433006"/>
          <a:ext cx="1971674" cy="6905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¿Dónde prefieres alojarse?</a:t>
          </a:r>
          <a:endParaRPr lang="en-GB" sz="1900" kern="1200" dirty="0"/>
        </a:p>
      </dsp:txBody>
      <dsp:txXfrm>
        <a:off x="6748271" y="433006"/>
        <a:ext cx="1971674" cy="690572"/>
      </dsp:txXfrm>
    </dsp:sp>
    <dsp:sp modelId="{62563E86-ABE5-4F36-9FFE-2B8C0739E71B}">
      <dsp:nvSpPr>
        <dsp:cNvPr id="0" name=""/>
        <dsp:cNvSpPr/>
      </dsp:nvSpPr>
      <dsp:spPr>
        <a:xfrm>
          <a:off x="6748271" y="1123579"/>
          <a:ext cx="1971674" cy="30154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Prefiero alojarme en un hotel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Me gusta alojarme en un albergue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No me gusta dormir en una tienda de campaña</a:t>
          </a:r>
          <a:endParaRPr lang="en-GB" sz="1900" kern="1200" dirty="0"/>
        </a:p>
      </dsp:txBody>
      <dsp:txXfrm>
        <a:off x="6748271" y="1123579"/>
        <a:ext cx="1971674" cy="3015414"/>
      </dsp:txXfrm>
    </dsp:sp>
    <dsp:sp modelId="{202A9430-0310-45B9-AB0C-93BB4AD08801}">
      <dsp:nvSpPr>
        <dsp:cNvPr id="0" name=""/>
        <dsp:cNvSpPr/>
      </dsp:nvSpPr>
      <dsp:spPr>
        <a:xfrm>
          <a:off x="8995980" y="433006"/>
          <a:ext cx="1971674" cy="69057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/>
            <a:t>¿Prefieres ir a otros países?</a:t>
          </a:r>
          <a:endParaRPr lang="en-GB" sz="1900" kern="1200" dirty="0"/>
        </a:p>
      </dsp:txBody>
      <dsp:txXfrm>
        <a:off x="8995980" y="433006"/>
        <a:ext cx="1971674" cy="690572"/>
      </dsp:txXfrm>
    </dsp:sp>
    <dsp:sp modelId="{1BB9B058-CC3D-41D5-B917-52E4BBC24D75}">
      <dsp:nvSpPr>
        <dsp:cNvPr id="0" name=""/>
        <dsp:cNvSpPr/>
      </dsp:nvSpPr>
      <dsp:spPr>
        <a:xfrm>
          <a:off x="8995980" y="1123579"/>
          <a:ext cx="1971674" cy="301541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Me gusta viajar a otros países 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No me gusta viajar al extranjero</a:t>
          </a:r>
          <a:endParaRPr lang="en-GB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 dirty="0"/>
            <a:t>Prefiero ir a lugares de mis país</a:t>
          </a:r>
          <a:endParaRPr lang="en-GB" sz="1900" kern="1200" dirty="0"/>
        </a:p>
      </dsp:txBody>
      <dsp:txXfrm>
        <a:off x="8995980" y="1123579"/>
        <a:ext cx="1971674" cy="301541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1DA45A-30F2-439D-822E-A95B1F8D1FA5}">
      <dsp:nvSpPr>
        <dsp:cNvPr id="0" name=""/>
        <dsp:cNvSpPr/>
      </dsp:nvSpPr>
      <dsp:spPr>
        <a:xfrm>
          <a:off x="4576" y="1573650"/>
          <a:ext cx="1355925" cy="677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Televisión</a:t>
          </a:r>
          <a:endParaRPr lang="en-GB" sz="2000" kern="1200" dirty="0"/>
        </a:p>
      </dsp:txBody>
      <dsp:txXfrm>
        <a:off x="24433" y="1593507"/>
        <a:ext cx="1316211" cy="638248"/>
      </dsp:txXfrm>
    </dsp:sp>
    <dsp:sp modelId="{82110824-4338-457E-80C1-9B8AE4515481}">
      <dsp:nvSpPr>
        <dsp:cNvPr id="0" name=""/>
        <dsp:cNvSpPr/>
      </dsp:nvSpPr>
      <dsp:spPr>
        <a:xfrm>
          <a:off x="140168" y="2251613"/>
          <a:ext cx="135592" cy="50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472"/>
              </a:lnTo>
              <a:lnTo>
                <a:pt x="135592" y="50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C288E-D868-411E-9177-BD677511FEE5}">
      <dsp:nvSpPr>
        <dsp:cNvPr id="0" name=""/>
        <dsp:cNvSpPr/>
      </dsp:nvSpPr>
      <dsp:spPr>
        <a:xfrm>
          <a:off x="275761" y="2421104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gusta ver películas y series</a:t>
          </a:r>
          <a:endParaRPr lang="en-GB" sz="800" kern="1200" dirty="0"/>
        </a:p>
      </dsp:txBody>
      <dsp:txXfrm>
        <a:off x="295618" y="2440961"/>
        <a:ext cx="1045026" cy="638248"/>
      </dsp:txXfrm>
    </dsp:sp>
    <dsp:sp modelId="{BEBC2E0E-9FF1-4BC4-AC55-D68661F2A5C5}">
      <dsp:nvSpPr>
        <dsp:cNvPr id="0" name=""/>
        <dsp:cNvSpPr/>
      </dsp:nvSpPr>
      <dsp:spPr>
        <a:xfrm>
          <a:off x="140168" y="2251613"/>
          <a:ext cx="135592" cy="1355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5925"/>
              </a:lnTo>
              <a:lnTo>
                <a:pt x="135592" y="13559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5D6BF-EDAC-4A46-938B-40AB7B5E286C}">
      <dsp:nvSpPr>
        <dsp:cNvPr id="0" name=""/>
        <dsp:cNvSpPr/>
      </dsp:nvSpPr>
      <dsp:spPr>
        <a:xfrm>
          <a:off x="275761" y="3268557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encanta ver partidos de fútbol</a:t>
          </a:r>
          <a:endParaRPr lang="en-GB" sz="800" kern="1200" dirty="0"/>
        </a:p>
      </dsp:txBody>
      <dsp:txXfrm>
        <a:off x="295618" y="3288414"/>
        <a:ext cx="1045026" cy="638248"/>
      </dsp:txXfrm>
    </dsp:sp>
    <dsp:sp modelId="{8B5DE9DF-A66E-4306-B6E7-1D45E086FEBF}">
      <dsp:nvSpPr>
        <dsp:cNvPr id="0" name=""/>
        <dsp:cNvSpPr/>
      </dsp:nvSpPr>
      <dsp:spPr>
        <a:xfrm>
          <a:off x="1699483" y="1573650"/>
          <a:ext cx="1355925" cy="677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Cine</a:t>
          </a:r>
          <a:endParaRPr lang="en-GB" sz="2000" kern="1200" dirty="0"/>
        </a:p>
      </dsp:txBody>
      <dsp:txXfrm>
        <a:off x="1719340" y="1593507"/>
        <a:ext cx="1316211" cy="638248"/>
      </dsp:txXfrm>
    </dsp:sp>
    <dsp:sp modelId="{9E9933E3-9136-4846-B2BB-C33BB8C9A7E6}">
      <dsp:nvSpPr>
        <dsp:cNvPr id="0" name=""/>
        <dsp:cNvSpPr/>
      </dsp:nvSpPr>
      <dsp:spPr>
        <a:xfrm>
          <a:off x="1835075" y="2251613"/>
          <a:ext cx="135592" cy="50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472"/>
              </a:lnTo>
              <a:lnTo>
                <a:pt x="135592" y="50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53418-52B6-4CEF-9E8D-F68619825201}">
      <dsp:nvSpPr>
        <dsp:cNvPr id="0" name=""/>
        <dsp:cNvSpPr/>
      </dsp:nvSpPr>
      <dsp:spPr>
        <a:xfrm>
          <a:off x="1970668" y="2421104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gusta ir al cine con mis amigos</a:t>
          </a:r>
          <a:endParaRPr lang="en-GB" sz="800" kern="1200" dirty="0"/>
        </a:p>
      </dsp:txBody>
      <dsp:txXfrm>
        <a:off x="1990525" y="2440961"/>
        <a:ext cx="1045026" cy="638248"/>
      </dsp:txXfrm>
    </dsp:sp>
    <dsp:sp modelId="{DF238998-F07F-488C-B3C4-D386C23DEB77}">
      <dsp:nvSpPr>
        <dsp:cNvPr id="0" name=""/>
        <dsp:cNvSpPr/>
      </dsp:nvSpPr>
      <dsp:spPr>
        <a:xfrm>
          <a:off x="1835075" y="2251613"/>
          <a:ext cx="135592" cy="1355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5925"/>
              </a:lnTo>
              <a:lnTo>
                <a:pt x="135592" y="13559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7F9D02-1053-4E66-8DA0-A08410EEC696}">
      <dsp:nvSpPr>
        <dsp:cNvPr id="0" name=""/>
        <dsp:cNvSpPr/>
      </dsp:nvSpPr>
      <dsp:spPr>
        <a:xfrm>
          <a:off x="1970668" y="3268557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Mis películas favoritas son de acción, de ciencia ficción, comedias, románticas</a:t>
          </a:r>
          <a:endParaRPr lang="en-GB" sz="800" kern="1200" dirty="0"/>
        </a:p>
      </dsp:txBody>
      <dsp:txXfrm>
        <a:off x="1990525" y="3288414"/>
        <a:ext cx="1045026" cy="638248"/>
      </dsp:txXfrm>
    </dsp:sp>
    <dsp:sp modelId="{57058A03-6A67-472A-B1BA-9DE81A7F0E66}">
      <dsp:nvSpPr>
        <dsp:cNvPr id="0" name=""/>
        <dsp:cNvSpPr/>
      </dsp:nvSpPr>
      <dsp:spPr>
        <a:xfrm>
          <a:off x="3394390" y="1573650"/>
          <a:ext cx="1355925" cy="677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Leer</a:t>
          </a:r>
          <a:endParaRPr lang="en-GB" sz="2000" kern="1200" dirty="0"/>
        </a:p>
      </dsp:txBody>
      <dsp:txXfrm>
        <a:off x="3414247" y="1593507"/>
        <a:ext cx="1316211" cy="638248"/>
      </dsp:txXfrm>
    </dsp:sp>
    <dsp:sp modelId="{15929B2D-6D0E-4F6C-8E8C-FD502993A7CD}">
      <dsp:nvSpPr>
        <dsp:cNvPr id="0" name=""/>
        <dsp:cNvSpPr/>
      </dsp:nvSpPr>
      <dsp:spPr>
        <a:xfrm>
          <a:off x="3529983" y="2251613"/>
          <a:ext cx="135592" cy="50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472"/>
              </a:lnTo>
              <a:lnTo>
                <a:pt x="135592" y="50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081B77-35FC-486B-816A-6C92E84DB3E6}">
      <dsp:nvSpPr>
        <dsp:cNvPr id="0" name=""/>
        <dsp:cNvSpPr/>
      </dsp:nvSpPr>
      <dsp:spPr>
        <a:xfrm>
          <a:off x="3665575" y="2421104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En mi tiempo libre me gusta leer libros con suspenso</a:t>
          </a:r>
          <a:endParaRPr lang="en-GB" sz="800" kern="1200" dirty="0"/>
        </a:p>
      </dsp:txBody>
      <dsp:txXfrm>
        <a:off x="3685432" y="2440961"/>
        <a:ext cx="1045026" cy="638248"/>
      </dsp:txXfrm>
    </dsp:sp>
    <dsp:sp modelId="{381E3D1D-3B4C-443C-9C23-134EB1BAA665}">
      <dsp:nvSpPr>
        <dsp:cNvPr id="0" name=""/>
        <dsp:cNvSpPr/>
      </dsp:nvSpPr>
      <dsp:spPr>
        <a:xfrm>
          <a:off x="3529983" y="2251613"/>
          <a:ext cx="135592" cy="1355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5925"/>
              </a:lnTo>
              <a:lnTo>
                <a:pt x="135592" y="13559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AB1F00-EC15-40D9-92C7-27321C5E21D6}">
      <dsp:nvSpPr>
        <dsp:cNvPr id="0" name=""/>
        <dsp:cNvSpPr/>
      </dsp:nvSpPr>
      <dsp:spPr>
        <a:xfrm>
          <a:off x="3665575" y="3268557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encanta leer historietas - tebeos</a:t>
          </a:r>
          <a:endParaRPr lang="en-GB" sz="800" kern="1200" dirty="0"/>
        </a:p>
      </dsp:txBody>
      <dsp:txXfrm>
        <a:off x="3685432" y="3288414"/>
        <a:ext cx="1045026" cy="638248"/>
      </dsp:txXfrm>
    </dsp:sp>
    <dsp:sp modelId="{0ADDCF5C-2D8D-44A7-ACBD-DBAF59516354}">
      <dsp:nvSpPr>
        <dsp:cNvPr id="0" name=""/>
        <dsp:cNvSpPr/>
      </dsp:nvSpPr>
      <dsp:spPr>
        <a:xfrm>
          <a:off x="5089298" y="1573650"/>
          <a:ext cx="1355925" cy="677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Deporte</a:t>
          </a:r>
          <a:endParaRPr lang="en-GB" sz="2000" kern="1200" dirty="0"/>
        </a:p>
      </dsp:txBody>
      <dsp:txXfrm>
        <a:off x="5109155" y="1593507"/>
        <a:ext cx="1316211" cy="638248"/>
      </dsp:txXfrm>
    </dsp:sp>
    <dsp:sp modelId="{DB706BE4-25B5-406E-A822-FF6A1DC3FF28}">
      <dsp:nvSpPr>
        <dsp:cNvPr id="0" name=""/>
        <dsp:cNvSpPr/>
      </dsp:nvSpPr>
      <dsp:spPr>
        <a:xfrm>
          <a:off x="5224890" y="2251613"/>
          <a:ext cx="135592" cy="50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472"/>
              </a:lnTo>
              <a:lnTo>
                <a:pt x="135592" y="50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02B9D2-A804-4AD0-9BB9-42A26CACC746}">
      <dsp:nvSpPr>
        <dsp:cNvPr id="0" name=""/>
        <dsp:cNvSpPr/>
      </dsp:nvSpPr>
      <dsp:spPr>
        <a:xfrm>
          <a:off x="5360483" y="2421104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gusta jugar al baloncesto, voleibol, tenis</a:t>
          </a:r>
          <a:endParaRPr lang="en-GB" sz="800" kern="1200" dirty="0"/>
        </a:p>
      </dsp:txBody>
      <dsp:txXfrm>
        <a:off x="5380340" y="2440961"/>
        <a:ext cx="1045026" cy="638248"/>
      </dsp:txXfrm>
    </dsp:sp>
    <dsp:sp modelId="{B097D52A-9CE4-4AA7-BF72-F0CBE7789806}">
      <dsp:nvSpPr>
        <dsp:cNvPr id="0" name=""/>
        <dsp:cNvSpPr/>
      </dsp:nvSpPr>
      <dsp:spPr>
        <a:xfrm>
          <a:off x="5224890" y="2251613"/>
          <a:ext cx="135592" cy="1355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5925"/>
              </a:lnTo>
              <a:lnTo>
                <a:pt x="135592" y="13559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8B37BE-3923-4CC9-9F13-6B4BBC22B0EC}">
      <dsp:nvSpPr>
        <dsp:cNvPr id="0" name=""/>
        <dsp:cNvSpPr/>
      </dsp:nvSpPr>
      <dsp:spPr>
        <a:xfrm>
          <a:off x="5360483" y="3268557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encanta nadar</a:t>
          </a:r>
          <a:endParaRPr lang="en-GB" sz="800" kern="1200" dirty="0"/>
        </a:p>
      </dsp:txBody>
      <dsp:txXfrm>
        <a:off x="5380340" y="3288414"/>
        <a:ext cx="1045026" cy="638248"/>
      </dsp:txXfrm>
    </dsp:sp>
    <dsp:sp modelId="{433CBE88-B9D3-41AB-B35B-F05DE6D228ED}">
      <dsp:nvSpPr>
        <dsp:cNvPr id="0" name=""/>
        <dsp:cNvSpPr/>
      </dsp:nvSpPr>
      <dsp:spPr>
        <a:xfrm>
          <a:off x="6784205" y="1573650"/>
          <a:ext cx="1355925" cy="677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Música</a:t>
          </a:r>
          <a:endParaRPr lang="en-GB" sz="2000" kern="1200" dirty="0"/>
        </a:p>
      </dsp:txBody>
      <dsp:txXfrm>
        <a:off x="6804062" y="1593507"/>
        <a:ext cx="1316211" cy="638248"/>
      </dsp:txXfrm>
    </dsp:sp>
    <dsp:sp modelId="{0B10587D-606C-40B9-AB97-795C1DD61E66}">
      <dsp:nvSpPr>
        <dsp:cNvPr id="0" name=""/>
        <dsp:cNvSpPr/>
      </dsp:nvSpPr>
      <dsp:spPr>
        <a:xfrm>
          <a:off x="6919797" y="2251613"/>
          <a:ext cx="135592" cy="50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472"/>
              </a:lnTo>
              <a:lnTo>
                <a:pt x="135592" y="50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44D74B-F8AC-4EFD-8922-3E8AE6E64534}">
      <dsp:nvSpPr>
        <dsp:cNvPr id="0" name=""/>
        <dsp:cNvSpPr/>
      </dsp:nvSpPr>
      <dsp:spPr>
        <a:xfrm>
          <a:off x="7055390" y="2421104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gusta escuchar música pop, rock</a:t>
          </a:r>
          <a:endParaRPr lang="en-GB" sz="800" kern="1200" dirty="0"/>
        </a:p>
      </dsp:txBody>
      <dsp:txXfrm>
        <a:off x="7075247" y="2440961"/>
        <a:ext cx="1045026" cy="638248"/>
      </dsp:txXfrm>
    </dsp:sp>
    <dsp:sp modelId="{FC388416-126B-45FD-A884-EE8FFA3BAC4D}">
      <dsp:nvSpPr>
        <dsp:cNvPr id="0" name=""/>
        <dsp:cNvSpPr/>
      </dsp:nvSpPr>
      <dsp:spPr>
        <a:xfrm>
          <a:off x="6919797" y="2251613"/>
          <a:ext cx="135592" cy="1355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5925"/>
              </a:lnTo>
              <a:lnTo>
                <a:pt x="135592" y="13559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227879-85CE-4F17-9871-A2307BE4F461}">
      <dsp:nvSpPr>
        <dsp:cNvPr id="0" name=""/>
        <dsp:cNvSpPr/>
      </dsp:nvSpPr>
      <dsp:spPr>
        <a:xfrm>
          <a:off x="7055390" y="3268557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gusta la música rap, clásica</a:t>
          </a:r>
          <a:endParaRPr lang="en-GB" sz="800" kern="1200" dirty="0"/>
        </a:p>
      </dsp:txBody>
      <dsp:txXfrm>
        <a:off x="7075247" y="3288414"/>
        <a:ext cx="1045026" cy="638248"/>
      </dsp:txXfrm>
    </dsp:sp>
    <dsp:sp modelId="{AF2A616D-5C4F-45B3-8960-876CB429B788}">
      <dsp:nvSpPr>
        <dsp:cNvPr id="0" name=""/>
        <dsp:cNvSpPr/>
      </dsp:nvSpPr>
      <dsp:spPr>
        <a:xfrm>
          <a:off x="8479112" y="1573650"/>
          <a:ext cx="1355925" cy="677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Fin de semana</a:t>
          </a:r>
          <a:endParaRPr lang="en-GB" sz="2000" kern="1200" dirty="0"/>
        </a:p>
      </dsp:txBody>
      <dsp:txXfrm>
        <a:off x="8498969" y="1593507"/>
        <a:ext cx="1316211" cy="638248"/>
      </dsp:txXfrm>
    </dsp:sp>
    <dsp:sp modelId="{29CA72A4-2A72-4421-9B93-AC5F50F95244}">
      <dsp:nvSpPr>
        <dsp:cNvPr id="0" name=""/>
        <dsp:cNvSpPr/>
      </dsp:nvSpPr>
      <dsp:spPr>
        <a:xfrm>
          <a:off x="8614705" y="2251613"/>
          <a:ext cx="135592" cy="50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472"/>
              </a:lnTo>
              <a:lnTo>
                <a:pt x="135592" y="50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A0634A-CE7B-435D-870D-D85522FFE86C}">
      <dsp:nvSpPr>
        <dsp:cNvPr id="0" name=""/>
        <dsp:cNvSpPr/>
      </dsp:nvSpPr>
      <dsp:spPr>
        <a:xfrm>
          <a:off x="8750297" y="2421104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Los sábados me gusta montar en bici por el parque.</a:t>
          </a:r>
          <a:endParaRPr lang="en-GB" sz="800" kern="1200" dirty="0"/>
        </a:p>
      </dsp:txBody>
      <dsp:txXfrm>
        <a:off x="8770154" y="2440961"/>
        <a:ext cx="1045026" cy="638248"/>
      </dsp:txXfrm>
    </dsp:sp>
    <dsp:sp modelId="{01194EDE-8FA0-4B6F-ABCB-78D9BC4B0D20}">
      <dsp:nvSpPr>
        <dsp:cNvPr id="0" name=""/>
        <dsp:cNvSpPr/>
      </dsp:nvSpPr>
      <dsp:spPr>
        <a:xfrm>
          <a:off x="8614705" y="2251613"/>
          <a:ext cx="135592" cy="13559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5925"/>
              </a:lnTo>
              <a:lnTo>
                <a:pt x="135592" y="13559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B423BF-883D-4BED-ADD2-A4CE807A3C4C}">
      <dsp:nvSpPr>
        <dsp:cNvPr id="0" name=""/>
        <dsp:cNvSpPr/>
      </dsp:nvSpPr>
      <dsp:spPr>
        <a:xfrm>
          <a:off x="8750297" y="3268557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Los domingos doy un paseo con mis amigos</a:t>
          </a:r>
          <a:endParaRPr lang="en-GB" sz="800" kern="1200" dirty="0"/>
        </a:p>
      </dsp:txBody>
      <dsp:txXfrm>
        <a:off x="8770154" y="3288414"/>
        <a:ext cx="1045026" cy="638248"/>
      </dsp:txXfrm>
    </dsp:sp>
    <dsp:sp modelId="{F412FD4C-3DFB-42FA-8671-500AA8601E85}">
      <dsp:nvSpPr>
        <dsp:cNvPr id="0" name=""/>
        <dsp:cNvSpPr/>
      </dsp:nvSpPr>
      <dsp:spPr>
        <a:xfrm>
          <a:off x="10174020" y="1573650"/>
          <a:ext cx="1355925" cy="6779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Viajar</a:t>
          </a:r>
          <a:endParaRPr lang="en-GB" sz="2000" kern="1200" dirty="0"/>
        </a:p>
      </dsp:txBody>
      <dsp:txXfrm>
        <a:off x="10193877" y="1593507"/>
        <a:ext cx="1316211" cy="638248"/>
      </dsp:txXfrm>
    </dsp:sp>
    <dsp:sp modelId="{903E4515-6B9D-47D6-B50D-314C3D7BE8A4}">
      <dsp:nvSpPr>
        <dsp:cNvPr id="0" name=""/>
        <dsp:cNvSpPr/>
      </dsp:nvSpPr>
      <dsp:spPr>
        <a:xfrm>
          <a:off x="10309612" y="2251613"/>
          <a:ext cx="135592" cy="508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472"/>
              </a:lnTo>
              <a:lnTo>
                <a:pt x="135592" y="5084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75CE6D-633A-45BB-8C57-960F20087653}">
      <dsp:nvSpPr>
        <dsp:cNvPr id="0" name=""/>
        <dsp:cNvSpPr/>
      </dsp:nvSpPr>
      <dsp:spPr>
        <a:xfrm>
          <a:off x="10445205" y="2421104"/>
          <a:ext cx="1084740" cy="6779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Me gusta ir de excursiones en diferentes lugares de Grecia </a:t>
          </a:r>
          <a:endParaRPr lang="en-GB" sz="800" kern="1200" dirty="0"/>
        </a:p>
      </dsp:txBody>
      <dsp:txXfrm>
        <a:off x="10465062" y="2440961"/>
        <a:ext cx="1045026" cy="638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4F580-C884-4809-874C-4711871EF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D4897B-D739-48D2-8D3A-C1A0159D0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84416-54A4-4E78-93DA-F4EBB0C3A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0CD3-6714-476F-90EC-D56C56C40BB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CA2E9-E7B1-4717-8D5C-A38EABB47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30BA-2004-4FD3-BDB3-6230EE6D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2B55-0BCF-4AC3-B65D-4F72106FB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6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AAF76-B3D8-47BD-98A1-BB4A85B2E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E12136-3C9C-4F88-8440-5867217E9E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5FE9F-2F31-4DBE-A43D-BC1D9044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0CD3-6714-476F-90EC-D56C56C40BB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6BBB7-8ADE-42AE-A658-71330C55B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1C036-03D8-4014-B189-EE2043F2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2B55-0BCF-4AC3-B65D-4F72106FB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6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698050-5FE7-498E-A9CE-2E3AAF7CED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2B753-C996-4D1C-9228-8B566E530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2FF33-4F25-46D4-A9B0-7B578053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0CD3-6714-476F-90EC-D56C56C40BB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61203-434D-4E8D-832E-42751F9D0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5BCC1-0B34-4217-864C-3D91C2AFE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2B55-0BCF-4AC3-B65D-4F72106FB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9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C18D2-B1A2-4BFD-8CA4-802EAACFF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E4B0C-8705-496F-8734-BC95F1A19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47773-BC3D-45E8-B54C-DA2A6A42E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0CD3-6714-476F-90EC-D56C56C40BB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89AE9-2775-4D40-8EDD-61AEFB75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819A5-CA4B-4901-A1AC-44D756F7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2B55-0BCF-4AC3-B65D-4F72106FB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532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4EE05-06C4-4F3A-8C68-1EFA6FF9C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0D0F-1313-4C24-89A5-BAB213473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6B86D-8AE6-4919-94A4-8701367A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0CD3-6714-476F-90EC-D56C56C40BB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E52F3-CA41-4432-807B-DF480A9F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CF6B7-B4FE-40E4-969C-B49FD5B0D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2B55-0BCF-4AC3-B65D-4F72106FB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043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1DDA6-06B3-400B-BE50-208CD3E81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83910-7C7B-406B-9EE7-F77E8E7DE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A5164-A6DD-498A-A59C-6F925D1355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77457-1611-42FC-BE99-5631CF52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0CD3-6714-476F-90EC-D56C56C40BB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17ECE-5A8D-4D42-8223-31457FDD7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1B18F-BE80-4B01-9B83-7E38A742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2B55-0BCF-4AC3-B65D-4F72106FB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345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91968-0CEE-4776-A156-AD314A76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9C1CE-38B3-4B26-94BE-EC61B58BB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AF6C2-58FE-4897-916A-8C2F6F847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61EFB8-48BA-4C3A-85D3-4238C420C1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B547CC-4FF8-4786-8C21-D6507480A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0B0E78-12E2-4545-BC25-CF23EECDA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0CD3-6714-476F-90EC-D56C56C40BB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66675F-8F18-4AA7-BB57-92DB55BAA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71858D-8F7D-4E4B-8C0D-8BA80088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2B55-0BCF-4AC3-B65D-4F72106FB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87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75C5A-8216-44AE-B1D7-B9C561230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96608-E314-4658-91B9-ECB09ECC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0CD3-6714-476F-90EC-D56C56C40BB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7AAFE-6CC7-43AB-995B-D0225B5A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C5A434-0866-4CDA-8697-7002EF537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2B55-0BCF-4AC3-B65D-4F72106FB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402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F80CF9-3482-4749-A03B-7D4154E46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0CD3-6714-476F-90EC-D56C56C40BB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5EF791-A131-4603-8BDA-9F1E79D9D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4E333-A12E-4D07-A244-85E4D672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2B55-0BCF-4AC3-B65D-4F72106FB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56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4C020-B725-4BD4-85EB-9F069122C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20116C-E6DD-4103-882F-C69CEA6BE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9237E-6459-4330-8BA5-54F449A2E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E9CBA-3CD9-4906-ADC6-5FD36C54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0CD3-6714-476F-90EC-D56C56C40BB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18621-8D66-4FC2-A60B-B46511F7C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C9DBA-A675-4ACC-A161-F6420FCC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2B55-0BCF-4AC3-B65D-4F72106FB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61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2C7FA-3D49-481C-AC67-159B1C075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F4CA69-0118-4392-BA23-942AB6209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9B47C-6DDE-469F-8A53-E9CC4B9D8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1EA1D-2990-4F85-98A0-8C3558E6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0CD3-6714-476F-90EC-D56C56C40BB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87A90-F058-4420-AC39-99DB5B23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EBCF1-7078-4221-AC83-798ED239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72B55-0BCF-4AC3-B65D-4F72106FB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924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56E58E-14B5-4BDD-8EEA-7498D641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5A919-1E73-4A50-83CC-E180DAFD5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E5DF3-FFD2-4208-B41B-3B51D88A9E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10CD3-6714-476F-90EC-D56C56C40BB3}" type="datetimeFigureOut">
              <a:rPr lang="en-GB" smtClean="0"/>
              <a:t>07/05/2022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22733-4096-434D-8331-B3D8B5A92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74668-0656-4F2D-8BD8-B2BC3B942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72B55-0BCF-4AC3-B65D-4F72106FB5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660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6D57E-77EE-4FC2-8B3B-DB9AC5850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A1 Escolar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3C7827-1C29-4EC8-96F0-8A01B0885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</a:rPr>
              <a:t>Prueba Oral</a:t>
            </a:r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52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0D2488-7E66-42C2-8A50-8BE213E23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142" y="643467"/>
            <a:ext cx="5861293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66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2B6E2C7-0F1A-480C-A103-5B02184580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1406305"/>
              </p:ext>
            </p:extLst>
          </p:nvPr>
        </p:nvGraphicFramePr>
        <p:xfrm>
          <a:off x="1060926" y="647105"/>
          <a:ext cx="10165092" cy="5637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9203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476">
              <a:srgbClr val="CBD8EE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5FBC17A-EC2D-4B8B-B3AE-5D1819F138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6596462"/>
              </p:ext>
            </p:extLst>
          </p:nvPr>
        </p:nvGraphicFramePr>
        <p:xfrm>
          <a:off x="886265" y="1709530"/>
          <a:ext cx="10789920" cy="4086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4D6AA3E-810E-4E6C-BBB4-019E92321F49}"/>
              </a:ext>
            </a:extLst>
          </p:cNvPr>
          <p:cNvSpPr txBox="1"/>
          <p:nvPr/>
        </p:nvSpPr>
        <p:spPr>
          <a:xfrm>
            <a:off x="2305878" y="450574"/>
            <a:ext cx="7553739" cy="83099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4800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La ciudad</a:t>
            </a:r>
            <a:endParaRPr lang="en-GB" sz="4800" dirty="0"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7367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13B417-93DC-4C7C-910B-ADCCBBA5D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7" r="4662" b="13151"/>
          <a:stretch/>
        </p:blipFill>
        <p:spPr>
          <a:xfrm>
            <a:off x="278296" y="463825"/>
            <a:ext cx="5486400" cy="58309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1869D-75FF-43FA-B6B0-1ABA2999E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879" t="4917" r="3879" b="10058"/>
          <a:stretch/>
        </p:blipFill>
        <p:spPr>
          <a:xfrm>
            <a:off x="6096000" y="463826"/>
            <a:ext cx="5817703" cy="5830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30593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ADBA70-1201-47C4-A7B2-72025A300BF8}"/>
              </a:ext>
            </a:extLst>
          </p:cNvPr>
          <p:cNvSpPr txBox="1"/>
          <p:nvPr/>
        </p:nvSpPr>
        <p:spPr>
          <a:xfrm>
            <a:off x="1179871" y="2772697"/>
            <a:ext cx="10589342" cy="3008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E4C334C-BC16-4283-8DC0-19B1B2EFB5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4745052"/>
              </p:ext>
            </p:extLst>
          </p:nvPr>
        </p:nvGraphicFramePr>
        <p:xfrm>
          <a:off x="622852" y="1868557"/>
          <a:ext cx="10972799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CE49D1-A1A3-4611-9AEC-6A44D6631ABC}"/>
              </a:ext>
            </a:extLst>
          </p:cNvPr>
          <p:cNvSpPr/>
          <p:nvPr/>
        </p:nvSpPr>
        <p:spPr>
          <a:xfrm>
            <a:off x="3849756" y="772046"/>
            <a:ext cx="4492487" cy="874644"/>
          </a:xfrm>
          <a:prstGeom prst="round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ES" sz="4800"/>
              <a:t>Las vacaciones</a:t>
            </a:r>
            <a:endParaRPr lang="en-GB" sz="4800"/>
          </a:p>
        </p:txBody>
      </p:sp>
    </p:spTree>
    <p:extLst>
      <p:ext uri="{BB962C8B-B14F-4D97-AF65-F5344CB8AC3E}">
        <p14:creationId xmlns:p14="http://schemas.microsoft.com/office/powerpoint/2010/main" val="2467513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1A64487-69C8-4EAB-AF19-2F134EDCE5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9001017"/>
              </p:ext>
            </p:extLst>
          </p:nvPr>
        </p:nvGraphicFramePr>
        <p:xfrm>
          <a:off x="328739" y="1338910"/>
          <a:ext cx="11534522" cy="5520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BFA8F5-AE77-4ED0-B1CA-A874002C4DBF}"/>
              </a:ext>
            </a:extLst>
          </p:cNvPr>
          <p:cNvSpPr/>
          <p:nvPr/>
        </p:nvSpPr>
        <p:spPr>
          <a:xfrm>
            <a:off x="3273287" y="622852"/>
            <a:ext cx="5645426" cy="1046922"/>
          </a:xfrm>
          <a:prstGeom prst="roundRect">
            <a:avLst/>
          </a:prstGeom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ES" sz="3600" dirty="0"/>
              <a:t>El tiempo libre </a:t>
            </a:r>
            <a:r>
              <a:rPr lang="el-GR" sz="3600" dirty="0"/>
              <a:t>=</a:t>
            </a:r>
            <a:r>
              <a:rPr lang="es-ES" sz="3600" dirty="0"/>
              <a:t> ocio</a:t>
            </a:r>
            <a:endParaRPr lang="el-GR" sz="3600"/>
          </a:p>
        </p:txBody>
      </p:sp>
    </p:spTree>
    <p:extLst>
      <p:ext uri="{BB962C8B-B14F-4D97-AF65-F5344CB8AC3E}">
        <p14:creationId xmlns:p14="http://schemas.microsoft.com/office/powerpoint/2010/main" val="696915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5BBB5F80-6687-4F25-8A7A-67BCF162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C79FE45-D383-4DFF-B28E-52412CF50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EA4540-6AE1-4D6E-8C64-91AD0C09C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949689-876B-41E0-8136-C3D7F7611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0E6FD8F-CB23-4560-82DF-18FDEAB54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AE42473C-86FC-4B23-9D7C-841F3E57C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6E37C755-CBA9-4F43-A536-B54BBCB86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F8C76-13D2-4E20-9988-0A03EFF2308C}"/>
              </a:ext>
            </a:extLst>
          </p:cNvPr>
          <p:cNvSpPr txBox="1"/>
          <p:nvPr/>
        </p:nvSpPr>
        <p:spPr>
          <a:xfrm>
            <a:off x="1179871" y="2772697"/>
            <a:ext cx="10589342" cy="3008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2D06065-5664-4D38-AE61-744A171F2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5162316"/>
              </p:ext>
            </p:extLst>
          </p:nvPr>
        </p:nvGraphicFramePr>
        <p:xfrm>
          <a:off x="622852" y="1868557"/>
          <a:ext cx="10972799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D383-21D6-4D31-B63C-921890F936FA}"/>
              </a:ext>
            </a:extLst>
          </p:cNvPr>
          <p:cNvSpPr/>
          <p:nvPr/>
        </p:nvSpPr>
        <p:spPr>
          <a:xfrm>
            <a:off x="3849756" y="772046"/>
            <a:ext cx="4492487" cy="874644"/>
          </a:xfrm>
          <a:prstGeom prst="round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s-ES" sz="4800" dirty="0"/>
              <a:t>La comida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671197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5D26E-CBAA-41FD-B451-EAE08C162694}"/>
              </a:ext>
            </a:extLst>
          </p:cNvPr>
          <p:cNvSpPr txBox="1"/>
          <p:nvPr/>
        </p:nvSpPr>
        <p:spPr>
          <a:xfrm>
            <a:off x="660041" y="2767106"/>
            <a:ext cx="2880828" cy="30719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0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TAREA 1: PRESENTACIÓN PERSONAL</a:t>
            </a:r>
            <a:br>
              <a:rPr lang="en-US" sz="3700" b="0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700" b="0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OBLIGATORIA</a:t>
            </a: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DDA82D0-4F38-41F5-BD97-F8878BBE1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755" y="467208"/>
            <a:ext cx="6029094" cy="592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30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00954-C9DC-4300-B2D9-BB79A2E713B0}"/>
              </a:ext>
            </a:extLst>
          </p:cNvPr>
          <p:cNvSpPr txBox="1"/>
          <p:nvPr/>
        </p:nvSpPr>
        <p:spPr>
          <a:xfrm>
            <a:off x="660042" y="891652"/>
            <a:ext cx="4412021" cy="30307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0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TAREA 2: EXPOSICIÓN DE UN TEMA</a:t>
            </a:r>
            <a:br>
              <a:rPr lang="en-US" sz="3400" b="0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400" b="0" i="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TAREA 3: CONVERSACIÓN CON EL ENTREVISTADOR</a:t>
            </a:r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27B54-FEE9-44D3-826F-5FB628A3D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873" y="457199"/>
            <a:ext cx="4704573" cy="58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14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DEEE1-DC59-4246-90AA-27EE33133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es-ES" b="1">
                <a:solidFill>
                  <a:srgbClr val="FFFFFF"/>
                </a:solidFill>
              </a:rPr>
              <a:t>Temas</a:t>
            </a:r>
            <a:r>
              <a:rPr lang="es-ES">
                <a:solidFill>
                  <a:srgbClr val="FFFFFF"/>
                </a:solidFill>
              </a:rPr>
              <a:t> 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7A113-88EF-47DF-B78F-5BB6CBFE6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numCol="1" anchor="ctr">
            <a:normAutofit/>
          </a:bodyPr>
          <a:lstStyle/>
          <a:p>
            <a:r>
              <a:rPr lang="es-ES" sz="2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 familia, mis amigos y yo</a:t>
            </a:r>
          </a:p>
          <a:p>
            <a:r>
              <a:rPr lang="es-ES" sz="2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 comida favorita</a:t>
            </a:r>
          </a:p>
          <a:p>
            <a:r>
              <a:rPr lang="es-ES" sz="2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 casa</a:t>
            </a:r>
          </a:p>
          <a:p>
            <a:r>
              <a:rPr lang="es-ES" sz="2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Las profesiones</a:t>
            </a:r>
          </a:p>
          <a:p>
            <a:r>
              <a:rPr lang="es-ES" sz="2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 estudios y mi colegio</a:t>
            </a:r>
            <a:r>
              <a:rPr lang="en-US" sz="2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es-ES" sz="2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instituto</a:t>
            </a:r>
          </a:p>
          <a:p>
            <a:r>
              <a:rPr lang="es-ES" sz="2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 ciudad y los transportes</a:t>
            </a:r>
          </a:p>
          <a:p>
            <a:r>
              <a:rPr lang="es-ES" sz="2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 ropa</a:t>
            </a:r>
          </a:p>
          <a:p>
            <a:r>
              <a:rPr lang="es-ES" sz="2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Mis viajes</a:t>
            </a:r>
          </a:p>
          <a:p>
            <a:r>
              <a:rPr lang="es-ES" sz="240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 tiempo libre: ocio y deporte</a:t>
            </a:r>
          </a:p>
          <a:p>
            <a:endParaRPr lang="en-GB" sz="240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26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609804B-0CE2-4DC2-BB6F-C041DE162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6942265"/>
              </p:ext>
            </p:extLst>
          </p:nvPr>
        </p:nvGraphicFramePr>
        <p:xfrm>
          <a:off x="-417445" y="1527864"/>
          <a:ext cx="13026888" cy="5190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C3E93A4-10D8-405D-AED2-7EEF3CFA75D5}"/>
              </a:ext>
            </a:extLst>
          </p:cNvPr>
          <p:cNvSpPr txBox="1"/>
          <p:nvPr/>
        </p:nvSpPr>
        <p:spPr>
          <a:xfrm>
            <a:off x="3767605" y="406311"/>
            <a:ext cx="4656788" cy="70788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4000" dirty="0">
                <a:solidFill>
                  <a:schemeClr val="bg1"/>
                </a:solidFill>
              </a:rPr>
              <a:t>Yo, familia y amigos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91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E093839-D96E-4689-A70B-7E77DC0910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6647740"/>
              </p:ext>
            </p:extLst>
          </p:nvPr>
        </p:nvGraphicFramePr>
        <p:xfrm>
          <a:off x="1308294" y="323557"/>
          <a:ext cx="10199077" cy="5964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2320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100">
              <a:schemeClr val="accent1">
                <a:lumMod val="75000"/>
              </a:schemeClr>
            </a:gs>
            <a:gs pos="62821">
              <a:srgbClr val="3967B9"/>
            </a:gs>
            <a:gs pos="88500">
              <a:schemeClr val="accent1">
                <a:lumMod val="75000"/>
              </a:schemeClr>
            </a:gs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893B2E-93DB-4948-862F-39B24ABE109F}"/>
              </a:ext>
            </a:extLst>
          </p:cNvPr>
          <p:cNvSpPr txBox="1"/>
          <p:nvPr/>
        </p:nvSpPr>
        <p:spPr>
          <a:xfrm>
            <a:off x="699980" y="621156"/>
            <a:ext cx="108602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Altura</a:t>
            </a:r>
            <a:r>
              <a:rPr lang="es-ES" dirty="0"/>
              <a:t>		Soy alto</a:t>
            </a:r>
            <a:r>
              <a:rPr lang="el-GR" dirty="0"/>
              <a:t>/</a:t>
            </a:r>
            <a:r>
              <a:rPr lang="es-ES" dirty="0"/>
              <a:t>alta</a:t>
            </a:r>
            <a:r>
              <a:rPr lang="en-GB" dirty="0"/>
              <a:t>			</a:t>
            </a:r>
            <a:r>
              <a:rPr lang="en-GB" dirty="0" err="1"/>
              <a:t>bastante</a:t>
            </a:r>
            <a:r>
              <a:rPr lang="en-GB" dirty="0"/>
              <a:t>, </a:t>
            </a:r>
            <a:r>
              <a:rPr lang="en-GB" dirty="0" err="1"/>
              <a:t>muy</a:t>
            </a:r>
            <a:endParaRPr lang="en-GB" dirty="0"/>
          </a:p>
          <a:p>
            <a:endParaRPr lang="es-E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DE1FBC-75B5-4AF8-85A6-F1DD8A7F9303}"/>
              </a:ext>
            </a:extLst>
          </p:cNvPr>
          <p:cNvSpPr txBox="1"/>
          <p:nvPr/>
        </p:nvSpPr>
        <p:spPr>
          <a:xfrm>
            <a:off x="699979" y="1279175"/>
            <a:ext cx="8621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Peso</a:t>
            </a:r>
            <a:r>
              <a:rPr lang="es-ES" dirty="0"/>
              <a:t>		Soy normal			(Peso cincuenta y ocho kilos) </a:t>
            </a:r>
          </a:p>
          <a:p>
            <a:r>
              <a:rPr lang="es-ES" dirty="0"/>
              <a:t>		Soy delgado</a:t>
            </a:r>
            <a:r>
              <a:rPr lang="el-GR" dirty="0"/>
              <a:t>/</a:t>
            </a:r>
            <a:r>
              <a:rPr lang="es-ES" dirty="0"/>
              <a:t>delgada</a:t>
            </a:r>
          </a:p>
          <a:p>
            <a:r>
              <a:rPr lang="es-ES" dirty="0"/>
              <a:t>		Soy gordito</a:t>
            </a:r>
            <a:r>
              <a:rPr lang="el-GR" dirty="0"/>
              <a:t>/</a:t>
            </a:r>
            <a:r>
              <a:rPr lang="es-ES" dirty="0"/>
              <a:t>gordita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1E7C6-C882-44B9-A621-96101E6BFAEA}"/>
              </a:ext>
            </a:extLst>
          </p:cNvPr>
          <p:cNvSpPr txBox="1"/>
          <p:nvPr/>
        </p:nvSpPr>
        <p:spPr>
          <a:xfrm>
            <a:off x="699980" y="2643169"/>
            <a:ext cx="11030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ysClr val="windowText" lastClr="0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Pelo</a:t>
            </a:r>
            <a:r>
              <a:rPr lang="es-ES" dirty="0">
                <a:solidFill>
                  <a:sysClr val="windowText" lastClr="000000"/>
                </a:solidFill>
              </a:rPr>
              <a:t>		Tengo el pelo largo y rubio		largo, corto</a:t>
            </a:r>
          </a:p>
          <a:p>
            <a:r>
              <a:rPr lang="es-ES" dirty="0">
                <a:solidFill>
                  <a:sysClr val="windowText" lastClr="000000"/>
                </a:solidFill>
              </a:rPr>
              <a:t>						rubio, moreno, castaño</a:t>
            </a:r>
          </a:p>
          <a:p>
            <a:r>
              <a:rPr lang="es-ES" dirty="0">
                <a:solidFill>
                  <a:sysClr val="windowText" lastClr="000000"/>
                </a:solidFill>
              </a:rPr>
              <a:t>						liso, rizado, ondulado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F7931-CD6D-41DB-930F-39ED02B83086}"/>
              </a:ext>
            </a:extLst>
          </p:cNvPr>
          <p:cNvSpPr txBox="1"/>
          <p:nvPr/>
        </p:nvSpPr>
        <p:spPr>
          <a:xfrm>
            <a:off x="626238" y="3876719"/>
            <a:ext cx="10567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Ojos</a:t>
            </a:r>
            <a:r>
              <a:rPr lang="es-ES" dirty="0"/>
              <a:t>		Tengo los ojos marrones, azules, </a:t>
            </a:r>
          </a:p>
          <a:p>
            <a:r>
              <a:rPr lang="es-ES" dirty="0"/>
              <a:t>		verdes, negros</a:t>
            </a:r>
          </a:p>
          <a:p>
            <a:r>
              <a:rPr lang="es-ES" dirty="0"/>
              <a:t>		Llevo gafas	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6FEA96-2ED5-45F8-924D-14167D6A26C1}"/>
              </a:ext>
            </a:extLst>
          </p:cNvPr>
          <p:cNvSpPr txBox="1"/>
          <p:nvPr/>
        </p:nvSpPr>
        <p:spPr>
          <a:xfrm>
            <a:off x="626238" y="4942181"/>
            <a:ext cx="1056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Ropa</a:t>
            </a:r>
            <a:r>
              <a:rPr lang="es-ES" dirty="0"/>
              <a:t>		Llevo</a:t>
            </a:r>
            <a:r>
              <a:rPr lang="el-GR" dirty="0"/>
              <a:t>/</a:t>
            </a:r>
            <a:r>
              <a:rPr lang="es-ES" dirty="0"/>
              <a:t>Me gusta la ropa cómoda, de marca	vaqueros, de rayas, de colores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EC4E81-DB9E-41D6-88DB-EDF01475546D}"/>
              </a:ext>
            </a:extLst>
          </p:cNvPr>
          <p:cNvSpPr txBox="1"/>
          <p:nvPr/>
        </p:nvSpPr>
        <p:spPr>
          <a:xfrm>
            <a:off x="626238" y="5559417"/>
            <a:ext cx="1075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Estilo</a:t>
            </a:r>
            <a:r>
              <a:rPr lang="es-ES" dirty="0"/>
              <a:t>		moderno, clásico, estar de moda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9063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3828F59-15FC-4819-96E7-7FC7A83707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9459875"/>
              </p:ext>
            </p:extLst>
          </p:nvPr>
        </p:nvGraphicFramePr>
        <p:xfrm>
          <a:off x="643467" y="1782981"/>
          <a:ext cx="10905066" cy="4055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0981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851F6AE-7BED-4B0E-9B56-D21B65F186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3330132"/>
              </p:ext>
            </p:extLst>
          </p:nvPr>
        </p:nvGraphicFramePr>
        <p:xfrm>
          <a:off x="436098" y="1153551"/>
          <a:ext cx="11493305" cy="5419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27885C4-23EA-4EED-8812-27152D96304F}"/>
              </a:ext>
            </a:extLst>
          </p:cNvPr>
          <p:cNvSpPr txBox="1"/>
          <p:nvPr/>
        </p:nvSpPr>
        <p:spPr>
          <a:xfrm>
            <a:off x="4254558" y="513369"/>
            <a:ext cx="3856383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48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Hábitos</a:t>
            </a:r>
            <a:endParaRPr lang="en-GB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3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9648099-FE2C-4B5F-9B94-4D80CF6857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974170"/>
              </p:ext>
            </p:extLst>
          </p:nvPr>
        </p:nvGraphicFramePr>
        <p:xfrm>
          <a:off x="728870" y="728870"/>
          <a:ext cx="10853530" cy="5764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9646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86C56-2008-4020-90DB-DEA538DDAB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30" t="4102" r="7425" b="6051"/>
          <a:stretch/>
        </p:blipFill>
        <p:spPr>
          <a:xfrm>
            <a:off x="3137095" y="168812"/>
            <a:ext cx="5978769" cy="6527409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71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664</TotalTime>
  <Words>1074</Words>
  <Application>Microsoft Office PowerPoint</Application>
  <PresentationFormat>Widescreen</PresentationFormat>
  <Paragraphs>229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Aharoni</vt:lpstr>
      <vt:lpstr>Arial</vt:lpstr>
      <vt:lpstr>Calibri</vt:lpstr>
      <vt:lpstr>Calibri Light</vt:lpstr>
      <vt:lpstr>Office Theme</vt:lpstr>
      <vt:lpstr>A1 Escolar</vt:lpstr>
      <vt:lpstr>Temas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A1 Escolar</dc:title>
  <dc:creator>Ioanna Kanellou</dc:creator>
  <cp:lastModifiedBy>Ioanna Kanellou</cp:lastModifiedBy>
  <cp:revision>48</cp:revision>
  <dcterms:created xsi:type="dcterms:W3CDTF">2021-03-08T14:16:09Z</dcterms:created>
  <dcterms:modified xsi:type="dcterms:W3CDTF">2022-05-07T07:32:13Z</dcterms:modified>
</cp:coreProperties>
</file>