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5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outlineViewPr>
    <p:cViewPr>
      <p:scale>
        <a:sx n="33" d="100"/>
        <a:sy n="33" d="100"/>
      </p:scale>
      <p:origin x="0" y="-12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1E316C-D06C-4ED2-8451-807D4FF001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D94C424-F7D8-4C99-B30B-E1F163C9A9B3}">
      <dgm:prSet phldrT="[Text]" custT="1"/>
      <dgm:spPr/>
      <dgm:t>
        <a:bodyPr/>
        <a:lstStyle/>
        <a:p>
          <a:r>
            <a:rPr lang="es-ES" sz="3600" dirty="0">
              <a:latin typeface="Abadi" panose="020B0604020104020204" pitchFamily="34" charset="0"/>
            </a:rPr>
            <a:t>SALUDO</a:t>
          </a:r>
          <a:endParaRPr lang="en-GB" sz="3600" dirty="0">
            <a:latin typeface="Abadi" panose="020B0604020104020204" pitchFamily="34" charset="0"/>
          </a:endParaRPr>
        </a:p>
      </dgm:t>
    </dgm:pt>
    <dgm:pt modelId="{A789519C-BB77-461C-8641-899EBF9658D0}" type="parTrans" cxnId="{52E09387-DA62-4987-BC20-EA07BD0AD91E}">
      <dgm:prSet/>
      <dgm:spPr/>
      <dgm:t>
        <a:bodyPr/>
        <a:lstStyle/>
        <a:p>
          <a:endParaRPr lang="en-GB"/>
        </a:p>
      </dgm:t>
    </dgm:pt>
    <dgm:pt modelId="{5B457E38-36B2-40B4-A27A-BDC8C5794E85}" type="sibTrans" cxnId="{52E09387-DA62-4987-BC20-EA07BD0AD91E}">
      <dgm:prSet/>
      <dgm:spPr/>
      <dgm:t>
        <a:bodyPr/>
        <a:lstStyle/>
        <a:p>
          <a:endParaRPr lang="en-GB"/>
        </a:p>
      </dgm:t>
    </dgm:pt>
    <dgm:pt modelId="{F9083E0D-011D-4F3A-8808-F2F00DD67B79}">
      <dgm:prSet phldrT="[Text]" custT="1"/>
      <dgm:spPr/>
      <dgm:t>
        <a:bodyPr/>
        <a:lstStyle/>
        <a:p>
          <a:r>
            <a:rPr lang="es-ES" sz="2800" dirty="0">
              <a:latin typeface="+mn-lt"/>
            </a:rPr>
            <a:t>  Hola Juan:</a:t>
          </a:r>
          <a:endParaRPr lang="en-GB" sz="2800" dirty="0">
            <a:latin typeface="+mn-lt"/>
          </a:endParaRPr>
        </a:p>
      </dgm:t>
    </dgm:pt>
    <dgm:pt modelId="{4841A893-448C-4AE4-B78F-47B6E5C2407B}" type="parTrans" cxnId="{C854ECC6-C0FC-4833-9B8F-E0166F9376D0}">
      <dgm:prSet/>
      <dgm:spPr/>
      <dgm:t>
        <a:bodyPr/>
        <a:lstStyle/>
        <a:p>
          <a:endParaRPr lang="en-GB"/>
        </a:p>
      </dgm:t>
    </dgm:pt>
    <dgm:pt modelId="{3032B8BE-B9C5-41C1-AC81-1CB17BBC4FC4}" type="sibTrans" cxnId="{C854ECC6-C0FC-4833-9B8F-E0166F9376D0}">
      <dgm:prSet/>
      <dgm:spPr/>
      <dgm:t>
        <a:bodyPr/>
        <a:lstStyle/>
        <a:p>
          <a:endParaRPr lang="en-GB"/>
        </a:p>
      </dgm:t>
    </dgm:pt>
    <dgm:pt modelId="{82F268DD-CB43-4757-9569-15BC3B7624E6}">
      <dgm:prSet phldrT="[Text]" custT="1"/>
      <dgm:spPr/>
      <dgm:t>
        <a:bodyPr/>
        <a:lstStyle/>
        <a:p>
          <a:r>
            <a:rPr lang="es-ES" sz="2800" dirty="0">
              <a:latin typeface="+mn-lt"/>
            </a:rPr>
            <a:t>  Querida María:</a:t>
          </a:r>
          <a:endParaRPr lang="en-GB" sz="2800" dirty="0">
            <a:latin typeface="+mn-lt"/>
          </a:endParaRPr>
        </a:p>
      </dgm:t>
    </dgm:pt>
    <dgm:pt modelId="{08A0FB3A-B1AA-48F7-A9DB-395A3849FD47}" type="parTrans" cxnId="{34850693-0B19-4520-B7EB-23BADB635E26}">
      <dgm:prSet/>
      <dgm:spPr/>
      <dgm:t>
        <a:bodyPr/>
        <a:lstStyle/>
        <a:p>
          <a:endParaRPr lang="en-GB"/>
        </a:p>
      </dgm:t>
    </dgm:pt>
    <dgm:pt modelId="{CC4E44C2-4E0E-4214-A634-BD163A7ACD1E}" type="sibTrans" cxnId="{34850693-0B19-4520-B7EB-23BADB635E26}">
      <dgm:prSet/>
      <dgm:spPr/>
      <dgm:t>
        <a:bodyPr/>
        <a:lstStyle/>
        <a:p>
          <a:endParaRPr lang="en-GB"/>
        </a:p>
      </dgm:t>
    </dgm:pt>
    <dgm:pt modelId="{C53562A4-3959-4BB9-B261-1D88D62F2563}">
      <dgm:prSet phldrT="[Text]" custT="1"/>
      <dgm:spPr/>
      <dgm:t>
        <a:bodyPr/>
        <a:lstStyle/>
        <a:p>
          <a:r>
            <a:rPr lang="es-ES" sz="2800" dirty="0">
              <a:latin typeface="+mn-lt"/>
            </a:rPr>
            <a:t>  ¡Hola a todos!</a:t>
          </a:r>
          <a:endParaRPr lang="en-GB" sz="2800" dirty="0">
            <a:latin typeface="+mn-lt"/>
          </a:endParaRPr>
        </a:p>
      </dgm:t>
    </dgm:pt>
    <dgm:pt modelId="{4A3B4309-968E-4A47-9311-5770A0D64CF4}" type="parTrans" cxnId="{A304AAE5-DFC9-4248-94D0-4EC52407B853}">
      <dgm:prSet/>
      <dgm:spPr/>
      <dgm:t>
        <a:bodyPr/>
        <a:lstStyle/>
        <a:p>
          <a:endParaRPr lang="en-GB"/>
        </a:p>
      </dgm:t>
    </dgm:pt>
    <dgm:pt modelId="{DB65BFF7-3BE4-4572-AFCB-7EEFEFFA75BA}" type="sibTrans" cxnId="{A304AAE5-DFC9-4248-94D0-4EC52407B853}">
      <dgm:prSet/>
      <dgm:spPr/>
      <dgm:t>
        <a:bodyPr/>
        <a:lstStyle/>
        <a:p>
          <a:endParaRPr lang="en-GB"/>
        </a:p>
      </dgm:t>
    </dgm:pt>
    <dgm:pt modelId="{DF8F2C7D-2340-4C79-B16C-5307B11A49DB}" type="pres">
      <dgm:prSet presAssocID="{F81E316C-D06C-4ED2-8451-807D4FF00154}" presName="linear" presStyleCnt="0">
        <dgm:presLayoutVars>
          <dgm:animLvl val="lvl"/>
          <dgm:resizeHandles val="exact"/>
        </dgm:presLayoutVars>
      </dgm:prSet>
      <dgm:spPr/>
    </dgm:pt>
    <dgm:pt modelId="{07E2AFA0-4EE7-4384-A877-B8F9EA38196A}" type="pres">
      <dgm:prSet presAssocID="{ED94C424-F7D8-4C99-B30B-E1F163C9A9B3}" presName="parentText" presStyleLbl="node1" presStyleIdx="0" presStyleCnt="1" custScaleY="65543" custLinFactNeighborY="-41715">
        <dgm:presLayoutVars>
          <dgm:chMax val="0"/>
          <dgm:bulletEnabled val="1"/>
        </dgm:presLayoutVars>
      </dgm:prSet>
      <dgm:spPr/>
    </dgm:pt>
    <dgm:pt modelId="{461D3FD4-700C-4DAD-9547-5141C0177362}" type="pres">
      <dgm:prSet presAssocID="{ED94C424-F7D8-4C99-B30B-E1F163C9A9B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5B2B02F-B88F-4C0C-BBBB-F9D82B497537}" type="presOf" srcId="{C53562A4-3959-4BB9-B261-1D88D62F2563}" destId="{461D3FD4-700C-4DAD-9547-5141C0177362}" srcOrd="0" destOrd="2" presId="urn:microsoft.com/office/officeart/2005/8/layout/vList2"/>
    <dgm:cxn modelId="{52E09387-DA62-4987-BC20-EA07BD0AD91E}" srcId="{F81E316C-D06C-4ED2-8451-807D4FF00154}" destId="{ED94C424-F7D8-4C99-B30B-E1F163C9A9B3}" srcOrd="0" destOrd="0" parTransId="{A789519C-BB77-461C-8641-899EBF9658D0}" sibTransId="{5B457E38-36B2-40B4-A27A-BDC8C5794E85}"/>
    <dgm:cxn modelId="{5D88098A-05BD-43B7-B950-804175ED8267}" type="presOf" srcId="{F81E316C-D06C-4ED2-8451-807D4FF00154}" destId="{DF8F2C7D-2340-4C79-B16C-5307B11A49DB}" srcOrd="0" destOrd="0" presId="urn:microsoft.com/office/officeart/2005/8/layout/vList2"/>
    <dgm:cxn modelId="{34850693-0B19-4520-B7EB-23BADB635E26}" srcId="{ED94C424-F7D8-4C99-B30B-E1F163C9A9B3}" destId="{82F268DD-CB43-4757-9569-15BC3B7624E6}" srcOrd="1" destOrd="0" parTransId="{08A0FB3A-B1AA-48F7-A9DB-395A3849FD47}" sibTransId="{CC4E44C2-4E0E-4214-A634-BD163A7ACD1E}"/>
    <dgm:cxn modelId="{2B6C8FB7-F116-482F-8896-3052065DB77B}" type="presOf" srcId="{F9083E0D-011D-4F3A-8808-F2F00DD67B79}" destId="{461D3FD4-700C-4DAD-9547-5141C0177362}" srcOrd="0" destOrd="0" presId="urn:microsoft.com/office/officeart/2005/8/layout/vList2"/>
    <dgm:cxn modelId="{C854ECC6-C0FC-4833-9B8F-E0166F9376D0}" srcId="{ED94C424-F7D8-4C99-B30B-E1F163C9A9B3}" destId="{F9083E0D-011D-4F3A-8808-F2F00DD67B79}" srcOrd="0" destOrd="0" parTransId="{4841A893-448C-4AE4-B78F-47B6E5C2407B}" sibTransId="{3032B8BE-B9C5-41C1-AC81-1CB17BBC4FC4}"/>
    <dgm:cxn modelId="{6CB915CA-7E37-450D-98DD-3A728030B60A}" type="presOf" srcId="{ED94C424-F7D8-4C99-B30B-E1F163C9A9B3}" destId="{07E2AFA0-4EE7-4384-A877-B8F9EA38196A}" srcOrd="0" destOrd="0" presId="urn:microsoft.com/office/officeart/2005/8/layout/vList2"/>
    <dgm:cxn modelId="{5025B1E0-2DB5-4B19-A325-DFF697E5E35E}" type="presOf" srcId="{82F268DD-CB43-4757-9569-15BC3B7624E6}" destId="{461D3FD4-700C-4DAD-9547-5141C0177362}" srcOrd="0" destOrd="1" presId="urn:microsoft.com/office/officeart/2005/8/layout/vList2"/>
    <dgm:cxn modelId="{A304AAE5-DFC9-4248-94D0-4EC52407B853}" srcId="{ED94C424-F7D8-4C99-B30B-E1F163C9A9B3}" destId="{C53562A4-3959-4BB9-B261-1D88D62F2563}" srcOrd="2" destOrd="0" parTransId="{4A3B4309-968E-4A47-9311-5770A0D64CF4}" sibTransId="{DB65BFF7-3BE4-4572-AFCB-7EEFEFFA75BA}"/>
    <dgm:cxn modelId="{4D920960-3E09-4DA2-B350-D3750C0FFBD5}" type="presParOf" srcId="{DF8F2C7D-2340-4C79-B16C-5307B11A49DB}" destId="{07E2AFA0-4EE7-4384-A877-B8F9EA38196A}" srcOrd="0" destOrd="0" presId="urn:microsoft.com/office/officeart/2005/8/layout/vList2"/>
    <dgm:cxn modelId="{41D8A8BD-2A7C-46B6-920E-12A7B49B30FA}" type="presParOf" srcId="{DF8F2C7D-2340-4C79-B16C-5307B11A49DB}" destId="{461D3FD4-700C-4DAD-9547-5141C017736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073756-1105-419F-83C1-156E9DE43D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52E7F98-52FA-4567-82E6-FC5844C5CD7B}">
      <dgm:prSet phldrT="[Text]" custT="1"/>
      <dgm:spPr/>
      <dgm:t>
        <a:bodyPr/>
        <a:lstStyle/>
        <a:p>
          <a:r>
            <a:rPr lang="es-ES" sz="3600" dirty="0">
              <a:latin typeface="Abadi" panose="020B0604020104020204" pitchFamily="34" charset="0"/>
            </a:rPr>
            <a:t>INTRODUCCIÓN</a:t>
          </a:r>
          <a:endParaRPr lang="en-GB" sz="3600" dirty="0">
            <a:latin typeface="Abadi" panose="020B0604020104020204" pitchFamily="34" charset="0"/>
          </a:endParaRPr>
        </a:p>
      </dgm:t>
    </dgm:pt>
    <dgm:pt modelId="{9A9A4E76-419E-46A0-91BD-2D860708C188}" type="parTrans" cxnId="{5F68B851-E12B-4B21-B455-89FEF8358DBF}">
      <dgm:prSet/>
      <dgm:spPr/>
      <dgm:t>
        <a:bodyPr/>
        <a:lstStyle/>
        <a:p>
          <a:endParaRPr lang="en-GB"/>
        </a:p>
      </dgm:t>
    </dgm:pt>
    <dgm:pt modelId="{DC6C287E-F3D3-46B5-8702-7591255ECE77}" type="sibTrans" cxnId="{5F68B851-E12B-4B21-B455-89FEF8358DBF}">
      <dgm:prSet/>
      <dgm:spPr/>
      <dgm:t>
        <a:bodyPr/>
        <a:lstStyle/>
        <a:p>
          <a:endParaRPr lang="en-GB"/>
        </a:p>
      </dgm:t>
    </dgm:pt>
    <dgm:pt modelId="{B3EB655F-1DC3-4DC1-9082-D4D617AB0103}">
      <dgm:prSet phldrT="[Text]" custT="1"/>
      <dgm:spPr/>
      <dgm:t>
        <a:bodyPr/>
        <a:lstStyle/>
        <a:p>
          <a:r>
            <a:rPr lang="es-ES" sz="2400" noProof="0" dirty="0">
              <a:latin typeface="+mn-lt"/>
            </a:rPr>
            <a:t>  ¿Qué tal (todo)? </a:t>
          </a:r>
        </a:p>
      </dgm:t>
    </dgm:pt>
    <dgm:pt modelId="{2972B60E-80DF-4314-BA32-A9D8C8F0AE52}" type="parTrans" cxnId="{527E70C0-F8C6-4813-92F7-B9EE151C0833}">
      <dgm:prSet/>
      <dgm:spPr/>
      <dgm:t>
        <a:bodyPr/>
        <a:lstStyle/>
        <a:p>
          <a:endParaRPr lang="en-GB"/>
        </a:p>
      </dgm:t>
    </dgm:pt>
    <dgm:pt modelId="{86F2FC3C-BFD5-4D61-9655-917C6A3BAEB1}" type="sibTrans" cxnId="{527E70C0-F8C6-4813-92F7-B9EE151C0833}">
      <dgm:prSet/>
      <dgm:spPr/>
      <dgm:t>
        <a:bodyPr/>
        <a:lstStyle/>
        <a:p>
          <a:endParaRPr lang="en-GB"/>
        </a:p>
      </dgm:t>
    </dgm:pt>
    <dgm:pt modelId="{8CB09DDC-B2D3-4AAC-8BAB-50ADB1364E4F}">
      <dgm:prSet phldrT="[Text]" custT="1"/>
      <dgm:spPr/>
      <dgm:t>
        <a:bodyPr/>
        <a:lstStyle/>
        <a:p>
          <a:r>
            <a:rPr lang="es-ES" sz="2400" noProof="0" dirty="0">
              <a:latin typeface="+mn-lt"/>
            </a:rPr>
            <a:t>  ¿Qué me cuentas? </a:t>
          </a:r>
        </a:p>
      </dgm:t>
    </dgm:pt>
    <dgm:pt modelId="{F3F15384-F4F4-4515-826D-33F7B7079C25}" type="parTrans" cxnId="{7AB83A7E-047B-46F6-B2E0-C0E2D478DC7D}">
      <dgm:prSet/>
      <dgm:spPr/>
      <dgm:t>
        <a:bodyPr/>
        <a:lstStyle/>
        <a:p>
          <a:endParaRPr lang="en-GB"/>
        </a:p>
      </dgm:t>
    </dgm:pt>
    <dgm:pt modelId="{FB2D0EDA-E5F8-4770-827C-43974C6D77A7}" type="sibTrans" cxnId="{7AB83A7E-047B-46F6-B2E0-C0E2D478DC7D}">
      <dgm:prSet/>
      <dgm:spPr/>
      <dgm:t>
        <a:bodyPr/>
        <a:lstStyle/>
        <a:p>
          <a:endParaRPr lang="en-GB"/>
        </a:p>
      </dgm:t>
    </dgm:pt>
    <dgm:pt modelId="{CDBB4401-FE40-4AF7-8FCB-4CCB71CAC017}">
      <dgm:prSet phldrT="[Text]" custT="1"/>
      <dgm:spPr/>
      <dgm:t>
        <a:bodyPr/>
        <a:lstStyle/>
        <a:p>
          <a:r>
            <a:rPr lang="en-GB" sz="2400" noProof="0" dirty="0">
              <a:latin typeface="+mn-lt"/>
            </a:rPr>
            <a:t>  ¡</a:t>
          </a:r>
          <a:r>
            <a:rPr lang="es-ES" sz="2400" noProof="0" dirty="0">
              <a:latin typeface="+mn-lt"/>
            </a:rPr>
            <a:t>Espero</a:t>
          </a:r>
          <a:r>
            <a:rPr lang="en-GB" sz="2400" noProof="0" dirty="0">
              <a:latin typeface="+mn-lt"/>
            </a:rPr>
            <a:t> que </a:t>
          </a:r>
          <a:r>
            <a:rPr lang="es-ES" sz="2400" b="1" i="1" noProof="0" dirty="0">
              <a:latin typeface="+mn-lt"/>
            </a:rPr>
            <a:t>estés</a:t>
          </a:r>
          <a:r>
            <a:rPr lang="en-GB" sz="2400" noProof="0" dirty="0">
              <a:latin typeface="+mn-lt"/>
            </a:rPr>
            <a:t> bien!</a:t>
          </a:r>
          <a:endParaRPr lang="es-ES" sz="2400" noProof="0" dirty="0">
            <a:latin typeface="+mn-lt"/>
          </a:endParaRPr>
        </a:p>
      </dgm:t>
    </dgm:pt>
    <dgm:pt modelId="{02D8DFCF-9673-4676-B4C3-8E2160003179}" type="parTrans" cxnId="{AEC79557-2CB6-4BFE-8CEB-853AA5F261DF}">
      <dgm:prSet/>
      <dgm:spPr/>
      <dgm:t>
        <a:bodyPr/>
        <a:lstStyle/>
        <a:p>
          <a:endParaRPr lang="en-GB"/>
        </a:p>
      </dgm:t>
    </dgm:pt>
    <dgm:pt modelId="{87620F45-2770-4DFE-9868-CB7A4EA87EF3}" type="sibTrans" cxnId="{AEC79557-2CB6-4BFE-8CEB-853AA5F261DF}">
      <dgm:prSet/>
      <dgm:spPr/>
      <dgm:t>
        <a:bodyPr/>
        <a:lstStyle/>
        <a:p>
          <a:endParaRPr lang="en-GB"/>
        </a:p>
      </dgm:t>
    </dgm:pt>
    <dgm:pt modelId="{99D3ADCF-88FB-4252-9E18-70BF722515ED}">
      <dgm:prSet phldrT="[Text]" custT="1"/>
      <dgm:spPr/>
      <dgm:t>
        <a:bodyPr/>
        <a:lstStyle/>
        <a:p>
          <a:r>
            <a:rPr lang="en-GB" sz="2400" noProof="0" dirty="0">
              <a:latin typeface="+mn-lt"/>
            </a:rPr>
            <a:t>  ¡</a:t>
          </a:r>
          <a:r>
            <a:rPr lang="es-ES" sz="2400" noProof="0" dirty="0">
              <a:latin typeface="+mn-lt"/>
            </a:rPr>
            <a:t>Yo</a:t>
          </a:r>
          <a:r>
            <a:rPr lang="en-GB" sz="2400" noProof="0" dirty="0">
              <a:latin typeface="+mn-lt"/>
            </a:rPr>
            <a:t> </a:t>
          </a:r>
          <a:r>
            <a:rPr lang="es-ES" sz="2400" noProof="0" dirty="0">
              <a:latin typeface="+mn-lt"/>
            </a:rPr>
            <a:t>estoy</a:t>
          </a:r>
          <a:r>
            <a:rPr lang="en-GB" sz="2400" noProof="0" dirty="0">
              <a:latin typeface="+mn-lt"/>
            </a:rPr>
            <a:t> </a:t>
          </a:r>
          <a:r>
            <a:rPr lang="es-ES" sz="2400" noProof="0" dirty="0">
              <a:latin typeface="+mn-lt"/>
            </a:rPr>
            <a:t>muy</a:t>
          </a:r>
          <a:r>
            <a:rPr lang="en-GB" sz="2400" noProof="0" dirty="0">
              <a:latin typeface="+mn-lt"/>
            </a:rPr>
            <a:t> bien!</a:t>
          </a:r>
          <a:endParaRPr lang="es-ES" sz="2400" noProof="0" dirty="0">
            <a:latin typeface="+mn-lt"/>
          </a:endParaRPr>
        </a:p>
      </dgm:t>
    </dgm:pt>
    <dgm:pt modelId="{3777B670-EDD4-49CF-BDB4-00C0B441E6A8}" type="parTrans" cxnId="{2BC63D5C-97D7-45B9-A7EB-352EC69FC6F4}">
      <dgm:prSet/>
      <dgm:spPr/>
      <dgm:t>
        <a:bodyPr/>
        <a:lstStyle/>
        <a:p>
          <a:endParaRPr lang="en-GB"/>
        </a:p>
      </dgm:t>
    </dgm:pt>
    <dgm:pt modelId="{FCC56936-CDD7-4139-9208-145AD917AE65}" type="sibTrans" cxnId="{2BC63D5C-97D7-45B9-A7EB-352EC69FC6F4}">
      <dgm:prSet/>
      <dgm:spPr/>
      <dgm:t>
        <a:bodyPr/>
        <a:lstStyle/>
        <a:p>
          <a:endParaRPr lang="en-GB"/>
        </a:p>
      </dgm:t>
    </dgm:pt>
    <dgm:pt modelId="{B5F9488A-A4FB-4CC8-876F-CE80E210DF08}">
      <dgm:prSet phldrT="[Text]" custT="1"/>
      <dgm:spPr/>
      <dgm:t>
        <a:bodyPr/>
        <a:lstStyle/>
        <a:p>
          <a:r>
            <a:rPr lang="es-ES" sz="2400" noProof="0" dirty="0">
              <a:latin typeface="+mn-lt"/>
            </a:rPr>
            <a:t>  He recibido tu carta/ tu invitación / tu correo-e y....</a:t>
          </a:r>
        </a:p>
      </dgm:t>
    </dgm:pt>
    <dgm:pt modelId="{29D92FED-DFB5-49D7-BFD5-AFBB194524EE}" type="parTrans" cxnId="{62A25FDE-A5E9-47B8-B18E-03D3BC758BE9}">
      <dgm:prSet/>
      <dgm:spPr/>
      <dgm:t>
        <a:bodyPr/>
        <a:lstStyle/>
        <a:p>
          <a:endParaRPr lang="en-GB"/>
        </a:p>
      </dgm:t>
    </dgm:pt>
    <dgm:pt modelId="{4339476F-9B4F-4705-A5B1-476CBEF0ECE5}" type="sibTrans" cxnId="{62A25FDE-A5E9-47B8-B18E-03D3BC758BE9}">
      <dgm:prSet/>
      <dgm:spPr/>
      <dgm:t>
        <a:bodyPr/>
        <a:lstStyle/>
        <a:p>
          <a:endParaRPr lang="en-GB"/>
        </a:p>
      </dgm:t>
    </dgm:pt>
    <dgm:pt modelId="{DCCA6029-47B6-4A2A-A497-C549214AFE7B}">
      <dgm:prSet phldrT="[Text]" custT="1"/>
      <dgm:spPr/>
      <dgm:t>
        <a:bodyPr/>
        <a:lstStyle/>
        <a:p>
          <a:r>
            <a:rPr lang="en-GB" sz="2400" noProof="0" dirty="0">
              <a:latin typeface="+mn-lt"/>
            </a:rPr>
            <a:t>  ................. me </a:t>
          </a:r>
          <a:r>
            <a:rPr lang="es-ES" sz="2400" noProof="0" dirty="0">
              <a:latin typeface="+mn-lt"/>
            </a:rPr>
            <a:t>alegro</a:t>
          </a:r>
          <a:r>
            <a:rPr lang="en-GB" sz="2400" noProof="0" dirty="0">
              <a:latin typeface="+mn-lt"/>
            </a:rPr>
            <a:t> </a:t>
          </a:r>
          <a:r>
            <a:rPr lang="es-ES" sz="2400" noProof="0" dirty="0">
              <a:latin typeface="+mn-lt"/>
            </a:rPr>
            <a:t>mucho</a:t>
          </a:r>
          <a:r>
            <a:rPr lang="en-GB" sz="2400" noProof="0" dirty="0">
              <a:latin typeface="+mn-lt"/>
            </a:rPr>
            <a:t> de </a:t>
          </a:r>
          <a:r>
            <a:rPr lang="es-ES" sz="2400" noProof="0" dirty="0">
              <a:latin typeface="+mn-lt"/>
            </a:rPr>
            <a:t>ti</a:t>
          </a:r>
          <a:r>
            <a:rPr lang="en-GB" sz="2400" noProof="0" dirty="0">
              <a:latin typeface="+mn-lt"/>
            </a:rPr>
            <a:t>.</a:t>
          </a:r>
          <a:endParaRPr lang="es-ES" sz="2400" noProof="0" dirty="0">
            <a:latin typeface="+mn-lt"/>
          </a:endParaRPr>
        </a:p>
      </dgm:t>
    </dgm:pt>
    <dgm:pt modelId="{8D2DC973-70BA-4980-B896-B89B09DF2485}" type="parTrans" cxnId="{8800D0DF-D78A-476B-9712-F9D5444D1582}">
      <dgm:prSet/>
      <dgm:spPr/>
      <dgm:t>
        <a:bodyPr/>
        <a:lstStyle/>
        <a:p>
          <a:endParaRPr lang="en-GB"/>
        </a:p>
      </dgm:t>
    </dgm:pt>
    <dgm:pt modelId="{9D55A2FE-2C9B-4921-A790-58D6B7917C4C}" type="sibTrans" cxnId="{8800D0DF-D78A-476B-9712-F9D5444D1582}">
      <dgm:prSet/>
      <dgm:spPr/>
      <dgm:t>
        <a:bodyPr/>
        <a:lstStyle/>
        <a:p>
          <a:endParaRPr lang="en-GB"/>
        </a:p>
      </dgm:t>
    </dgm:pt>
    <dgm:pt modelId="{094B79B0-92EF-47B6-B2AA-4863935D0B46}">
      <dgm:prSet phldrT="[Text]" custT="1"/>
      <dgm:spPr/>
      <dgm:t>
        <a:bodyPr/>
        <a:lstStyle/>
        <a:p>
          <a:r>
            <a:rPr lang="es-ES" sz="2400" noProof="0" dirty="0">
              <a:latin typeface="+mn-lt"/>
            </a:rPr>
            <a:t>  ................. me ha dado mucha ilusión.</a:t>
          </a:r>
        </a:p>
      </dgm:t>
    </dgm:pt>
    <dgm:pt modelId="{16844BE8-7340-4006-874D-91EB9CD4CAE3}" type="parTrans" cxnId="{6DA02C3C-A68D-468B-8EE6-EE1C8CAF860E}">
      <dgm:prSet/>
      <dgm:spPr/>
      <dgm:t>
        <a:bodyPr/>
        <a:lstStyle/>
        <a:p>
          <a:endParaRPr lang="en-GB"/>
        </a:p>
      </dgm:t>
    </dgm:pt>
    <dgm:pt modelId="{F1191946-1E12-46EB-BACE-75C632F4A39A}" type="sibTrans" cxnId="{6DA02C3C-A68D-468B-8EE6-EE1C8CAF860E}">
      <dgm:prSet/>
      <dgm:spPr/>
      <dgm:t>
        <a:bodyPr/>
        <a:lstStyle/>
        <a:p>
          <a:endParaRPr lang="en-GB"/>
        </a:p>
      </dgm:t>
    </dgm:pt>
    <dgm:pt modelId="{BA61EFFF-B528-4408-9541-B407B3F5C815}" type="pres">
      <dgm:prSet presAssocID="{FB073756-1105-419F-83C1-156E9DE43DAB}" presName="linear" presStyleCnt="0">
        <dgm:presLayoutVars>
          <dgm:animLvl val="lvl"/>
          <dgm:resizeHandles val="exact"/>
        </dgm:presLayoutVars>
      </dgm:prSet>
      <dgm:spPr/>
    </dgm:pt>
    <dgm:pt modelId="{CCB3E03E-F60D-42DC-A358-0F6F92129DE2}" type="pres">
      <dgm:prSet presAssocID="{752E7F98-52FA-4567-82E6-FC5844C5CD7B}" presName="parentText" presStyleLbl="node1" presStyleIdx="0" presStyleCnt="1" custScaleY="72114" custLinFactNeighborX="-1008" custLinFactNeighborY="-17408">
        <dgm:presLayoutVars>
          <dgm:chMax val="0"/>
          <dgm:bulletEnabled val="1"/>
        </dgm:presLayoutVars>
      </dgm:prSet>
      <dgm:spPr/>
    </dgm:pt>
    <dgm:pt modelId="{B6A9231B-E6EF-43BE-A391-8523EBC0763E}" type="pres">
      <dgm:prSet presAssocID="{752E7F98-52FA-4567-82E6-FC5844C5CD7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ABA4C32-C7EB-4103-AA23-042949F13423}" type="presOf" srcId="{8CB09DDC-B2D3-4AAC-8BAB-50ADB1364E4F}" destId="{B6A9231B-E6EF-43BE-A391-8523EBC0763E}" srcOrd="0" destOrd="1" presId="urn:microsoft.com/office/officeart/2005/8/layout/vList2"/>
    <dgm:cxn modelId="{6DA02C3C-A68D-468B-8EE6-EE1C8CAF860E}" srcId="{752E7F98-52FA-4567-82E6-FC5844C5CD7B}" destId="{094B79B0-92EF-47B6-B2AA-4863935D0B46}" srcOrd="6" destOrd="0" parTransId="{16844BE8-7340-4006-874D-91EB9CD4CAE3}" sibTransId="{F1191946-1E12-46EB-BACE-75C632F4A39A}"/>
    <dgm:cxn modelId="{2BC63D5C-97D7-45B9-A7EB-352EC69FC6F4}" srcId="{752E7F98-52FA-4567-82E6-FC5844C5CD7B}" destId="{99D3ADCF-88FB-4252-9E18-70BF722515ED}" srcOrd="3" destOrd="0" parTransId="{3777B670-EDD4-49CF-BDB4-00C0B441E6A8}" sibTransId="{FCC56936-CDD7-4139-9208-145AD917AE65}"/>
    <dgm:cxn modelId="{CB83A442-C2A4-44AA-90E7-2D9A58512291}" type="presOf" srcId="{752E7F98-52FA-4567-82E6-FC5844C5CD7B}" destId="{CCB3E03E-F60D-42DC-A358-0F6F92129DE2}" srcOrd="0" destOrd="0" presId="urn:microsoft.com/office/officeart/2005/8/layout/vList2"/>
    <dgm:cxn modelId="{5F68B851-E12B-4B21-B455-89FEF8358DBF}" srcId="{FB073756-1105-419F-83C1-156E9DE43DAB}" destId="{752E7F98-52FA-4567-82E6-FC5844C5CD7B}" srcOrd="0" destOrd="0" parTransId="{9A9A4E76-419E-46A0-91BD-2D860708C188}" sibTransId="{DC6C287E-F3D3-46B5-8702-7591255ECE77}"/>
    <dgm:cxn modelId="{E7A68B52-1282-4EDE-A677-E54C80B18CD8}" type="presOf" srcId="{99D3ADCF-88FB-4252-9E18-70BF722515ED}" destId="{B6A9231B-E6EF-43BE-A391-8523EBC0763E}" srcOrd="0" destOrd="3" presId="urn:microsoft.com/office/officeart/2005/8/layout/vList2"/>
    <dgm:cxn modelId="{EEBA3A53-8ACA-420C-BD38-4A43EED4D45D}" type="presOf" srcId="{B3EB655F-1DC3-4DC1-9082-D4D617AB0103}" destId="{B6A9231B-E6EF-43BE-A391-8523EBC0763E}" srcOrd="0" destOrd="0" presId="urn:microsoft.com/office/officeart/2005/8/layout/vList2"/>
    <dgm:cxn modelId="{8BC75355-DDDB-4AA0-8EBB-C2E644F1B62C}" type="presOf" srcId="{DCCA6029-47B6-4A2A-A497-C549214AFE7B}" destId="{B6A9231B-E6EF-43BE-A391-8523EBC0763E}" srcOrd="0" destOrd="5" presId="urn:microsoft.com/office/officeart/2005/8/layout/vList2"/>
    <dgm:cxn modelId="{AEC79557-2CB6-4BFE-8CEB-853AA5F261DF}" srcId="{752E7F98-52FA-4567-82E6-FC5844C5CD7B}" destId="{CDBB4401-FE40-4AF7-8FCB-4CCB71CAC017}" srcOrd="2" destOrd="0" parTransId="{02D8DFCF-9673-4676-B4C3-8E2160003179}" sibTransId="{87620F45-2770-4DFE-9868-CB7A4EA87EF3}"/>
    <dgm:cxn modelId="{B272177E-C831-479D-9919-0B3DF0CD0961}" type="presOf" srcId="{094B79B0-92EF-47B6-B2AA-4863935D0B46}" destId="{B6A9231B-E6EF-43BE-A391-8523EBC0763E}" srcOrd="0" destOrd="6" presId="urn:microsoft.com/office/officeart/2005/8/layout/vList2"/>
    <dgm:cxn modelId="{7AB83A7E-047B-46F6-B2E0-C0E2D478DC7D}" srcId="{752E7F98-52FA-4567-82E6-FC5844C5CD7B}" destId="{8CB09DDC-B2D3-4AAC-8BAB-50ADB1364E4F}" srcOrd="1" destOrd="0" parTransId="{F3F15384-F4F4-4515-826D-33F7B7079C25}" sibTransId="{FB2D0EDA-E5F8-4770-827C-43974C6D77A7}"/>
    <dgm:cxn modelId="{77D89584-9A41-407A-9210-6707B1E7D836}" type="presOf" srcId="{CDBB4401-FE40-4AF7-8FCB-4CCB71CAC017}" destId="{B6A9231B-E6EF-43BE-A391-8523EBC0763E}" srcOrd="0" destOrd="2" presId="urn:microsoft.com/office/officeart/2005/8/layout/vList2"/>
    <dgm:cxn modelId="{527E70C0-F8C6-4813-92F7-B9EE151C0833}" srcId="{752E7F98-52FA-4567-82E6-FC5844C5CD7B}" destId="{B3EB655F-1DC3-4DC1-9082-D4D617AB0103}" srcOrd="0" destOrd="0" parTransId="{2972B60E-80DF-4314-BA32-A9D8C8F0AE52}" sibTransId="{86F2FC3C-BFD5-4D61-9655-917C6A3BAEB1}"/>
    <dgm:cxn modelId="{62A25FDE-A5E9-47B8-B18E-03D3BC758BE9}" srcId="{752E7F98-52FA-4567-82E6-FC5844C5CD7B}" destId="{B5F9488A-A4FB-4CC8-876F-CE80E210DF08}" srcOrd="4" destOrd="0" parTransId="{29D92FED-DFB5-49D7-BFD5-AFBB194524EE}" sibTransId="{4339476F-9B4F-4705-A5B1-476CBEF0ECE5}"/>
    <dgm:cxn modelId="{8800D0DF-D78A-476B-9712-F9D5444D1582}" srcId="{752E7F98-52FA-4567-82E6-FC5844C5CD7B}" destId="{DCCA6029-47B6-4A2A-A497-C549214AFE7B}" srcOrd="5" destOrd="0" parTransId="{8D2DC973-70BA-4980-B896-B89B09DF2485}" sibTransId="{9D55A2FE-2C9B-4921-A790-58D6B7917C4C}"/>
    <dgm:cxn modelId="{2304F8E0-6426-4D3B-BB57-7AC189768815}" type="presOf" srcId="{FB073756-1105-419F-83C1-156E9DE43DAB}" destId="{BA61EFFF-B528-4408-9541-B407B3F5C815}" srcOrd="0" destOrd="0" presId="urn:microsoft.com/office/officeart/2005/8/layout/vList2"/>
    <dgm:cxn modelId="{F6843CFE-342E-4BC4-85CA-0CAB98B009C4}" type="presOf" srcId="{B5F9488A-A4FB-4CC8-876F-CE80E210DF08}" destId="{B6A9231B-E6EF-43BE-A391-8523EBC0763E}" srcOrd="0" destOrd="4" presId="urn:microsoft.com/office/officeart/2005/8/layout/vList2"/>
    <dgm:cxn modelId="{94610E4B-56CE-4921-A062-43AE4C4AE919}" type="presParOf" srcId="{BA61EFFF-B528-4408-9541-B407B3F5C815}" destId="{CCB3E03E-F60D-42DC-A358-0F6F92129DE2}" srcOrd="0" destOrd="0" presId="urn:microsoft.com/office/officeart/2005/8/layout/vList2"/>
    <dgm:cxn modelId="{00941049-4F4D-4B5C-9BE4-B2B42A881F60}" type="presParOf" srcId="{BA61EFFF-B528-4408-9541-B407B3F5C815}" destId="{B6A9231B-E6EF-43BE-A391-8523EBC0763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4B2F11-E2FF-4B5C-87F8-554D37B2A3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2144073-CF4C-4CB8-8D46-D84A0CF4CB2E}">
      <dgm:prSet phldrT="[Text]" custT="1"/>
      <dgm:spPr/>
      <dgm:t>
        <a:bodyPr/>
        <a:lstStyle/>
        <a:p>
          <a:r>
            <a:rPr lang="es-ES" sz="3600" dirty="0">
              <a:latin typeface="Abadi" panose="020B0604020104020204" pitchFamily="34" charset="0"/>
            </a:rPr>
            <a:t>DESARROLLO</a:t>
          </a:r>
          <a:endParaRPr lang="en-GB" sz="3600" dirty="0">
            <a:latin typeface="Abadi" panose="020B0604020104020204" pitchFamily="34" charset="0"/>
          </a:endParaRPr>
        </a:p>
      </dgm:t>
    </dgm:pt>
    <dgm:pt modelId="{158D70D9-1334-47EB-BDD2-6DA3D40AFD4E}" type="parTrans" cxnId="{28EDC561-0F31-4E24-850E-7058F20522EF}">
      <dgm:prSet/>
      <dgm:spPr/>
      <dgm:t>
        <a:bodyPr/>
        <a:lstStyle/>
        <a:p>
          <a:endParaRPr lang="en-GB"/>
        </a:p>
      </dgm:t>
    </dgm:pt>
    <dgm:pt modelId="{A94B3E49-DF34-41FC-8953-FAB0274F9429}" type="sibTrans" cxnId="{28EDC561-0F31-4E24-850E-7058F20522EF}">
      <dgm:prSet/>
      <dgm:spPr/>
      <dgm:t>
        <a:bodyPr/>
        <a:lstStyle/>
        <a:p>
          <a:endParaRPr lang="en-GB"/>
        </a:p>
      </dgm:t>
    </dgm:pt>
    <dgm:pt modelId="{0201AD4A-4836-45A4-A4DE-FE5FC8BD0D87}">
      <dgm:prSet phldrT="[Text]" custT="1"/>
      <dgm:spPr/>
      <dgm:t>
        <a:bodyPr/>
        <a:lstStyle/>
        <a:p>
          <a:r>
            <a:rPr lang="es-ES" sz="2400" noProof="0" dirty="0"/>
            <a:t>Te</a:t>
          </a:r>
          <a:r>
            <a:rPr lang="en-GB" sz="2400" dirty="0"/>
            <a:t> </a:t>
          </a:r>
          <a:r>
            <a:rPr lang="es-ES" sz="2400" noProof="0" dirty="0"/>
            <a:t>escribo</a:t>
          </a:r>
          <a:r>
            <a:rPr lang="en-GB" sz="2400" dirty="0"/>
            <a:t> (</a:t>
          </a:r>
          <a:r>
            <a:rPr lang="es-ES" sz="2400" noProof="0" dirty="0"/>
            <a:t>esta</a:t>
          </a:r>
          <a:r>
            <a:rPr lang="en-GB" sz="2400" dirty="0"/>
            <a:t> carta/</a:t>
          </a:r>
          <a:r>
            <a:rPr lang="es-ES" sz="2400" noProof="0" dirty="0"/>
            <a:t>este</a:t>
          </a:r>
          <a:r>
            <a:rPr lang="en-GB" sz="2400" dirty="0"/>
            <a:t> </a:t>
          </a:r>
          <a:r>
            <a:rPr lang="es-ES" sz="2400" noProof="0" dirty="0"/>
            <a:t>correo-e</a:t>
          </a:r>
          <a:r>
            <a:rPr lang="en-GB" sz="2400" dirty="0"/>
            <a:t>) </a:t>
          </a:r>
          <a:r>
            <a:rPr lang="es-ES" sz="2400" noProof="0" dirty="0"/>
            <a:t>porque</a:t>
          </a:r>
          <a:r>
            <a:rPr lang="en-GB" sz="2400" dirty="0"/>
            <a:t> ……</a:t>
          </a:r>
        </a:p>
      </dgm:t>
    </dgm:pt>
    <dgm:pt modelId="{3660373F-64E3-4540-907E-2FE32958CD0D}" type="parTrans" cxnId="{8D9347E8-D8D6-4A45-B9A1-12C3D24F6121}">
      <dgm:prSet/>
      <dgm:spPr/>
      <dgm:t>
        <a:bodyPr/>
        <a:lstStyle/>
        <a:p>
          <a:endParaRPr lang="en-GB"/>
        </a:p>
      </dgm:t>
    </dgm:pt>
    <dgm:pt modelId="{F9ED0628-1592-4FA1-B0C5-04F6DC43EFCB}" type="sibTrans" cxnId="{8D9347E8-D8D6-4A45-B9A1-12C3D24F6121}">
      <dgm:prSet/>
      <dgm:spPr/>
      <dgm:t>
        <a:bodyPr/>
        <a:lstStyle/>
        <a:p>
          <a:endParaRPr lang="en-GB"/>
        </a:p>
      </dgm:t>
    </dgm:pt>
    <dgm:pt modelId="{F40E3047-89B7-4593-893E-3EBFF5F6E40D}">
      <dgm:prSet custT="1"/>
      <dgm:spPr/>
      <dgm:t>
        <a:bodyPr/>
        <a:lstStyle/>
        <a:p>
          <a:r>
            <a:rPr lang="es-ES" sz="2400" dirty="0"/>
            <a:t>…… quería agradecerte por la invitación.</a:t>
          </a:r>
          <a:endParaRPr lang="en-GB" sz="2400" dirty="0"/>
        </a:p>
      </dgm:t>
    </dgm:pt>
    <dgm:pt modelId="{C456FB25-1C63-4B4A-8E20-D84E380FA702}" type="parTrans" cxnId="{9830EAC3-E469-44DF-B1C0-6911E691B745}">
      <dgm:prSet/>
      <dgm:spPr/>
      <dgm:t>
        <a:bodyPr/>
        <a:lstStyle/>
        <a:p>
          <a:endParaRPr lang="en-GB"/>
        </a:p>
      </dgm:t>
    </dgm:pt>
    <dgm:pt modelId="{EA935D57-6DF1-4CD8-A3F9-BD47156B3326}" type="sibTrans" cxnId="{9830EAC3-E469-44DF-B1C0-6911E691B745}">
      <dgm:prSet/>
      <dgm:spPr/>
      <dgm:t>
        <a:bodyPr/>
        <a:lstStyle/>
        <a:p>
          <a:endParaRPr lang="en-GB"/>
        </a:p>
      </dgm:t>
    </dgm:pt>
    <dgm:pt modelId="{91E702D3-1EE4-438A-924E-B2D4E5653AFB}">
      <dgm:prSet custT="1"/>
      <dgm:spPr/>
      <dgm:t>
        <a:bodyPr/>
        <a:lstStyle/>
        <a:p>
          <a:r>
            <a:rPr lang="es-ES" sz="2400" dirty="0"/>
            <a:t>…… quería informarte que voy a </a:t>
          </a:r>
          <a:r>
            <a:rPr lang="es-ES" sz="2400" b="1" i="1" dirty="0"/>
            <a:t>asistir a</a:t>
          </a:r>
          <a:r>
            <a:rPr lang="es-ES" sz="2400" dirty="0"/>
            <a:t> tu boda. ¡Tengo muchas </a:t>
          </a:r>
          <a:r>
            <a:rPr lang="es-ES" sz="2400" noProof="0" dirty="0"/>
            <a:t>ganas</a:t>
          </a:r>
          <a:r>
            <a:rPr lang="en-GB" sz="2400" dirty="0"/>
            <a:t>!</a:t>
          </a:r>
        </a:p>
      </dgm:t>
    </dgm:pt>
    <dgm:pt modelId="{46953BDE-4A5C-465E-B9D6-82B38A65C067}" type="parTrans" cxnId="{61B62095-EE20-4CC3-AF2B-DFCCDF1C48EC}">
      <dgm:prSet/>
      <dgm:spPr/>
      <dgm:t>
        <a:bodyPr/>
        <a:lstStyle/>
        <a:p>
          <a:endParaRPr lang="en-GB"/>
        </a:p>
      </dgm:t>
    </dgm:pt>
    <dgm:pt modelId="{9E6D3E64-345C-4E6F-B79F-3AFF53B23B76}" type="sibTrans" cxnId="{61B62095-EE20-4CC3-AF2B-DFCCDF1C48EC}">
      <dgm:prSet/>
      <dgm:spPr/>
      <dgm:t>
        <a:bodyPr/>
        <a:lstStyle/>
        <a:p>
          <a:endParaRPr lang="en-GB"/>
        </a:p>
      </dgm:t>
    </dgm:pt>
    <dgm:pt modelId="{6E680722-FCF3-4E0A-8FAC-E21584BC8A95}">
      <dgm:prSet custT="1"/>
      <dgm:spPr/>
      <dgm:t>
        <a:bodyPr/>
        <a:lstStyle/>
        <a:p>
          <a:r>
            <a:rPr lang="es-ES" sz="2400" dirty="0"/>
            <a:t>……quería decirte que (desafortunadamente) no puedo asistir a tu </a:t>
          </a:r>
          <a:r>
            <a:rPr lang="es-ES" sz="2400" noProof="0" dirty="0"/>
            <a:t>boda</a:t>
          </a:r>
          <a:r>
            <a:rPr lang="en-GB" sz="2400" dirty="0"/>
            <a:t>. ¡Me da </a:t>
          </a:r>
          <a:r>
            <a:rPr lang="es-ES" sz="2400" noProof="0" dirty="0"/>
            <a:t>mucha</a:t>
          </a:r>
          <a:r>
            <a:rPr lang="en-GB" sz="2400" dirty="0"/>
            <a:t> </a:t>
          </a:r>
          <a:r>
            <a:rPr lang="es-ES" sz="2400" noProof="0" dirty="0"/>
            <a:t>pena</a:t>
          </a:r>
          <a:r>
            <a:rPr lang="en-GB" sz="2400" dirty="0"/>
            <a:t>!</a:t>
          </a:r>
        </a:p>
      </dgm:t>
    </dgm:pt>
    <dgm:pt modelId="{1BC310E1-BD23-4E8E-AF2B-7A556569FA23}" type="parTrans" cxnId="{8ED8A644-F97A-46BD-93A3-227B5191A163}">
      <dgm:prSet/>
      <dgm:spPr/>
      <dgm:t>
        <a:bodyPr/>
        <a:lstStyle/>
        <a:p>
          <a:endParaRPr lang="en-GB"/>
        </a:p>
      </dgm:t>
    </dgm:pt>
    <dgm:pt modelId="{BE0CAAB3-1201-4B67-9338-99385A3AA10C}" type="sibTrans" cxnId="{8ED8A644-F97A-46BD-93A3-227B5191A163}">
      <dgm:prSet/>
      <dgm:spPr/>
      <dgm:t>
        <a:bodyPr/>
        <a:lstStyle/>
        <a:p>
          <a:endParaRPr lang="en-GB"/>
        </a:p>
      </dgm:t>
    </dgm:pt>
    <dgm:pt modelId="{D4559061-2F7D-4936-AF58-393F7C87E04B}">
      <dgm:prSet custT="1"/>
      <dgm:spPr/>
      <dgm:t>
        <a:bodyPr/>
        <a:lstStyle/>
        <a:p>
          <a:r>
            <a:rPr lang="es-ES" sz="2400" dirty="0"/>
            <a:t>- Gracias por…… (la / tu invitación)</a:t>
          </a:r>
          <a:endParaRPr lang="en-GB" sz="2400" dirty="0"/>
        </a:p>
      </dgm:t>
    </dgm:pt>
    <dgm:pt modelId="{1D865642-890F-4FA4-9A02-3B4490D510C8}" type="parTrans" cxnId="{CF98CE66-1592-48E8-B5FE-70301909EBBD}">
      <dgm:prSet/>
      <dgm:spPr/>
      <dgm:t>
        <a:bodyPr/>
        <a:lstStyle/>
        <a:p>
          <a:endParaRPr lang="en-GB"/>
        </a:p>
      </dgm:t>
    </dgm:pt>
    <dgm:pt modelId="{4E4618D9-3B2F-4935-9494-704DBB6588D6}" type="sibTrans" cxnId="{CF98CE66-1592-48E8-B5FE-70301909EBBD}">
      <dgm:prSet/>
      <dgm:spPr/>
      <dgm:t>
        <a:bodyPr/>
        <a:lstStyle/>
        <a:p>
          <a:endParaRPr lang="en-GB"/>
        </a:p>
      </dgm:t>
    </dgm:pt>
    <dgm:pt modelId="{3F947EA3-6659-4447-B2D7-12B7459F00B7}">
      <dgm:prSet custT="1"/>
      <dgm:spPr/>
      <dgm:t>
        <a:bodyPr/>
        <a:lstStyle/>
        <a:p>
          <a:r>
            <a:rPr lang="es-ES" sz="2400" dirty="0"/>
            <a:t> Lo siento pero…… (no puedo ir / asistir)</a:t>
          </a:r>
          <a:endParaRPr lang="en-GB" sz="2400" dirty="0"/>
        </a:p>
      </dgm:t>
    </dgm:pt>
    <dgm:pt modelId="{5A88C0EC-61B2-4EA8-8DB0-D15BF1749408}" type="parTrans" cxnId="{E9C24A7D-C279-4767-BDCC-2AA26951C51B}">
      <dgm:prSet/>
      <dgm:spPr/>
      <dgm:t>
        <a:bodyPr/>
        <a:lstStyle/>
        <a:p>
          <a:endParaRPr lang="en-GB"/>
        </a:p>
      </dgm:t>
    </dgm:pt>
    <dgm:pt modelId="{19398BCF-FEFF-447B-9AAE-2C8F81564762}" type="sibTrans" cxnId="{E9C24A7D-C279-4767-BDCC-2AA26951C51B}">
      <dgm:prSet/>
      <dgm:spPr/>
      <dgm:t>
        <a:bodyPr/>
        <a:lstStyle/>
        <a:p>
          <a:endParaRPr lang="en-GB"/>
        </a:p>
      </dgm:t>
    </dgm:pt>
    <dgm:pt modelId="{FD9ECBA2-08B7-44C9-9B4E-62DDE6C83A89}">
      <dgm:prSet custT="1"/>
      <dgm:spPr/>
      <dgm:t>
        <a:bodyPr/>
        <a:lstStyle/>
        <a:p>
          <a:r>
            <a:rPr lang="en-GB" sz="2400" dirty="0"/>
            <a:t>- </a:t>
          </a:r>
          <a:r>
            <a:rPr lang="es-ES" sz="2400" noProof="0" dirty="0"/>
            <a:t>Desafortunadamente</a:t>
          </a:r>
          <a:r>
            <a:rPr lang="en-GB" sz="2400" dirty="0"/>
            <a:t> no puedo ir a ……</a:t>
          </a:r>
        </a:p>
      </dgm:t>
    </dgm:pt>
    <dgm:pt modelId="{EBC4B2BF-FAD4-4E9D-B6FE-FC44A42EE6ED}" type="parTrans" cxnId="{CBB1C78A-F385-4645-ACBA-2A43778E85C4}">
      <dgm:prSet/>
      <dgm:spPr/>
      <dgm:t>
        <a:bodyPr/>
        <a:lstStyle/>
        <a:p>
          <a:endParaRPr lang="en-GB"/>
        </a:p>
      </dgm:t>
    </dgm:pt>
    <dgm:pt modelId="{5B869E8E-CF04-4285-A581-F22FE1677820}" type="sibTrans" cxnId="{CBB1C78A-F385-4645-ACBA-2A43778E85C4}">
      <dgm:prSet/>
      <dgm:spPr/>
      <dgm:t>
        <a:bodyPr/>
        <a:lstStyle/>
        <a:p>
          <a:endParaRPr lang="en-GB"/>
        </a:p>
      </dgm:t>
    </dgm:pt>
    <dgm:pt modelId="{5106B9E5-6DE4-4ED0-A603-D67AAB5AD30C}">
      <dgm:prSet custT="1"/>
      <dgm:spPr/>
      <dgm:t>
        <a:bodyPr/>
        <a:lstStyle/>
        <a:p>
          <a:r>
            <a:rPr lang="es-ES" sz="2400" dirty="0"/>
            <a:t>- Es que…… (tengo que trabajar)</a:t>
          </a:r>
        </a:p>
      </dgm:t>
    </dgm:pt>
    <dgm:pt modelId="{F871D6C8-4D66-4FF7-9697-AA8EB3A00E80}" type="parTrans" cxnId="{8C56E97D-DE64-4CE4-9489-1702A37F5A38}">
      <dgm:prSet/>
      <dgm:spPr/>
      <dgm:t>
        <a:bodyPr/>
        <a:lstStyle/>
        <a:p>
          <a:endParaRPr lang="en-GB"/>
        </a:p>
      </dgm:t>
    </dgm:pt>
    <dgm:pt modelId="{4164249E-F994-4F7F-8891-FE719DBAD679}" type="sibTrans" cxnId="{8C56E97D-DE64-4CE4-9489-1702A37F5A38}">
      <dgm:prSet/>
      <dgm:spPr/>
      <dgm:t>
        <a:bodyPr/>
        <a:lstStyle/>
        <a:p>
          <a:endParaRPr lang="en-GB"/>
        </a:p>
      </dgm:t>
    </dgm:pt>
    <dgm:pt modelId="{FB3578E9-AAEF-4450-A80F-25D2FD3B6B92}" type="pres">
      <dgm:prSet presAssocID="{CF4B2F11-E2FF-4B5C-87F8-554D37B2A3C7}" presName="linear" presStyleCnt="0">
        <dgm:presLayoutVars>
          <dgm:animLvl val="lvl"/>
          <dgm:resizeHandles val="exact"/>
        </dgm:presLayoutVars>
      </dgm:prSet>
      <dgm:spPr/>
    </dgm:pt>
    <dgm:pt modelId="{BF1DA742-E456-4FE9-927C-6405003E3DE0}" type="pres">
      <dgm:prSet presAssocID="{02144073-CF4C-4CB8-8D46-D84A0CF4CB2E}" presName="parentText" presStyleLbl="node1" presStyleIdx="0" presStyleCnt="1" custScaleY="67690" custLinFactNeighborY="-9484">
        <dgm:presLayoutVars>
          <dgm:chMax val="0"/>
          <dgm:bulletEnabled val="1"/>
        </dgm:presLayoutVars>
      </dgm:prSet>
      <dgm:spPr/>
    </dgm:pt>
    <dgm:pt modelId="{F80DD75E-0648-4FC6-8F49-71504D04C547}" type="pres">
      <dgm:prSet presAssocID="{02144073-CF4C-4CB8-8D46-D84A0CF4CB2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8EDC561-0F31-4E24-850E-7058F20522EF}" srcId="{CF4B2F11-E2FF-4B5C-87F8-554D37B2A3C7}" destId="{02144073-CF4C-4CB8-8D46-D84A0CF4CB2E}" srcOrd="0" destOrd="0" parTransId="{158D70D9-1334-47EB-BDD2-6DA3D40AFD4E}" sibTransId="{A94B3E49-DF34-41FC-8953-FAB0274F9429}"/>
    <dgm:cxn modelId="{0C6B7B64-AB02-4B39-9C2D-B83A3D4AE445}" type="presOf" srcId="{6E680722-FCF3-4E0A-8FAC-E21584BC8A95}" destId="{F80DD75E-0648-4FC6-8F49-71504D04C547}" srcOrd="0" destOrd="3" presId="urn:microsoft.com/office/officeart/2005/8/layout/vList2"/>
    <dgm:cxn modelId="{8ED8A644-F97A-46BD-93A3-227B5191A163}" srcId="{0201AD4A-4836-45A4-A4DE-FE5FC8BD0D87}" destId="{6E680722-FCF3-4E0A-8FAC-E21584BC8A95}" srcOrd="2" destOrd="0" parTransId="{1BC310E1-BD23-4E8E-AF2B-7A556569FA23}" sibTransId="{BE0CAAB3-1201-4B67-9338-99385A3AA10C}"/>
    <dgm:cxn modelId="{CF98CE66-1592-48E8-B5FE-70301909EBBD}" srcId="{02144073-CF4C-4CB8-8D46-D84A0CF4CB2E}" destId="{D4559061-2F7D-4936-AF58-393F7C87E04B}" srcOrd="1" destOrd="0" parTransId="{1D865642-890F-4FA4-9A02-3B4490D510C8}" sibTransId="{4E4618D9-3B2F-4935-9494-704DBB6588D6}"/>
    <dgm:cxn modelId="{E9C24A7D-C279-4767-BDCC-2AA26951C51B}" srcId="{D4559061-2F7D-4936-AF58-393F7C87E04B}" destId="{3F947EA3-6659-4447-B2D7-12B7459F00B7}" srcOrd="0" destOrd="0" parTransId="{5A88C0EC-61B2-4EA8-8DB0-D15BF1749408}" sibTransId="{19398BCF-FEFF-447B-9AAE-2C8F81564762}"/>
    <dgm:cxn modelId="{8C56E97D-DE64-4CE4-9489-1702A37F5A38}" srcId="{D4559061-2F7D-4936-AF58-393F7C87E04B}" destId="{5106B9E5-6DE4-4ED0-A603-D67AAB5AD30C}" srcOrd="2" destOrd="0" parTransId="{F871D6C8-4D66-4FF7-9697-AA8EB3A00E80}" sibTransId="{4164249E-F994-4F7F-8891-FE719DBAD679}"/>
    <dgm:cxn modelId="{CBB1C78A-F385-4645-ACBA-2A43778E85C4}" srcId="{D4559061-2F7D-4936-AF58-393F7C87E04B}" destId="{FD9ECBA2-08B7-44C9-9B4E-62DDE6C83A89}" srcOrd="1" destOrd="0" parTransId="{EBC4B2BF-FAD4-4E9D-B6FE-FC44A42EE6ED}" sibTransId="{5B869E8E-CF04-4285-A581-F22FE1677820}"/>
    <dgm:cxn modelId="{EF69EF8B-7242-48E3-B417-F7400427F2A0}" type="presOf" srcId="{FD9ECBA2-08B7-44C9-9B4E-62DDE6C83A89}" destId="{F80DD75E-0648-4FC6-8F49-71504D04C547}" srcOrd="0" destOrd="6" presId="urn:microsoft.com/office/officeart/2005/8/layout/vList2"/>
    <dgm:cxn modelId="{1658C68F-74AC-41B6-8E1C-B248C40E3BE5}" type="presOf" srcId="{0201AD4A-4836-45A4-A4DE-FE5FC8BD0D87}" destId="{F80DD75E-0648-4FC6-8F49-71504D04C547}" srcOrd="0" destOrd="0" presId="urn:microsoft.com/office/officeart/2005/8/layout/vList2"/>
    <dgm:cxn modelId="{2F1B4B91-B5F2-49A3-A3D2-F1639C272A46}" type="presOf" srcId="{5106B9E5-6DE4-4ED0-A603-D67AAB5AD30C}" destId="{F80DD75E-0648-4FC6-8F49-71504D04C547}" srcOrd="0" destOrd="7" presId="urn:microsoft.com/office/officeart/2005/8/layout/vList2"/>
    <dgm:cxn modelId="{61B62095-EE20-4CC3-AF2B-DFCCDF1C48EC}" srcId="{0201AD4A-4836-45A4-A4DE-FE5FC8BD0D87}" destId="{91E702D3-1EE4-438A-924E-B2D4E5653AFB}" srcOrd="1" destOrd="0" parTransId="{46953BDE-4A5C-465E-B9D6-82B38A65C067}" sibTransId="{9E6D3E64-345C-4E6F-B79F-3AFF53B23B76}"/>
    <dgm:cxn modelId="{2DFE2499-E6AB-491B-8A90-B02BD1FCEE37}" type="presOf" srcId="{CF4B2F11-E2FF-4B5C-87F8-554D37B2A3C7}" destId="{FB3578E9-AAEF-4450-A80F-25D2FD3B6B92}" srcOrd="0" destOrd="0" presId="urn:microsoft.com/office/officeart/2005/8/layout/vList2"/>
    <dgm:cxn modelId="{86A88BAE-AD2D-4DCE-BB90-B8DA83A54828}" type="presOf" srcId="{D4559061-2F7D-4936-AF58-393F7C87E04B}" destId="{F80DD75E-0648-4FC6-8F49-71504D04C547}" srcOrd="0" destOrd="4" presId="urn:microsoft.com/office/officeart/2005/8/layout/vList2"/>
    <dgm:cxn modelId="{21D8F8B3-FFA4-4CC9-9D1A-973955EB0A9E}" type="presOf" srcId="{F40E3047-89B7-4593-893E-3EBFF5F6E40D}" destId="{F80DD75E-0648-4FC6-8F49-71504D04C547}" srcOrd="0" destOrd="1" presId="urn:microsoft.com/office/officeart/2005/8/layout/vList2"/>
    <dgm:cxn modelId="{C2FE43B9-6188-4723-8953-285C3AE28418}" type="presOf" srcId="{91E702D3-1EE4-438A-924E-B2D4E5653AFB}" destId="{F80DD75E-0648-4FC6-8F49-71504D04C547}" srcOrd="0" destOrd="2" presId="urn:microsoft.com/office/officeart/2005/8/layout/vList2"/>
    <dgm:cxn modelId="{CF9483BA-DDAD-4211-A973-DD1E90734AC9}" type="presOf" srcId="{02144073-CF4C-4CB8-8D46-D84A0CF4CB2E}" destId="{BF1DA742-E456-4FE9-927C-6405003E3DE0}" srcOrd="0" destOrd="0" presId="urn:microsoft.com/office/officeart/2005/8/layout/vList2"/>
    <dgm:cxn modelId="{9830EAC3-E469-44DF-B1C0-6911E691B745}" srcId="{0201AD4A-4836-45A4-A4DE-FE5FC8BD0D87}" destId="{F40E3047-89B7-4593-893E-3EBFF5F6E40D}" srcOrd="0" destOrd="0" parTransId="{C456FB25-1C63-4B4A-8E20-D84E380FA702}" sibTransId="{EA935D57-6DF1-4CD8-A3F9-BD47156B3326}"/>
    <dgm:cxn modelId="{131251DC-5199-42EB-95C1-042C3DC3D650}" type="presOf" srcId="{3F947EA3-6659-4447-B2D7-12B7459F00B7}" destId="{F80DD75E-0648-4FC6-8F49-71504D04C547}" srcOrd="0" destOrd="5" presId="urn:microsoft.com/office/officeart/2005/8/layout/vList2"/>
    <dgm:cxn modelId="{8D9347E8-D8D6-4A45-B9A1-12C3D24F6121}" srcId="{02144073-CF4C-4CB8-8D46-D84A0CF4CB2E}" destId="{0201AD4A-4836-45A4-A4DE-FE5FC8BD0D87}" srcOrd="0" destOrd="0" parTransId="{3660373F-64E3-4540-907E-2FE32958CD0D}" sibTransId="{F9ED0628-1592-4FA1-B0C5-04F6DC43EFCB}"/>
    <dgm:cxn modelId="{56A5B799-2C4F-4D59-924F-C7DD57D9E39E}" type="presParOf" srcId="{FB3578E9-AAEF-4450-A80F-25D2FD3B6B92}" destId="{BF1DA742-E456-4FE9-927C-6405003E3DE0}" srcOrd="0" destOrd="0" presId="urn:microsoft.com/office/officeart/2005/8/layout/vList2"/>
    <dgm:cxn modelId="{2F3D6E1A-F474-4587-9360-9055158C540A}" type="presParOf" srcId="{FB3578E9-AAEF-4450-A80F-25D2FD3B6B92}" destId="{F80DD75E-0648-4FC6-8F49-71504D04C54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86EA1B-AB25-4E91-B0AC-2900EB9E9A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9898E90-7F7A-4E57-9C28-47CC0F4EDE0C}">
      <dgm:prSet phldrT="[Text]" custT="1"/>
      <dgm:spPr/>
      <dgm:t>
        <a:bodyPr/>
        <a:lstStyle/>
        <a:p>
          <a:r>
            <a:rPr lang="es-ES" sz="3600" dirty="0">
              <a:latin typeface="Abadi" panose="020B0604020104020204" pitchFamily="34" charset="0"/>
            </a:rPr>
            <a:t>CONCLUSIÓN</a:t>
          </a:r>
          <a:endParaRPr lang="en-GB" sz="3600" dirty="0">
            <a:latin typeface="Abadi" panose="020B0604020104020204" pitchFamily="34" charset="0"/>
          </a:endParaRPr>
        </a:p>
      </dgm:t>
    </dgm:pt>
    <dgm:pt modelId="{3FFE513D-FA55-471A-AD2D-FBC978188B61}" type="parTrans" cxnId="{5AFD000A-DFB7-42E9-8C84-7F65E689C9AD}">
      <dgm:prSet/>
      <dgm:spPr/>
      <dgm:t>
        <a:bodyPr/>
        <a:lstStyle/>
        <a:p>
          <a:endParaRPr lang="en-GB"/>
        </a:p>
      </dgm:t>
    </dgm:pt>
    <dgm:pt modelId="{81117C03-7384-4732-9D67-DCBC009460B8}" type="sibTrans" cxnId="{5AFD000A-DFB7-42E9-8C84-7F65E689C9AD}">
      <dgm:prSet/>
      <dgm:spPr/>
      <dgm:t>
        <a:bodyPr/>
        <a:lstStyle/>
        <a:p>
          <a:endParaRPr lang="en-GB"/>
        </a:p>
      </dgm:t>
    </dgm:pt>
    <dgm:pt modelId="{57065207-C370-44AE-B830-A993E5308BD7}">
      <dgm:prSet phldrT="[Text]" custT="1"/>
      <dgm:spPr/>
      <dgm:t>
        <a:bodyPr/>
        <a:lstStyle/>
        <a:p>
          <a:r>
            <a:rPr lang="en-GB" sz="2800" dirty="0"/>
            <a:t>Al final, </a:t>
          </a:r>
          <a:r>
            <a:rPr lang="es-ES" sz="2800" noProof="0" dirty="0"/>
            <a:t>quería</a:t>
          </a:r>
          <a:r>
            <a:rPr lang="en-GB" sz="2800" dirty="0"/>
            <a:t> ………….</a:t>
          </a:r>
        </a:p>
      </dgm:t>
    </dgm:pt>
    <dgm:pt modelId="{9123A552-A57F-41A1-AA72-2E7C19FDCB99}" type="parTrans" cxnId="{2EEC48FB-002C-488C-84D6-451754B51676}">
      <dgm:prSet/>
      <dgm:spPr/>
      <dgm:t>
        <a:bodyPr/>
        <a:lstStyle/>
        <a:p>
          <a:endParaRPr lang="en-GB"/>
        </a:p>
      </dgm:t>
    </dgm:pt>
    <dgm:pt modelId="{DCB3243F-C6D5-4731-A2FA-D54CB89C587C}" type="sibTrans" cxnId="{2EEC48FB-002C-488C-84D6-451754B51676}">
      <dgm:prSet/>
      <dgm:spPr/>
      <dgm:t>
        <a:bodyPr/>
        <a:lstStyle/>
        <a:p>
          <a:endParaRPr lang="en-GB"/>
        </a:p>
      </dgm:t>
    </dgm:pt>
    <dgm:pt modelId="{3DD2120E-6925-41CB-9479-20D504C178DB}">
      <dgm:prSet custT="1"/>
      <dgm:spPr/>
      <dgm:t>
        <a:bodyPr/>
        <a:lstStyle/>
        <a:p>
          <a:r>
            <a:rPr lang="es-ES" sz="2800" dirty="0"/>
            <a:t>¡Espero tus noticias! / ¡Espero noticias tuyas (lo antes posible)!</a:t>
          </a:r>
          <a:endParaRPr lang="en-GB" sz="2800" dirty="0"/>
        </a:p>
      </dgm:t>
    </dgm:pt>
    <dgm:pt modelId="{74511009-0E69-45FC-A5E5-E33F8D38C462}" type="parTrans" cxnId="{25FF5E1F-99BD-4679-8148-20FA0C1E09B4}">
      <dgm:prSet/>
      <dgm:spPr/>
      <dgm:t>
        <a:bodyPr/>
        <a:lstStyle/>
        <a:p>
          <a:endParaRPr lang="en-GB"/>
        </a:p>
      </dgm:t>
    </dgm:pt>
    <dgm:pt modelId="{69E76E6C-F7C2-4075-9456-A5721D97C920}" type="sibTrans" cxnId="{25FF5E1F-99BD-4679-8148-20FA0C1E09B4}">
      <dgm:prSet/>
      <dgm:spPr/>
      <dgm:t>
        <a:bodyPr/>
        <a:lstStyle/>
        <a:p>
          <a:endParaRPr lang="en-GB"/>
        </a:p>
      </dgm:t>
    </dgm:pt>
    <dgm:pt modelId="{E5BA26FF-E994-4A9F-9D70-017F2D374495}">
      <dgm:prSet custT="1"/>
      <dgm:spPr/>
      <dgm:t>
        <a:bodyPr/>
        <a:lstStyle/>
        <a:p>
          <a:r>
            <a:rPr lang="en-GB" sz="2800" dirty="0"/>
            <a:t>¡Escríbeme pronto!</a:t>
          </a:r>
        </a:p>
      </dgm:t>
    </dgm:pt>
    <dgm:pt modelId="{3D2ECA56-5A80-4085-890C-8CA6EA13C648}" type="parTrans" cxnId="{E1C42214-CBD7-4D0F-8119-B7C18B8331C9}">
      <dgm:prSet/>
      <dgm:spPr/>
      <dgm:t>
        <a:bodyPr/>
        <a:lstStyle/>
        <a:p>
          <a:endParaRPr lang="en-GB"/>
        </a:p>
      </dgm:t>
    </dgm:pt>
    <dgm:pt modelId="{043CE7F8-0234-4E4A-A518-76F4BF16EB17}" type="sibTrans" cxnId="{E1C42214-CBD7-4D0F-8119-B7C18B8331C9}">
      <dgm:prSet/>
      <dgm:spPr/>
      <dgm:t>
        <a:bodyPr/>
        <a:lstStyle/>
        <a:p>
          <a:endParaRPr lang="en-GB"/>
        </a:p>
      </dgm:t>
    </dgm:pt>
    <dgm:pt modelId="{E72EE7A2-0153-469C-A18A-365686517439}">
      <dgm:prSet custT="1"/>
      <dgm:spPr/>
      <dgm:t>
        <a:bodyPr/>
        <a:lstStyle/>
        <a:p>
          <a:r>
            <a:rPr lang="es-ES" sz="2800" dirty="0"/>
            <a:t>¡Espero tu carta lo antes posible!</a:t>
          </a:r>
        </a:p>
      </dgm:t>
    </dgm:pt>
    <dgm:pt modelId="{45615767-E10A-4DA8-992F-1141AF93174B}" type="parTrans" cxnId="{2BA61E62-FA7E-430D-98D7-D31254D41B38}">
      <dgm:prSet/>
      <dgm:spPr/>
      <dgm:t>
        <a:bodyPr/>
        <a:lstStyle/>
        <a:p>
          <a:endParaRPr lang="en-GB"/>
        </a:p>
      </dgm:t>
    </dgm:pt>
    <dgm:pt modelId="{8CB76609-4259-46F1-AEC4-51736C4475FE}" type="sibTrans" cxnId="{2BA61E62-FA7E-430D-98D7-D31254D41B38}">
      <dgm:prSet/>
      <dgm:spPr/>
      <dgm:t>
        <a:bodyPr/>
        <a:lstStyle/>
        <a:p>
          <a:endParaRPr lang="en-GB"/>
        </a:p>
      </dgm:t>
    </dgm:pt>
    <dgm:pt modelId="{C818957C-E43E-4836-A804-0E1437572C67}" type="pres">
      <dgm:prSet presAssocID="{6786EA1B-AB25-4E91-B0AC-2900EB9E9A60}" presName="linear" presStyleCnt="0">
        <dgm:presLayoutVars>
          <dgm:animLvl val="lvl"/>
          <dgm:resizeHandles val="exact"/>
        </dgm:presLayoutVars>
      </dgm:prSet>
      <dgm:spPr/>
    </dgm:pt>
    <dgm:pt modelId="{4018E42F-590B-4F3A-83BF-468BDFB14730}" type="pres">
      <dgm:prSet presAssocID="{D9898E90-7F7A-4E57-9C28-47CC0F4EDE0C}" presName="parentText" presStyleLbl="node1" presStyleIdx="0" presStyleCnt="1" custScaleY="59862" custLinFactNeighborY="-55190">
        <dgm:presLayoutVars>
          <dgm:chMax val="0"/>
          <dgm:bulletEnabled val="1"/>
        </dgm:presLayoutVars>
      </dgm:prSet>
      <dgm:spPr/>
    </dgm:pt>
    <dgm:pt modelId="{76DE329B-42EF-4A10-AA57-B5B6B09FC90E}" type="pres">
      <dgm:prSet presAssocID="{D9898E90-7F7A-4E57-9C28-47CC0F4EDE0C}" presName="childText" presStyleLbl="revTx" presStyleIdx="0" presStyleCnt="1" custScaleY="156069">
        <dgm:presLayoutVars>
          <dgm:bulletEnabled val="1"/>
        </dgm:presLayoutVars>
      </dgm:prSet>
      <dgm:spPr/>
    </dgm:pt>
  </dgm:ptLst>
  <dgm:cxnLst>
    <dgm:cxn modelId="{F4F60F00-C533-4D17-ADCD-CBBF05379681}" type="presOf" srcId="{D9898E90-7F7A-4E57-9C28-47CC0F4EDE0C}" destId="{4018E42F-590B-4F3A-83BF-468BDFB14730}" srcOrd="0" destOrd="0" presId="urn:microsoft.com/office/officeart/2005/8/layout/vList2"/>
    <dgm:cxn modelId="{5AFD000A-DFB7-42E9-8C84-7F65E689C9AD}" srcId="{6786EA1B-AB25-4E91-B0AC-2900EB9E9A60}" destId="{D9898E90-7F7A-4E57-9C28-47CC0F4EDE0C}" srcOrd="0" destOrd="0" parTransId="{3FFE513D-FA55-471A-AD2D-FBC978188B61}" sibTransId="{81117C03-7384-4732-9D67-DCBC009460B8}"/>
    <dgm:cxn modelId="{E1C42214-CBD7-4D0F-8119-B7C18B8331C9}" srcId="{D9898E90-7F7A-4E57-9C28-47CC0F4EDE0C}" destId="{E5BA26FF-E994-4A9F-9D70-017F2D374495}" srcOrd="2" destOrd="0" parTransId="{3D2ECA56-5A80-4085-890C-8CA6EA13C648}" sibTransId="{043CE7F8-0234-4E4A-A518-76F4BF16EB17}"/>
    <dgm:cxn modelId="{25FF5E1F-99BD-4679-8148-20FA0C1E09B4}" srcId="{D9898E90-7F7A-4E57-9C28-47CC0F4EDE0C}" destId="{3DD2120E-6925-41CB-9479-20D504C178DB}" srcOrd="1" destOrd="0" parTransId="{74511009-0E69-45FC-A5E5-E33F8D38C462}" sibTransId="{69E76E6C-F7C2-4075-9456-A5721D97C920}"/>
    <dgm:cxn modelId="{807FA15F-5957-43CD-BA41-F8F52D339200}" type="presOf" srcId="{E5BA26FF-E994-4A9F-9D70-017F2D374495}" destId="{76DE329B-42EF-4A10-AA57-B5B6B09FC90E}" srcOrd="0" destOrd="2" presId="urn:microsoft.com/office/officeart/2005/8/layout/vList2"/>
    <dgm:cxn modelId="{2BA61E62-FA7E-430D-98D7-D31254D41B38}" srcId="{D9898E90-7F7A-4E57-9C28-47CC0F4EDE0C}" destId="{E72EE7A2-0153-469C-A18A-365686517439}" srcOrd="3" destOrd="0" parTransId="{45615767-E10A-4DA8-992F-1141AF93174B}" sibTransId="{8CB76609-4259-46F1-AEC4-51736C4475FE}"/>
    <dgm:cxn modelId="{89DDDC4D-1DA4-4A2B-8C39-37976A00FF8D}" type="presOf" srcId="{3DD2120E-6925-41CB-9479-20D504C178DB}" destId="{76DE329B-42EF-4A10-AA57-B5B6B09FC90E}" srcOrd="0" destOrd="1" presId="urn:microsoft.com/office/officeart/2005/8/layout/vList2"/>
    <dgm:cxn modelId="{8D15028A-8EB3-4707-920D-E0B28E27CB88}" type="presOf" srcId="{57065207-C370-44AE-B830-A993E5308BD7}" destId="{76DE329B-42EF-4A10-AA57-B5B6B09FC90E}" srcOrd="0" destOrd="0" presId="urn:microsoft.com/office/officeart/2005/8/layout/vList2"/>
    <dgm:cxn modelId="{8F33D596-9965-4AE1-88D2-5134AF100304}" type="presOf" srcId="{6786EA1B-AB25-4E91-B0AC-2900EB9E9A60}" destId="{C818957C-E43E-4836-A804-0E1437572C67}" srcOrd="0" destOrd="0" presId="urn:microsoft.com/office/officeart/2005/8/layout/vList2"/>
    <dgm:cxn modelId="{5E4A43B5-20A7-43A9-B9BB-C4E0E9C2EF47}" type="presOf" srcId="{E72EE7A2-0153-469C-A18A-365686517439}" destId="{76DE329B-42EF-4A10-AA57-B5B6B09FC90E}" srcOrd="0" destOrd="3" presId="urn:microsoft.com/office/officeart/2005/8/layout/vList2"/>
    <dgm:cxn modelId="{2EEC48FB-002C-488C-84D6-451754B51676}" srcId="{D9898E90-7F7A-4E57-9C28-47CC0F4EDE0C}" destId="{57065207-C370-44AE-B830-A993E5308BD7}" srcOrd="0" destOrd="0" parTransId="{9123A552-A57F-41A1-AA72-2E7C19FDCB99}" sibTransId="{DCB3243F-C6D5-4731-A2FA-D54CB89C587C}"/>
    <dgm:cxn modelId="{A0A73409-3AAD-4B00-BD41-9F90732F7078}" type="presParOf" srcId="{C818957C-E43E-4836-A804-0E1437572C67}" destId="{4018E42F-590B-4F3A-83BF-468BDFB14730}" srcOrd="0" destOrd="0" presId="urn:microsoft.com/office/officeart/2005/8/layout/vList2"/>
    <dgm:cxn modelId="{3A8C30A5-28BE-4A81-837A-E98993126700}" type="presParOf" srcId="{C818957C-E43E-4836-A804-0E1437572C67}" destId="{76DE329B-42EF-4A10-AA57-B5B6B09FC90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CD2A63-9AEC-40B6-A2F4-3638B8BA2A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2B3D477-583B-4CC0-8103-CE15AA0BA680}">
      <dgm:prSet phldrT="[Text]" custT="1"/>
      <dgm:spPr/>
      <dgm:t>
        <a:bodyPr/>
        <a:lstStyle/>
        <a:p>
          <a:pPr algn="r"/>
          <a:r>
            <a:rPr lang="es-ES" sz="3600" dirty="0">
              <a:latin typeface="Abadi" panose="020B0604020104020204" pitchFamily="34" charset="0"/>
            </a:rPr>
            <a:t>DESPEDIDA</a:t>
          </a:r>
          <a:endParaRPr lang="en-GB" sz="3600" dirty="0">
            <a:latin typeface="Abadi" panose="020B0604020104020204" pitchFamily="34" charset="0"/>
          </a:endParaRPr>
        </a:p>
      </dgm:t>
    </dgm:pt>
    <dgm:pt modelId="{0553C712-47E4-4C8A-9C71-4534CF7F373E}" type="parTrans" cxnId="{71ABD745-725C-4BBD-B3BA-6F58DE3A1F2C}">
      <dgm:prSet/>
      <dgm:spPr/>
      <dgm:t>
        <a:bodyPr/>
        <a:lstStyle/>
        <a:p>
          <a:endParaRPr lang="en-GB"/>
        </a:p>
      </dgm:t>
    </dgm:pt>
    <dgm:pt modelId="{AE1DAB1A-6E25-49AA-BCD1-DFDDD98E54C5}" type="sibTrans" cxnId="{71ABD745-725C-4BBD-B3BA-6F58DE3A1F2C}">
      <dgm:prSet/>
      <dgm:spPr/>
      <dgm:t>
        <a:bodyPr/>
        <a:lstStyle/>
        <a:p>
          <a:endParaRPr lang="en-GB"/>
        </a:p>
      </dgm:t>
    </dgm:pt>
    <dgm:pt modelId="{8AA46756-4784-429B-B870-477C798032C5}">
      <dgm:prSet phldrT="[Text]" custT="1"/>
      <dgm:spPr/>
      <dgm:t>
        <a:bodyPr/>
        <a:lstStyle/>
        <a:p>
          <a:pPr algn="ctr"/>
          <a:r>
            <a:rPr lang="en-GB" sz="2800" dirty="0"/>
            <a:t>  Un </a:t>
          </a:r>
          <a:r>
            <a:rPr lang="es-ES" sz="2800" noProof="0" dirty="0"/>
            <a:t>beso</a:t>
          </a:r>
          <a:r>
            <a:rPr lang="en-GB" sz="2800" dirty="0"/>
            <a:t> /</a:t>
          </a:r>
          <a:r>
            <a:rPr lang="es-ES" sz="2800" noProof="0" dirty="0"/>
            <a:t>Besos</a:t>
          </a:r>
          <a:r>
            <a:rPr lang="en-GB" sz="2800" dirty="0"/>
            <a:t> /</a:t>
          </a:r>
          <a:r>
            <a:rPr lang="es-ES" sz="2800" noProof="0" dirty="0"/>
            <a:t>Besitos</a:t>
          </a:r>
          <a:r>
            <a:rPr lang="en-GB" sz="2800" dirty="0"/>
            <a:t>,</a:t>
          </a:r>
        </a:p>
      </dgm:t>
    </dgm:pt>
    <dgm:pt modelId="{A5D994C8-8763-49B6-B6B5-84B53778FDE0}" type="parTrans" cxnId="{86BBA91E-49E4-4D7B-896D-ECBD81275776}">
      <dgm:prSet/>
      <dgm:spPr/>
      <dgm:t>
        <a:bodyPr/>
        <a:lstStyle/>
        <a:p>
          <a:endParaRPr lang="en-GB"/>
        </a:p>
      </dgm:t>
    </dgm:pt>
    <dgm:pt modelId="{9ABC5739-D829-4FF7-B366-F0B24BCCD158}" type="sibTrans" cxnId="{86BBA91E-49E4-4D7B-896D-ECBD81275776}">
      <dgm:prSet/>
      <dgm:spPr/>
      <dgm:t>
        <a:bodyPr/>
        <a:lstStyle/>
        <a:p>
          <a:endParaRPr lang="en-GB"/>
        </a:p>
      </dgm:t>
    </dgm:pt>
    <dgm:pt modelId="{C5DAF77D-60E7-4C40-9B21-6AA1D45AF0BA}">
      <dgm:prSet custT="1"/>
      <dgm:spPr/>
      <dgm:t>
        <a:bodyPr/>
        <a:lstStyle/>
        <a:p>
          <a:pPr algn="ctr"/>
          <a:r>
            <a:rPr lang="en-GB" sz="2800" dirty="0"/>
            <a:t>Un abrazo,</a:t>
          </a:r>
        </a:p>
      </dgm:t>
    </dgm:pt>
    <dgm:pt modelId="{B967D014-E673-422D-98A3-E095B7659169}" type="parTrans" cxnId="{6232BD14-3BCE-4DF7-B402-9346DDDA340F}">
      <dgm:prSet/>
      <dgm:spPr/>
      <dgm:t>
        <a:bodyPr/>
        <a:lstStyle/>
        <a:p>
          <a:endParaRPr lang="en-GB"/>
        </a:p>
      </dgm:t>
    </dgm:pt>
    <dgm:pt modelId="{D15DCC51-9605-4419-9CF0-688F4F0513F3}" type="sibTrans" cxnId="{6232BD14-3BCE-4DF7-B402-9346DDDA340F}">
      <dgm:prSet/>
      <dgm:spPr/>
      <dgm:t>
        <a:bodyPr/>
        <a:lstStyle/>
        <a:p>
          <a:endParaRPr lang="en-GB"/>
        </a:p>
      </dgm:t>
    </dgm:pt>
    <dgm:pt modelId="{A8615A2B-03FC-4B6E-936C-C941F1AB457D}">
      <dgm:prSet custT="1"/>
      <dgm:spPr/>
      <dgm:t>
        <a:bodyPr/>
        <a:lstStyle/>
        <a:p>
          <a:pPr algn="ctr"/>
          <a:r>
            <a:rPr lang="en-GB" sz="2800" dirty="0"/>
            <a:t>Un </a:t>
          </a:r>
          <a:r>
            <a:rPr lang="es-ES" sz="2800" noProof="0" dirty="0"/>
            <a:t>saludo</a:t>
          </a:r>
          <a:r>
            <a:rPr lang="en-GB" sz="2800" dirty="0"/>
            <a:t>,</a:t>
          </a:r>
        </a:p>
      </dgm:t>
    </dgm:pt>
    <dgm:pt modelId="{17FC886C-DAFA-4E14-9EC6-4962B8F11DB7}" type="parTrans" cxnId="{BF0639DC-6ED6-4D43-B7C8-9CAE95D1C35F}">
      <dgm:prSet/>
      <dgm:spPr/>
      <dgm:t>
        <a:bodyPr/>
        <a:lstStyle/>
        <a:p>
          <a:endParaRPr lang="en-GB"/>
        </a:p>
      </dgm:t>
    </dgm:pt>
    <dgm:pt modelId="{EAF181C9-F893-4A06-BE99-7A37E094809A}" type="sibTrans" cxnId="{BF0639DC-6ED6-4D43-B7C8-9CAE95D1C35F}">
      <dgm:prSet/>
      <dgm:spPr/>
      <dgm:t>
        <a:bodyPr/>
        <a:lstStyle/>
        <a:p>
          <a:endParaRPr lang="en-GB"/>
        </a:p>
      </dgm:t>
    </dgm:pt>
    <dgm:pt modelId="{C6238D38-C688-45BD-882C-393FCE45BE1E}">
      <dgm:prSet custT="1"/>
      <dgm:spPr/>
      <dgm:t>
        <a:bodyPr/>
        <a:lstStyle/>
        <a:p>
          <a:pPr algn="ctr"/>
          <a:r>
            <a:rPr lang="en-GB" sz="2800" dirty="0"/>
            <a:t>                                       NOMBRE</a:t>
          </a:r>
        </a:p>
      </dgm:t>
    </dgm:pt>
    <dgm:pt modelId="{96C2EC48-EFE6-4D30-83A4-BBBA49CB047C}" type="sibTrans" cxnId="{B1DF9C99-B30E-42CB-8B96-62DFC074D5DC}">
      <dgm:prSet/>
      <dgm:spPr/>
      <dgm:t>
        <a:bodyPr/>
        <a:lstStyle/>
        <a:p>
          <a:endParaRPr lang="en-GB"/>
        </a:p>
      </dgm:t>
    </dgm:pt>
    <dgm:pt modelId="{1504F11D-8FC3-42D3-A548-9DE77A14F438}" type="parTrans" cxnId="{B1DF9C99-B30E-42CB-8B96-62DFC074D5DC}">
      <dgm:prSet/>
      <dgm:spPr/>
      <dgm:t>
        <a:bodyPr/>
        <a:lstStyle/>
        <a:p>
          <a:endParaRPr lang="en-GB"/>
        </a:p>
      </dgm:t>
    </dgm:pt>
    <dgm:pt modelId="{485CFC9A-B8DF-4404-9FB7-6319C9F015B6}" type="pres">
      <dgm:prSet presAssocID="{8BCD2A63-9AEC-40B6-A2F4-3638B8BA2A2C}" presName="linear" presStyleCnt="0">
        <dgm:presLayoutVars>
          <dgm:animLvl val="lvl"/>
          <dgm:resizeHandles val="exact"/>
        </dgm:presLayoutVars>
      </dgm:prSet>
      <dgm:spPr/>
    </dgm:pt>
    <dgm:pt modelId="{B087E6EB-4622-4017-AA7B-E97D5F5E31F4}" type="pres">
      <dgm:prSet presAssocID="{02B3D477-583B-4CC0-8103-CE15AA0BA680}" presName="parentText" presStyleLbl="node1" presStyleIdx="0" presStyleCnt="1" custScaleY="67822" custLinFactNeighborY="-49154">
        <dgm:presLayoutVars>
          <dgm:chMax val="0"/>
          <dgm:bulletEnabled val="1"/>
        </dgm:presLayoutVars>
      </dgm:prSet>
      <dgm:spPr/>
    </dgm:pt>
    <dgm:pt modelId="{665F531B-A036-4C53-9399-B4D9C579A7F8}" type="pres">
      <dgm:prSet presAssocID="{02B3D477-583B-4CC0-8103-CE15AA0BA680}" presName="childText" presStyleLbl="revTx" presStyleIdx="0" presStyleCnt="1" custScaleY="135267">
        <dgm:presLayoutVars>
          <dgm:bulletEnabled val="1"/>
        </dgm:presLayoutVars>
      </dgm:prSet>
      <dgm:spPr/>
    </dgm:pt>
  </dgm:ptLst>
  <dgm:cxnLst>
    <dgm:cxn modelId="{6232BD14-3BCE-4DF7-B402-9346DDDA340F}" srcId="{02B3D477-583B-4CC0-8103-CE15AA0BA680}" destId="{C5DAF77D-60E7-4C40-9B21-6AA1D45AF0BA}" srcOrd="1" destOrd="0" parTransId="{B967D014-E673-422D-98A3-E095B7659169}" sibTransId="{D15DCC51-9605-4419-9CF0-688F4F0513F3}"/>
    <dgm:cxn modelId="{86BBA91E-49E4-4D7B-896D-ECBD81275776}" srcId="{02B3D477-583B-4CC0-8103-CE15AA0BA680}" destId="{8AA46756-4784-429B-B870-477C798032C5}" srcOrd="0" destOrd="0" parTransId="{A5D994C8-8763-49B6-B6B5-84B53778FDE0}" sibTransId="{9ABC5739-D829-4FF7-B366-F0B24BCCD158}"/>
    <dgm:cxn modelId="{37EB9121-42D5-42FE-AB25-FFFDC2C759F4}" type="presOf" srcId="{C6238D38-C688-45BD-882C-393FCE45BE1E}" destId="{665F531B-A036-4C53-9399-B4D9C579A7F8}" srcOrd="0" destOrd="3" presId="urn:microsoft.com/office/officeart/2005/8/layout/vList2"/>
    <dgm:cxn modelId="{71ABD745-725C-4BBD-B3BA-6F58DE3A1F2C}" srcId="{8BCD2A63-9AEC-40B6-A2F4-3638B8BA2A2C}" destId="{02B3D477-583B-4CC0-8103-CE15AA0BA680}" srcOrd="0" destOrd="0" parTransId="{0553C712-47E4-4C8A-9C71-4534CF7F373E}" sibTransId="{AE1DAB1A-6E25-49AA-BCD1-DFDDD98E54C5}"/>
    <dgm:cxn modelId="{19F73273-1915-461E-BA1B-FF388E216210}" type="presOf" srcId="{A8615A2B-03FC-4B6E-936C-C941F1AB457D}" destId="{665F531B-A036-4C53-9399-B4D9C579A7F8}" srcOrd="0" destOrd="2" presId="urn:microsoft.com/office/officeart/2005/8/layout/vList2"/>
    <dgm:cxn modelId="{C0181A78-B315-4F8A-B88B-8BBA91C04C66}" type="presOf" srcId="{8BCD2A63-9AEC-40B6-A2F4-3638B8BA2A2C}" destId="{485CFC9A-B8DF-4404-9FB7-6319C9F015B6}" srcOrd="0" destOrd="0" presId="urn:microsoft.com/office/officeart/2005/8/layout/vList2"/>
    <dgm:cxn modelId="{B1DF9C99-B30E-42CB-8B96-62DFC074D5DC}" srcId="{02B3D477-583B-4CC0-8103-CE15AA0BA680}" destId="{C6238D38-C688-45BD-882C-393FCE45BE1E}" srcOrd="3" destOrd="0" parTransId="{1504F11D-8FC3-42D3-A548-9DE77A14F438}" sibTransId="{96C2EC48-EFE6-4D30-83A4-BBBA49CB047C}"/>
    <dgm:cxn modelId="{1C60BCC5-00FE-4249-934B-51DBC4138946}" type="presOf" srcId="{8AA46756-4784-429B-B870-477C798032C5}" destId="{665F531B-A036-4C53-9399-B4D9C579A7F8}" srcOrd="0" destOrd="0" presId="urn:microsoft.com/office/officeart/2005/8/layout/vList2"/>
    <dgm:cxn modelId="{BF0639DC-6ED6-4D43-B7C8-9CAE95D1C35F}" srcId="{02B3D477-583B-4CC0-8103-CE15AA0BA680}" destId="{A8615A2B-03FC-4B6E-936C-C941F1AB457D}" srcOrd="2" destOrd="0" parTransId="{17FC886C-DAFA-4E14-9EC6-4962B8F11DB7}" sibTransId="{EAF181C9-F893-4A06-BE99-7A37E094809A}"/>
    <dgm:cxn modelId="{273C69E1-8650-4A2C-9291-184DE06F0266}" type="presOf" srcId="{02B3D477-583B-4CC0-8103-CE15AA0BA680}" destId="{B087E6EB-4622-4017-AA7B-E97D5F5E31F4}" srcOrd="0" destOrd="0" presId="urn:microsoft.com/office/officeart/2005/8/layout/vList2"/>
    <dgm:cxn modelId="{A80F94F8-8954-4949-8124-C2191BCCE8AC}" type="presOf" srcId="{C5DAF77D-60E7-4C40-9B21-6AA1D45AF0BA}" destId="{665F531B-A036-4C53-9399-B4D9C579A7F8}" srcOrd="0" destOrd="1" presId="urn:microsoft.com/office/officeart/2005/8/layout/vList2"/>
    <dgm:cxn modelId="{5A89C3AF-FCFB-40EB-9A96-601D4E261A2C}" type="presParOf" srcId="{485CFC9A-B8DF-4404-9FB7-6319C9F015B6}" destId="{B087E6EB-4622-4017-AA7B-E97D5F5E31F4}" srcOrd="0" destOrd="0" presId="urn:microsoft.com/office/officeart/2005/8/layout/vList2"/>
    <dgm:cxn modelId="{45D69617-3320-49B5-9295-8ECD82219E78}" type="presParOf" srcId="{485CFC9A-B8DF-4404-9FB7-6319C9F015B6}" destId="{665F531B-A036-4C53-9399-B4D9C579A7F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B489A0-1886-46A9-8E24-9255DB1858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4D9BED2-6B4B-4229-A14F-22649493CC18}">
      <dgm:prSet phldrT="[Text]" custT="1"/>
      <dgm:spPr/>
      <dgm:t>
        <a:bodyPr/>
        <a:lstStyle/>
        <a:p>
          <a:r>
            <a:rPr lang="en-GB" sz="3600" dirty="0">
              <a:latin typeface="Abadi" panose="020B0604020104020204" pitchFamily="34" charset="0"/>
            </a:rPr>
            <a:t>SALUDO</a:t>
          </a:r>
        </a:p>
      </dgm:t>
    </dgm:pt>
    <dgm:pt modelId="{617337E3-56F3-4EC8-8358-EDDDD7519DF7}" type="parTrans" cxnId="{EF910C2D-E02A-4A2F-A0E6-A5ED02A5C577}">
      <dgm:prSet/>
      <dgm:spPr/>
      <dgm:t>
        <a:bodyPr/>
        <a:lstStyle/>
        <a:p>
          <a:endParaRPr lang="en-GB"/>
        </a:p>
      </dgm:t>
    </dgm:pt>
    <dgm:pt modelId="{55EED3CA-0B7C-4D89-BF37-AC18E4E5914C}" type="sibTrans" cxnId="{EF910C2D-E02A-4A2F-A0E6-A5ED02A5C577}">
      <dgm:prSet/>
      <dgm:spPr/>
      <dgm:t>
        <a:bodyPr/>
        <a:lstStyle/>
        <a:p>
          <a:endParaRPr lang="en-GB"/>
        </a:p>
      </dgm:t>
    </dgm:pt>
    <dgm:pt modelId="{2BF6624B-B4DB-4C28-B5D9-8A83538A21CE}">
      <dgm:prSet phldrT="[Text]" custT="1"/>
      <dgm:spPr/>
      <dgm:t>
        <a:bodyPr/>
        <a:lstStyle/>
        <a:p>
          <a:r>
            <a:rPr lang="es-ES" sz="2800" noProof="0" dirty="0"/>
            <a:t>Querido</a:t>
          </a:r>
          <a:r>
            <a:rPr lang="en-GB" sz="2800" dirty="0"/>
            <a:t> </a:t>
          </a:r>
          <a:r>
            <a:rPr lang="es-ES" sz="2800" noProof="0" dirty="0"/>
            <a:t>señor</a:t>
          </a:r>
          <a:r>
            <a:rPr lang="en-GB" sz="2800" dirty="0"/>
            <a:t>/a:</a:t>
          </a:r>
        </a:p>
      </dgm:t>
    </dgm:pt>
    <dgm:pt modelId="{0FC36EA2-A7D6-42DF-8EF5-B72AE717E4DE}" type="parTrans" cxnId="{BE66DDF7-5A60-4BAA-9219-4FD0614DABB8}">
      <dgm:prSet/>
      <dgm:spPr/>
      <dgm:t>
        <a:bodyPr/>
        <a:lstStyle/>
        <a:p>
          <a:endParaRPr lang="en-GB"/>
        </a:p>
      </dgm:t>
    </dgm:pt>
    <dgm:pt modelId="{02BDF60E-BC9E-4EF7-9B6D-72D28C94EDF6}" type="sibTrans" cxnId="{BE66DDF7-5A60-4BAA-9219-4FD0614DABB8}">
      <dgm:prSet/>
      <dgm:spPr/>
      <dgm:t>
        <a:bodyPr/>
        <a:lstStyle/>
        <a:p>
          <a:endParaRPr lang="en-GB"/>
        </a:p>
      </dgm:t>
    </dgm:pt>
    <dgm:pt modelId="{87AAE371-9704-4A8F-91DF-5A6CB3959DEB}">
      <dgm:prSet custT="1"/>
      <dgm:spPr/>
      <dgm:t>
        <a:bodyPr/>
        <a:lstStyle/>
        <a:p>
          <a:r>
            <a:rPr lang="en-GB" sz="2800" dirty="0"/>
            <a:t>Queridos señores:</a:t>
          </a:r>
        </a:p>
      </dgm:t>
    </dgm:pt>
    <dgm:pt modelId="{973F2451-22BA-4EF7-84CD-64CD84DB1B0F}" type="parTrans" cxnId="{1C3FCBA7-2DE5-4D98-A19F-617FCC4F8051}">
      <dgm:prSet/>
      <dgm:spPr/>
      <dgm:t>
        <a:bodyPr/>
        <a:lstStyle/>
        <a:p>
          <a:endParaRPr lang="en-GB"/>
        </a:p>
      </dgm:t>
    </dgm:pt>
    <dgm:pt modelId="{FB24C291-D25D-4200-A659-592F386C07D6}" type="sibTrans" cxnId="{1C3FCBA7-2DE5-4D98-A19F-617FCC4F8051}">
      <dgm:prSet/>
      <dgm:spPr/>
      <dgm:t>
        <a:bodyPr/>
        <a:lstStyle/>
        <a:p>
          <a:endParaRPr lang="en-GB"/>
        </a:p>
      </dgm:t>
    </dgm:pt>
    <dgm:pt modelId="{933B4EF1-91D8-4DB5-89B7-4F83B01CD4D0}" type="pres">
      <dgm:prSet presAssocID="{9DB489A0-1886-46A9-8E24-9255DB18583E}" presName="linear" presStyleCnt="0">
        <dgm:presLayoutVars>
          <dgm:animLvl val="lvl"/>
          <dgm:resizeHandles val="exact"/>
        </dgm:presLayoutVars>
      </dgm:prSet>
      <dgm:spPr/>
    </dgm:pt>
    <dgm:pt modelId="{C300DB21-DFC1-4134-86DB-B72DACC858D6}" type="pres">
      <dgm:prSet presAssocID="{34D9BED2-6B4B-4229-A14F-22649493CC18}" presName="parentText" presStyleLbl="node1" presStyleIdx="0" presStyleCnt="1" custScaleY="68762" custLinFactNeighborX="134" custLinFactNeighborY="-50669">
        <dgm:presLayoutVars>
          <dgm:chMax val="0"/>
          <dgm:bulletEnabled val="1"/>
        </dgm:presLayoutVars>
      </dgm:prSet>
      <dgm:spPr/>
    </dgm:pt>
    <dgm:pt modelId="{F017D69C-A165-40CA-AD93-6907B7B7DB00}" type="pres">
      <dgm:prSet presAssocID="{34D9BED2-6B4B-4229-A14F-22649493CC1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F910C2D-E02A-4A2F-A0E6-A5ED02A5C577}" srcId="{9DB489A0-1886-46A9-8E24-9255DB18583E}" destId="{34D9BED2-6B4B-4229-A14F-22649493CC18}" srcOrd="0" destOrd="0" parTransId="{617337E3-56F3-4EC8-8358-EDDDD7519DF7}" sibTransId="{55EED3CA-0B7C-4D89-BF37-AC18E4E5914C}"/>
    <dgm:cxn modelId="{AD1E3B40-9D40-4F1A-B1A1-C3069630ABF2}" type="presOf" srcId="{87AAE371-9704-4A8F-91DF-5A6CB3959DEB}" destId="{F017D69C-A165-40CA-AD93-6907B7B7DB00}" srcOrd="0" destOrd="1" presId="urn:microsoft.com/office/officeart/2005/8/layout/vList2"/>
    <dgm:cxn modelId="{6654697E-9C51-4A25-AA6F-0E7A4C32FCF4}" type="presOf" srcId="{34D9BED2-6B4B-4229-A14F-22649493CC18}" destId="{C300DB21-DFC1-4134-86DB-B72DACC858D6}" srcOrd="0" destOrd="0" presId="urn:microsoft.com/office/officeart/2005/8/layout/vList2"/>
    <dgm:cxn modelId="{EF237D9E-9111-4E8B-8EDF-C9FC0CBEA692}" type="presOf" srcId="{2BF6624B-B4DB-4C28-B5D9-8A83538A21CE}" destId="{F017D69C-A165-40CA-AD93-6907B7B7DB00}" srcOrd="0" destOrd="0" presId="urn:microsoft.com/office/officeart/2005/8/layout/vList2"/>
    <dgm:cxn modelId="{1C3FCBA7-2DE5-4D98-A19F-617FCC4F8051}" srcId="{34D9BED2-6B4B-4229-A14F-22649493CC18}" destId="{87AAE371-9704-4A8F-91DF-5A6CB3959DEB}" srcOrd="1" destOrd="0" parTransId="{973F2451-22BA-4EF7-84CD-64CD84DB1B0F}" sibTransId="{FB24C291-D25D-4200-A659-592F386C07D6}"/>
    <dgm:cxn modelId="{6F32AAC1-E558-44C4-8628-DA5769CFB1A1}" type="presOf" srcId="{9DB489A0-1886-46A9-8E24-9255DB18583E}" destId="{933B4EF1-91D8-4DB5-89B7-4F83B01CD4D0}" srcOrd="0" destOrd="0" presId="urn:microsoft.com/office/officeart/2005/8/layout/vList2"/>
    <dgm:cxn modelId="{BE66DDF7-5A60-4BAA-9219-4FD0614DABB8}" srcId="{34D9BED2-6B4B-4229-A14F-22649493CC18}" destId="{2BF6624B-B4DB-4C28-B5D9-8A83538A21CE}" srcOrd="0" destOrd="0" parTransId="{0FC36EA2-A7D6-42DF-8EF5-B72AE717E4DE}" sibTransId="{02BDF60E-BC9E-4EF7-9B6D-72D28C94EDF6}"/>
    <dgm:cxn modelId="{A6D02F52-F2E4-4D82-A3DE-0FF726807BEB}" type="presParOf" srcId="{933B4EF1-91D8-4DB5-89B7-4F83B01CD4D0}" destId="{C300DB21-DFC1-4134-86DB-B72DACC858D6}" srcOrd="0" destOrd="0" presId="urn:microsoft.com/office/officeart/2005/8/layout/vList2"/>
    <dgm:cxn modelId="{FBD27D89-2F42-4A50-8B5A-9B80CF1047E0}" type="presParOf" srcId="{933B4EF1-91D8-4DB5-89B7-4F83B01CD4D0}" destId="{F017D69C-A165-40CA-AD93-6907B7B7DB0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3995A9-EB0E-48FC-AF1C-EE92F9AFE1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F37C643-2C98-4A22-ACDB-9F08D4E37DE7}">
      <dgm:prSet phldrT="[Text]" custT="1"/>
      <dgm:spPr/>
      <dgm:t>
        <a:bodyPr/>
        <a:lstStyle/>
        <a:p>
          <a:r>
            <a:rPr lang="es-ES" sz="3600" dirty="0">
              <a:latin typeface="Abadi" panose="020B0604020104020204" pitchFamily="34" charset="0"/>
            </a:rPr>
            <a:t>INTRODUCCIÓN</a:t>
          </a:r>
          <a:endParaRPr lang="en-GB" sz="3600" dirty="0"/>
        </a:p>
      </dgm:t>
    </dgm:pt>
    <dgm:pt modelId="{95869DB9-6FC8-4AEE-996C-C880B04C93E3}" type="parTrans" cxnId="{F621FD30-8908-408B-9B2E-F806EC526B5F}">
      <dgm:prSet/>
      <dgm:spPr/>
      <dgm:t>
        <a:bodyPr/>
        <a:lstStyle/>
        <a:p>
          <a:endParaRPr lang="en-GB"/>
        </a:p>
      </dgm:t>
    </dgm:pt>
    <dgm:pt modelId="{F011DE6C-DB79-42E8-8929-6013DCACEEC6}" type="sibTrans" cxnId="{F621FD30-8908-408B-9B2E-F806EC526B5F}">
      <dgm:prSet/>
      <dgm:spPr/>
      <dgm:t>
        <a:bodyPr/>
        <a:lstStyle/>
        <a:p>
          <a:endParaRPr lang="en-GB"/>
        </a:p>
      </dgm:t>
    </dgm:pt>
    <dgm:pt modelId="{A0EB4F86-F07B-4E74-ACD4-1EAF41F192F7}">
      <dgm:prSet phldrT="[Text]" custT="1"/>
      <dgm:spPr/>
      <dgm:t>
        <a:bodyPr/>
        <a:lstStyle/>
        <a:p>
          <a:r>
            <a:rPr lang="es-ES" sz="2800" dirty="0"/>
            <a:t>Me llamo ……, tengo ..... años y le(s) escribo porque ……</a:t>
          </a:r>
          <a:endParaRPr lang="en-GB" sz="2800" dirty="0"/>
        </a:p>
      </dgm:t>
    </dgm:pt>
    <dgm:pt modelId="{BCE937B7-2126-4ACC-BF3A-F773FE42744C}" type="parTrans" cxnId="{1F4E85B1-CD6F-47E5-929C-2962E51456EE}">
      <dgm:prSet/>
      <dgm:spPr/>
      <dgm:t>
        <a:bodyPr/>
        <a:lstStyle/>
        <a:p>
          <a:endParaRPr lang="en-GB"/>
        </a:p>
      </dgm:t>
    </dgm:pt>
    <dgm:pt modelId="{E6820A4B-B5C4-4549-B4FA-624BD03099F1}" type="sibTrans" cxnId="{1F4E85B1-CD6F-47E5-929C-2962E51456EE}">
      <dgm:prSet/>
      <dgm:spPr/>
      <dgm:t>
        <a:bodyPr/>
        <a:lstStyle/>
        <a:p>
          <a:endParaRPr lang="en-GB"/>
        </a:p>
      </dgm:t>
    </dgm:pt>
    <dgm:pt modelId="{23B4290A-4861-477F-9FEE-2FB81DCEA2DA}">
      <dgm:prSet custT="1"/>
      <dgm:spPr/>
      <dgm:t>
        <a:bodyPr/>
        <a:lstStyle/>
        <a:p>
          <a:r>
            <a:rPr lang="es-ES" sz="2800" dirty="0"/>
            <a:t>- He recibido tu carta y le(s) escribo porque ……</a:t>
          </a:r>
          <a:endParaRPr lang="en-GB" sz="2800" dirty="0"/>
        </a:p>
      </dgm:t>
    </dgm:pt>
    <dgm:pt modelId="{90A0C0C4-4C4C-4803-917D-58660A1FC996}" type="parTrans" cxnId="{1B0899E8-A874-4DDD-AD6B-C6E6600DC423}">
      <dgm:prSet/>
      <dgm:spPr/>
      <dgm:t>
        <a:bodyPr/>
        <a:lstStyle/>
        <a:p>
          <a:endParaRPr lang="en-GB"/>
        </a:p>
      </dgm:t>
    </dgm:pt>
    <dgm:pt modelId="{F1E316B1-64F8-4220-9A5A-40EF37363B93}" type="sibTrans" cxnId="{1B0899E8-A874-4DDD-AD6B-C6E6600DC423}">
      <dgm:prSet/>
      <dgm:spPr/>
      <dgm:t>
        <a:bodyPr/>
        <a:lstStyle/>
        <a:p>
          <a:endParaRPr lang="en-GB"/>
        </a:p>
      </dgm:t>
    </dgm:pt>
    <dgm:pt modelId="{D68AE2E5-25B8-4572-95C1-8A87D3858C0A}">
      <dgm:prSet custT="1"/>
      <dgm:spPr/>
      <dgm:t>
        <a:bodyPr/>
        <a:lstStyle/>
        <a:p>
          <a:r>
            <a:rPr lang="es-ES" sz="2800" dirty="0"/>
            <a:t>- He visto un anuncio en el periódico y quiero ……</a:t>
          </a:r>
          <a:endParaRPr lang="en-GB" sz="2800" dirty="0"/>
        </a:p>
      </dgm:t>
    </dgm:pt>
    <dgm:pt modelId="{968617DB-26EF-4B6B-9C0C-F1A0FE3E989E}" type="parTrans" cxnId="{EBB27346-AF1C-41BE-95E5-714B793A3A9E}">
      <dgm:prSet/>
      <dgm:spPr/>
      <dgm:t>
        <a:bodyPr/>
        <a:lstStyle/>
        <a:p>
          <a:endParaRPr lang="en-GB"/>
        </a:p>
      </dgm:t>
    </dgm:pt>
    <dgm:pt modelId="{5196B11B-4E4A-48F3-97DD-4FDF32127468}" type="sibTrans" cxnId="{EBB27346-AF1C-41BE-95E5-714B793A3A9E}">
      <dgm:prSet/>
      <dgm:spPr/>
      <dgm:t>
        <a:bodyPr/>
        <a:lstStyle/>
        <a:p>
          <a:endParaRPr lang="en-GB"/>
        </a:p>
      </dgm:t>
    </dgm:pt>
    <dgm:pt modelId="{6680D26C-7B36-45D2-9328-358B07DE6026}" type="pres">
      <dgm:prSet presAssocID="{DA3995A9-EB0E-48FC-AF1C-EE92F9AFE12E}" presName="linear" presStyleCnt="0">
        <dgm:presLayoutVars>
          <dgm:animLvl val="lvl"/>
          <dgm:resizeHandles val="exact"/>
        </dgm:presLayoutVars>
      </dgm:prSet>
      <dgm:spPr/>
    </dgm:pt>
    <dgm:pt modelId="{E9E76DF3-870F-49A2-87BD-266B06164631}" type="pres">
      <dgm:prSet presAssocID="{2F37C643-2C98-4A22-ACDB-9F08D4E37DE7}" presName="parentText" presStyleLbl="node1" presStyleIdx="0" presStyleCnt="1" custScaleY="50768" custLinFactNeighborY="-78035">
        <dgm:presLayoutVars>
          <dgm:chMax val="0"/>
          <dgm:bulletEnabled val="1"/>
        </dgm:presLayoutVars>
      </dgm:prSet>
      <dgm:spPr/>
    </dgm:pt>
    <dgm:pt modelId="{CCADF0C9-AB07-4759-8736-F5EE47D9CCDD}" type="pres">
      <dgm:prSet presAssocID="{2F37C643-2C98-4A22-ACDB-9F08D4E37DE7}" presName="childText" presStyleLbl="revTx" presStyleIdx="0" presStyleCnt="1" custScaleY="119217">
        <dgm:presLayoutVars>
          <dgm:bulletEnabled val="1"/>
        </dgm:presLayoutVars>
      </dgm:prSet>
      <dgm:spPr/>
    </dgm:pt>
  </dgm:ptLst>
  <dgm:cxnLst>
    <dgm:cxn modelId="{6D311B0A-9AD8-48B7-926D-D03BE1D82CEC}" type="presOf" srcId="{D68AE2E5-25B8-4572-95C1-8A87D3858C0A}" destId="{CCADF0C9-AB07-4759-8736-F5EE47D9CCDD}" srcOrd="0" destOrd="2" presId="urn:microsoft.com/office/officeart/2005/8/layout/vList2"/>
    <dgm:cxn modelId="{6CD35B1F-37A3-42E5-A0BB-6D5769D57B0B}" type="presOf" srcId="{2F37C643-2C98-4A22-ACDB-9F08D4E37DE7}" destId="{E9E76DF3-870F-49A2-87BD-266B06164631}" srcOrd="0" destOrd="0" presId="urn:microsoft.com/office/officeart/2005/8/layout/vList2"/>
    <dgm:cxn modelId="{F621FD30-8908-408B-9B2E-F806EC526B5F}" srcId="{DA3995A9-EB0E-48FC-AF1C-EE92F9AFE12E}" destId="{2F37C643-2C98-4A22-ACDB-9F08D4E37DE7}" srcOrd="0" destOrd="0" parTransId="{95869DB9-6FC8-4AEE-996C-C880B04C93E3}" sibTransId="{F011DE6C-DB79-42E8-8929-6013DCACEEC6}"/>
    <dgm:cxn modelId="{9444EB3C-3A28-479D-B9E1-8B825B066E3D}" type="presOf" srcId="{A0EB4F86-F07B-4E74-ACD4-1EAF41F192F7}" destId="{CCADF0C9-AB07-4759-8736-F5EE47D9CCDD}" srcOrd="0" destOrd="0" presId="urn:microsoft.com/office/officeart/2005/8/layout/vList2"/>
    <dgm:cxn modelId="{EBB27346-AF1C-41BE-95E5-714B793A3A9E}" srcId="{2F37C643-2C98-4A22-ACDB-9F08D4E37DE7}" destId="{D68AE2E5-25B8-4572-95C1-8A87D3858C0A}" srcOrd="2" destOrd="0" parTransId="{968617DB-26EF-4B6B-9C0C-F1A0FE3E989E}" sibTransId="{5196B11B-4E4A-48F3-97DD-4FDF32127468}"/>
    <dgm:cxn modelId="{FAF14E8C-04FF-4C23-B766-20A8F5CFA498}" type="presOf" srcId="{DA3995A9-EB0E-48FC-AF1C-EE92F9AFE12E}" destId="{6680D26C-7B36-45D2-9328-358B07DE6026}" srcOrd="0" destOrd="0" presId="urn:microsoft.com/office/officeart/2005/8/layout/vList2"/>
    <dgm:cxn modelId="{1F4E85B1-CD6F-47E5-929C-2962E51456EE}" srcId="{2F37C643-2C98-4A22-ACDB-9F08D4E37DE7}" destId="{A0EB4F86-F07B-4E74-ACD4-1EAF41F192F7}" srcOrd="0" destOrd="0" parTransId="{BCE937B7-2126-4ACC-BF3A-F773FE42744C}" sibTransId="{E6820A4B-B5C4-4549-B4FA-624BD03099F1}"/>
    <dgm:cxn modelId="{A16B1DC6-F349-4F33-9862-53CC4670ACBA}" type="presOf" srcId="{23B4290A-4861-477F-9FEE-2FB81DCEA2DA}" destId="{CCADF0C9-AB07-4759-8736-F5EE47D9CCDD}" srcOrd="0" destOrd="1" presId="urn:microsoft.com/office/officeart/2005/8/layout/vList2"/>
    <dgm:cxn modelId="{1B0899E8-A874-4DDD-AD6B-C6E6600DC423}" srcId="{2F37C643-2C98-4A22-ACDB-9F08D4E37DE7}" destId="{23B4290A-4861-477F-9FEE-2FB81DCEA2DA}" srcOrd="1" destOrd="0" parTransId="{90A0C0C4-4C4C-4803-917D-58660A1FC996}" sibTransId="{F1E316B1-64F8-4220-9A5A-40EF37363B93}"/>
    <dgm:cxn modelId="{A6253DC7-7C8C-423B-A26A-EAB281E9A5A1}" type="presParOf" srcId="{6680D26C-7B36-45D2-9328-358B07DE6026}" destId="{E9E76DF3-870F-49A2-87BD-266B06164631}" srcOrd="0" destOrd="0" presId="urn:microsoft.com/office/officeart/2005/8/layout/vList2"/>
    <dgm:cxn modelId="{D361BBA9-C159-4535-AEB1-086C343376D1}" type="presParOf" srcId="{6680D26C-7B36-45D2-9328-358B07DE6026}" destId="{CCADF0C9-AB07-4759-8736-F5EE47D9CCD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D053BF-8534-4DAC-B70F-634702607D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45682B2-DEC3-45DB-BD80-FCF4BDA61A0A}">
      <dgm:prSet phldrT="[Text]" custT="1"/>
      <dgm:spPr/>
      <dgm:t>
        <a:bodyPr/>
        <a:lstStyle/>
        <a:p>
          <a:r>
            <a:rPr lang="en-GB" sz="3600" dirty="0">
              <a:latin typeface="Abadi" panose="020B0604020104020204" pitchFamily="34" charset="0"/>
            </a:rPr>
            <a:t>DESARROLLO</a:t>
          </a:r>
        </a:p>
      </dgm:t>
    </dgm:pt>
    <dgm:pt modelId="{75E6E2CF-8741-453E-B0C8-BC040641FEFD}" type="parTrans" cxnId="{E19DECC1-2BCD-4029-B2CE-E552EF6B5E9F}">
      <dgm:prSet/>
      <dgm:spPr/>
      <dgm:t>
        <a:bodyPr/>
        <a:lstStyle/>
        <a:p>
          <a:endParaRPr lang="en-GB"/>
        </a:p>
      </dgm:t>
    </dgm:pt>
    <dgm:pt modelId="{BE044214-39A6-484E-94B2-E6DCA7A1F5B9}" type="sibTrans" cxnId="{E19DECC1-2BCD-4029-B2CE-E552EF6B5E9F}">
      <dgm:prSet/>
      <dgm:spPr/>
      <dgm:t>
        <a:bodyPr/>
        <a:lstStyle/>
        <a:p>
          <a:endParaRPr lang="en-GB"/>
        </a:p>
      </dgm:t>
    </dgm:pt>
    <dgm:pt modelId="{77622932-2368-488C-9B1F-AEA0F5887C7F}">
      <dgm:prSet phldrT="[Text]"/>
      <dgm:spPr/>
      <dgm:t>
        <a:bodyPr/>
        <a:lstStyle/>
        <a:p>
          <a:r>
            <a:rPr lang="en-GB" dirty="0"/>
            <a:t>- Le(s) </a:t>
          </a:r>
          <a:r>
            <a:rPr lang="en-GB" dirty="0" err="1"/>
            <a:t>escribo</a:t>
          </a:r>
          <a:r>
            <a:rPr lang="en-GB" dirty="0"/>
            <a:t> </a:t>
          </a:r>
          <a:r>
            <a:rPr lang="en-GB" dirty="0" err="1"/>
            <a:t>porque</a:t>
          </a:r>
          <a:r>
            <a:rPr lang="en-GB" dirty="0"/>
            <a:t> me </a:t>
          </a:r>
          <a:r>
            <a:rPr lang="en-GB" dirty="0" err="1"/>
            <a:t>interesa</a:t>
          </a:r>
          <a:r>
            <a:rPr lang="en-GB" dirty="0"/>
            <a:t> </a:t>
          </a:r>
          <a:r>
            <a:rPr lang="en-GB" dirty="0" err="1"/>
            <a:t>saber</a:t>
          </a:r>
          <a:r>
            <a:rPr lang="en-GB" dirty="0"/>
            <a:t> ……</a:t>
          </a:r>
        </a:p>
      </dgm:t>
    </dgm:pt>
    <dgm:pt modelId="{A948853A-BF0E-4068-AD42-7FCCD958E3C5}" type="parTrans" cxnId="{F24DA59C-3DB2-4B60-8210-FCC9DEB153FE}">
      <dgm:prSet/>
      <dgm:spPr/>
      <dgm:t>
        <a:bodyPr/>
        <a:lstStyle/>
        <a:p>
          <a:endParaRPr lang="en-GB"/>
        </a:p>
      </dgm:t>
    </dgm:pt>
    <dgm:pt modelId="{7DF04B74-59F0-462F-8BA9-A2E30F7677F1}" type="sibTrans" cxnId="{F24DA59C-3DB2-4B60-8210-FCC9DEB153FE}">
      <dgm:prSet/>
      <dgm:spPr/>
      <dgm:t>
        <a:bodyPr/>
        <a:lstStyle/>
        <a:p>
          <a:endParaRPr lang="en-GB"/>
        </a:p>
      </dgm:t>
    </dgm:pt>
    <dgm:pt modelId="{89E8B861-DD3B-48A7-B0EC-47868022C57A}">
      <dgm:prSet/>
      <dgm:spPr/>
      <dgm:t>
        <a:bodyPr/>
        <a:lstStyle/>
        <a:p>
          <a:r>
            <a:rPr lang="en-GB" dirty="0"/>
            <a:t>- Quería saber sobre ……</a:t>
          </a:r>
        </a:p>
      </dgm:t>
    </dgm:pt>
    <dgm:pt modelId="{C975E40F-669A-46EE-8172-ADB84E035E8B}" type="parTrans" cxnId="{084A42D0-5121-4A27-8CC4-350C07BDD880}">
      <dgm:prSet/>
      <dgm:spPr/>
      <dgm:t>
        <a:bodyPr/>
        <a:lstStyle/>
        <a:p>
          <a:endParaRPr lang="en-GB"/>
        </a:p>
      </dgm:t>
    </dgm:pt>
    <dgm:pt modelId="{C3F49B21-9597-422F-AB6B-243E4DCEEC9B}" type="sibTrans" cxnId="{084A42D0-5121-4A27-8CC4-350C07BDD880}">
      <dgm:prSet/>
      <dgm:spPr/>
      <dgm:t>
        <a:bodyPr/>
        <a:lstStyle/>
        <a:p>
          <a:endParaRPr lang="en-GB"/>
        </a:p>
      </dgm:t>
    </dgm:pt>
    <dgm:pt modelId="{4572F52E-54BE-4A24-B229-08CEB25A7C5F}">
      <dgm:prSet/>
      <dgm:spPr/>
      <dgm:t>
        <a:bodyPr/>
        <a:lstStyle/>
        <a:p>
          <a:r>
            <a:rPr lang="es-ES" dirty="0"/>
            <a:t>- Me gustaría informarme / saber sobre ……</a:t>
          </a:r>
          <a:endParaRPr lang="en-GB" dirty="0"/>
        </a:p>
      </dgm:t>
    </dgm:pt>
    <dgm:pt modelId="{B9543A9D-44D3-4B8C-B150-31875D1A4551}" type="parTrans" cxnId="{B732A765-4EEB-42AF-98D6-A8CA2438FC57}">
      <dgm:prSet/>
      <dgm:spPr/>
      <dgm:t>
        <a:bodyPr/>
        <a:lstStyle/>
        <a:p>
          <a:endParaRPr lang="en-GB"/>
        </a:p>
      </dgm:t>
    </dgm:pt>
    <dgm:pt modelId="{3B8184C2-13C3-4D0F-98F9-13537E2C8F0E}" type="sibTrans" cxnId="{B732A765-4EEB-42AF-98D6-A8CA2438FC57}">
      <dgm:prSet/>
      <dgm:spPr/>
      <dgm:t>
        <a:bodyPr/>
        <a:lstStyle/>
        <a:p>
          <a:endParaRPr lang="en-GB"/>
        </a:p>
      </dgm:t>
    </dgm:pt>
    <dgm:pt modelId="{E047F540-E373-407E-9F8E-86126684D41E}">
      <dgm:prSet/>
      <dgm:spPr/>
      <dgm:t>
        <a:bodyPr/>
        <a:lstStyle/>
        <a:p>
          <a:r>
            <a:rPr lang="es-ES" dirty="0"/>
            <a:t>- ¿Me puede(n) decir qué/dónde/cómo …… (puedo matricularme en </a:t>
          </a:r>
          <a:r>
            <a:rPr lang="en-GB" dirty="0" err="1"/>
            <a:t>este</a:t>
          </a:r>
          <a:r>
            <a:rPr lang="en-GB" dirty="0"/>
            <a:t> </a:t>
          </a:r>
          <a:r>
            <a:rPr lang="en-GB" dirty="0" err="1"/>
            <a:t>curso</a:t>
          </a:r>
          <a:r>
            <a:rPr lang="en-GB" dirty="0"/>
            <a:t>)?</a:t>
          </a:r>
        </a:p>
      </dgm:t>
    </dgm:pt>
    <dgm:pt modelId="{5E094F0E-0AC3-446E-A0A8-BED7F20B0108}" type="parTrans" cxnId="{BA411AC6-DD3F-494E-9D4B-F3964C8C00D9}">
      <dgm:prSet/>
      <dgm:spPr/>
      <dgm:t>
        <a:bodyPr/>
        <a:lstStyle/>
        <a:p>
          <a:endParaRPr lang="en-GB"/>
        </a:p>
      </dgm:t>
    </dgm:pt>
    <dgm:pt modelId="{94A187EF-9905-4B7A-B411-6D24ED206399}" type="sibTrans" cxnId="{BA411AC6-DD3F-494E-9D4B-F3964C8C00D9}">
      <dgm:prSet/>
      <dgm:spPr/>
      <dgm:t>
        <a:bodyPr/>
        <a:lstStyle/>
        <a:p>
          <a:endParaRPr lang="en-GB"/>
        </a:p>
      </dgm:t>
    </dgm:pt>
    <dgm:pt modelId="{E3F3C04F-EABC-4C22-9788-69D61D95325D}">
      <dgm:prSet/>
      <dgm:spPr/>
      <dgm:t>
        <a:bodyPr/>
        <a:lstStyle/>
        <a:p>
          <a:r>
            <a:rPr lang="en-GB" dirty="0"/>
            <a:t>- Me interesa ……</a:t>
          </a:r>
        </a:p>
      </dgm:t>
    </dgm:pt>
    <dgm:pt modelId="{E4E80035-D0E7-4951-A3D5-355324549CB9}" type="parTrans" cxnId="{C9E14635-F51E-48CE-9865-0393D9FAC59A}">
      <dgm:prSet/>
      <dgm:spPr/>
      <dgm:t>
        <a:bodyPr/>
        <a:lstStyle/>
        <a:p>
          <a:endParaRPr lang="en-GB"/>
        </a:p>
      </dgm:t>
    </dgm:pt>
    <dgm:pt modelId="{2A8305E6-E7D0-479F-B06A-F5F649F6A26C}" type="sibTrans" cxnId="{C9E14635-F51E-48CE-9865-0393D9FAC59A}">
      <dgm:prSet/>
      <dgm:spPr/>
      <dgm:t>
        <a:bodyPr/>
        <a:lstStyle/>
        <a:p>
          <a:endParaRPr lang="en-GB"/>
        </a:p>
      </dgm:t>
    </dgm:pt>
    <dgm:pt modelId="{1AAD75C4-5699-4FCC-93F4-39DA1D994F43}">
      <dgm:prSet/>
      <dgm:spPr/>
      <dgm:t>
        <a:bodyPr/>
        <a:lstStyle/>
        <a:p>
          <a:r>
            <a:rPr lang="en-GB" dirty="0"/>
            <a:t>- Quiero ……</a:t>
          </a:r>
        </a:p>
      </dgm:t>
    </dgm:pt>
    <dgm:pt modelId="{6C0C06B9-FD12-4058-9E8C-02496B069953}" type="parTrans" cxnId="{87335CFF-C599-4F95-B62A-11B0E4AFDA32}">
      <dgm:prSet/>
      <dgm:spPr/>
      <dgm:t>
        <a:bodyPr/>
        <a:lstStyle/>
        <a:p>
          <a:endParaRPr lang="en-GB"/>
        </a:p>
      </dgm:t>
    </dgm:pt>
    <dgm:pt modelId="{86047FAE-FF38-4010-9105-96F1F5EE32B4}" type="sibTrans" cxnId="{87335CFF-C599-4F95-B62A-11B0E4AFDA32}">
      <dgm:prSet/>
      <dgm:spPr/>
      <dgm:t>
        <a:bodyPr/>
        <a:lstStyle/>
        <a:p>
          <a:endParaRPr lang="en-GB"/>
        </a:p>
      </dgm:t>
    </dgm:pt>
    <dgm:pt modelId="{7D0347E1-4E2F-4790-9863-7B381B511D3F}">
      <dgm:prSet/>
      <dgm:spPr/>
      <dgm:t>
        <a:bodyPr/>
        <a:lstStyle/>
        <a:p>
          <a:r>
            <a:rPr lang="en-GB" dirty="0"/>
            <a:t>- Es que…… (necesito...)</a:t>
          </a:r>
        </a:p>
      </dgm:t>
    </dgm:pt>
    <dgm:pt modelId="{FBF647C0-1BF3-4CB1-991E-F2070473E2BF}" type="parTrans" cxnId="{64913C45-1A2C-4B31-8C19-0E65183D2557}">
      <dgm:prSet/>
      <dgm:spPr/>
      <dgm:t>
        <a:bodyPr/>
        <a:lstStyle/>
        <a:p>
          <a:endParaRPr lang="en-GB"/>
        </a:p>
      </dgm:t>
    </dgm:pt>
    <dgm:pt modelId="{4B875EF8-B80C-4995-8805-A9632CA95FBF}" type="sibTrans" cxnId="{64913C45-1A2C-4B31-8C19-0E65183D2557}">
      <dgm:prSet/>
      <dgm:spPr/>
      <dgm:t>
        <a:bodyPr/>
        <a:lstStyle/>
        <a:p>
          <a:endParaRPr lang="en-GB"/>
        </a:p>
      </dgm:t>
    </dgm:pt>
    <dgm:pt modelId="{84EE11EE-CF33-46E3-9DCB-2F54D34EE247}">
      <dgm:prSet/>
      <dgm:spPr/>
      <dgm:t>
        <a:bodyPr/>
        <a:lstStyle/>
        <a:p>
          <a:r>
            <a:rPr lang="es-ES" dirty="0"/>
            <a:t>Mi correo electrónico es …@… y mi número de contacto / mi móvil es..</a:t>
          </a:r>
          <a:endParaRPr lang="en-GB" dirty="0"/>
        </a:p>
      </dgm:t>
    </dgm:pt>
    <dgm:pt modelId="{53790022-E5FA-4644-8F63-6A7972E8AAC8}" type="parTrans" cxnId="{1F6B0767-AFB6-4C9F-ABDE-466729599502}">
      <dgm:prSet/>
      <dgm:spPr/>
      <dgm:t>
        <a:bodyPr/>
        <a:lstStyle/>
        <a:p>
          <a:endParaRPr lang="en-GB"/>
        </a:p>
      </dgm:t>
    </dgm:pt>
    <dgm:pt modelId="{342A53A6-ED87-4CB6-9F20-032ADFAB4244}" type="sibTrans" cxnId="{1F6B0767-AFB6-4C9F-ABDE-466729599502}">
      <dgm:prSet/>
      <dgm:spPr/>
      <dgm:t>
        <a:bodyPr/>
        <a:lstStyle/>
        <a:p>
          <a:endParaRPr lang="en-GB"/>
        </a:p>
      </dgm:t>
    </dgm:pt>
    <dgm:pt modelId="{594FD2BA-DE4A-49FA-B243-8BACC611392F}">
      <dgm:prSet/>
      <dgm:spPr/>
      <dgm:t>
        <a:bodyPr/>
        <a:lstStyle/>
        <a:p>
          <a:r>
            <a:rPr lang="es-ES" dirty="0"/>
            <a:t>Puede(n) contactar conmigo al siguiente teléfono: ....</a:t>
          </a:r>
        </a:p>
      </dgm:t>
    </dgm:pt>
    <dgm:pt modelId="{59A7EE91-45B2-4F8C-964E-C62AC2C0E53E}" type="parTrans" cxnId="{25FE8C5F-1D1F-4DDD-9169-ACFB0DC6E52B}">
      <dgm:prSet/>
      <dgm:spPr/>
      <dgm:t>
        <a:bodyPr/>
        <a:lstStyle/>
        <a:p>
          <a:endParaRPr lang="en-GB"/>
        </a:p>
      </dgm:t>
    </dgm:pt>
    <dgm:pt modelId="{43CC6244-CD8D-4874-97FD-11669E097B46}" type="sibTrans" cxnId="{25FE8C5F-1D1F-4DDD-9169-ACFB0DC6E52B}">
      <dgm:prSet/>
      <dgm:spPr/>
      <dgm:t>
        <a:bodyPr/>
        <a:lstStyle/>
        <a:p>
          <a:endParaRPr lang="en-GB"/>
        </a:p>
      </dgm:t>
    </dgm:pt>
    <dgm:pt modelId="{0DCE3177-0B9D-4790-8314-5F9D747F82D4}">
      <dgm:prSet/>
      <dgm:spPr/>
      <dgm:t>
        <a:bodyPr/>
        <a:lstStyle/>
        <a:p>
          <a:endParaRPr lang="en-GB" dirty="0"/>
        </a:p>
      </dgm:t>
    </dgm:pt>
    <dgm:pt modelId="{6F7D039E-E22B-4373-A295-AFD8080D5B03}" type="sibTrans" cxnId="{F8849664-4260-463D-AC8D-9BBA265FD169}">
      <dgm:prSet/>
      <dgm:spPr/>
      <dgm:t>
        <a:bodyPr/>
        <a:lstStyle/>
        <a:p>
          <a:endParaRPr lang="en-GB"/>
        </a:p>
      </dgm:t>
    </dgm:pt>
    <dgm:pt modelId="{79D0EAFC-7D99-4D5F-B99E-7FB476D4A169}" type="parTrans" cxnId="{F8849664-4260-463D-AC8D-9BBA265FD169}">
      <dgm:prSet/>
      <dgm:spPr/>
      <dgm:t>
        <a:bodyPr/>
        <a:lstStyle/>
        <a:p>
          <a:endParaRPr lang="en-GB"/>
        </a:p>
      </dgm:t>
    </dgm:pt>
    <dgm:pt modelId="{B855D230-CE7F-48EA-81E9-FA070B0E6FE2}" type="pres">
      <dgm:prSet presAssocID="{C3D053BF-8534-4DAC-B70F-634702607D9C}" presName="linear" presStyleCnt="0">
        <dgm:presLayoutVars>
          <dgm:animLvl val="lvl"/>
          <dgm:resizeHandles val="exact"/>
        </dgm:presLayoutVars>
      </dgm:prSet>
      <dgm:spPr/>
    </dgm:pt>
    <dgm:pt modelId="{3B521D44-2BCA-4F64-8239-F433121B647B}" type="pres">
      <dgm:prSet presAssocID="{E45682B2-DEC3-45DB-BD80-FCF4BDA61A0A}" presName="parentText" presStyleLbl="node1" presStyleIdx="0" presStyleCnt="2" custScaleY="63827" custLinFactNeighborY="-8183">
        <dgm:presLayoutVars>
          <dgm:chMax val="0"/>
          <dgm:bulletEnabled val="1"/>
        </dgm:presLayoutVars>
      </dgm:prSet>
      <dgm:spPr/>
    </dgm:pt>
    <dgm:pt modelId="{F09C3F33-83AC-44FC-8B6C-4D71F867ECB0}" type="pres">
      <dgm:prSet presAssocID="{E45682B2-DEC3-45DB-BD80-FCF4BDA61A0A}" presName="childText" presStyleLbl="revTx" presStyleIdx="0" presStyleCnt="2">
        <dgm:presLayoutVars>
          <dgm:bulletEnabled val="1"/>
        </dgm:presLayoutVars>
      </dgm:prSet>
      <dgm:spPr/>
    </dgm:pt>
    <dgm:pt modelId="{F84CD5DE-2591-4F8B-9CF7-8FAA46382A30}" type="pres">
      <dgm:prSet presAssocID="{0DCE3177-0B9D-4790-8314-5F9D747F82D4}" presName="parentText" presStyleLbl="node1" presStyleIdx="1" presStyleCnt="2" custScaleY="6198">
        <dgm:presLayoutVars>
          <dgm:chMax val="0"/>
          <dgm:bulletEnabled val="1"/>
        </dgm:presLayoutVars>
      </dgm:prSet>
      <dgm:spPr/>
    </dgm:pt>
    <dgm:pt modelId="{11DF31A8-3A5A-45BD-A4E5-24D0574C3306}" type="pres">
      <dgm:prSet presAssocID="{0DCE3177-0B9D-4790-8314-5F9D747F82D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0786C00-F43D-45CE-8A16-9681D2378B7D}" type="presOf" srcId="{7D0347E1-4E2F-4790-9863-7B381B511D3F}" destId="{F09C3F33-83AC-44FC-8B6C-4D71F867ECB0}" srcOrd="0" destOrd="6" presId="urn:microsoft.com/office/officeart/2005/8/layout/vList2"/>
    <dgm:cxn modelId="{A4D10A11-1D29-49E5-B0AF-CA5E8267AD55}" type="presOf" srcId="{89E8B861-DD3B-48A7-B0EC-47868022C57A}" destId="{F09C3F33-83AC-44FC-8B6C-4D71F867ECB0}" srcOrd="0" destOrd="1" presId="urn:microsoft.com/office/officeart/2005/8/layout/vList2"/>
    <dgm:cxn modelId="{7F2BEA14-0310-40D8-B1F6-6E1F334E2995}" type="presOf" srcId="{0DCE3177-0B9D-4790-8314-5F9D747F82D4}" destId="{F84CD5DE-2591-4F8B-9CF7-8FAA46382A30}" srcOrd="0" destOrd="0" presId="urn:microsoft.com/office/officeart/2005/8/layout/vList2"/>
    <dgm:cxn modelId="{C9E14635-F51E-48CE-9865-0393D9FAC59A}" srcId="{E45682B2-DEC3-45DB-BD80-FCF4BDA61A0A}" destId="{E3F3C04F-EABC-4C22-9788-69D61D95325D}" srcOrd="4" destOrd="0" parTransId="{E4E80035-D0E7-4951-A3D5-355324549CB9}" sibTransId="{2A8305E6-E7D0-479F-B06A-F5F649F6A26C}"/>
    <dgm:cxn modelId="{1536845F-5F56-4A56-AEF5-EF65855A1D45}" type="presOf" srcId="{84EE11EE-CF33-46E3-9DCB-2F54D34EE247}" destId="{11DF31A8-3A5A-45BD-A4E5-24D0574C3306}" srcOrd="0" destOrd="0" presId="urn:microsoft.com/office/officeart/2005/8/layout/vList2"/>
    <dgm:cxn modelId="{25FE8C5F-1D1F-4DDD-9169-ACFB0DC6E52B}" srcId="{0DCE3177-0B9D-4790-8314-5F9D747F82D4}" destId="{594FD2BA-DE4A-49FA-B243-8BACC611392F}" srcOrd="1" destOrd="0" parTransId="{59A7EE91-45B2-4F8C-964E-C62AC2C0E53E}" sibTransId="{43CC6244-CD8D-4874-97FD-11669E097B46}"/>
    <dgm:cxn modelId="{F8849664-4260-463D-AC8D-9BBA265FD169}" srcId="{C3D053BF-8534-4DAC-B70F-634702607D9C}" destId="{0DCE3177-0B9D-4790-8314-5F9D747F82D4}" srcOrd="1" destOrd="0" parTransId="{79D0EAFC-7D99-4D5F-B99E-7FB476D4A169}" sibTransId="{6F7D039E-E22B-4373-A295-AFD8080D5B03}"/>
    <dgm:cxn modelId="{64913C45-1A2C-4B31-8C19-0E65183D2557}" srcId="{E45682B2-DEC3-45DB-BD80-FCF4BDA61A0A}" destId="{7D0347E1-4E2F-4790-9863-7B381B511D3F}" srcOrd="6" destOrd="0" parTransId="{FBF647C0-1BF3-4CB1-991E-F2070473E2BF}" sibTransId="{4B875EF8-B80C-4995-8805-A9632CA95FBF}"/>
    <dgm:cxn modelId="{B732A765-4EEB-42AF-98D6-A8CA2438FC57}" srcId="{E45682B2-DEC3-45DB-BD80-FCF4BDA61A0A}" destId="{4572F52E-54BE-4A24-B229-08CEB25A7C5F}" srcOrd="2" destOrd="0" parTransId="{B9543A9D-44D3-4B8C-B150-31875D1A4551}" sibTransId="{3B8184C2-13C3-4D0F-98F9-13537E2C8F0E}"/>
    <dgm:cxn modelId="{1F6B0767-AFB6-4C9F-ABDE-466729599502}" srcId="{0DCE3177-0B9D-4790-8314-5F9D747F82D4}" destId="{84EE11EE-CF33-46E3-9DCB-2F54D34EE247}" srcOrd="0" destOrd="0" parTransId="{53790022-E5FA-4644-8F63-6A7972E8AAC8}" sibTransId="{342A53A6-ED87-4CB6-9F20-032ADFAB4244}"/>
    <dgm:cxn modelId="{79227E74-AF83-4E52-861A-39CD1FBCAF7A}" type="presOf" srcId="{4572F52E-54BE-4A24-B229-08CEB25A7C5F}" destId="{F09C3F33-83AC-44FC-8B6C-4D71F867ECB0}" srcOrd="0" destOrd="2" presId="urn:microsoft.com/office/officeart/2005/8/layout/vList2"/>
    <dgm:cxn modelId="{5C1E4586-054E-4FA3-9A15-4D6495A09713}" type="presOf" srcId="{E047F540-E373-407E-9F8E-86126684D41E}" destId="{F09C3F33-83AC-44FC-8B6C-4D71F867ECB0}" srcOrd="0" destOrd="3" presId="urn:microsoft.com/office/officeart/2005/8/layout/vList2"/>
    <dgm:cxn modelId="{E45E5891-FD11-4FB8-83CA-E2CD3988EE6B}" type="presOf" srcId="{594FD2BA-DE4A-49FA-B243-8BACC611392F}" destId="{11DF31A8-3A5A-45BD-A4E5-24D0574C3306}" srcOrd="0" destOrd="1" presId="urn:microsoft.com/office/officeart/2005/8/layout/vList2"/>
    <dgm:cxn modelId="{3AFCBE94-D422-4FCE-9FB4-7AA374A729BD}" type="presOf" srcId="{E45682B2-DEC3-45DB-BD80-FCF4BDA61A0A}" destId="{3B521D44-2BCA-4F64-8239-F433121B647B}" srcOrd="0" destOrd="0" presId="urn:microsoft.com/office/officeart/2005/8/layout/vList2"/>
    <dgm:cxn modelId="{F24DA59C-3DB2-4B60-8210-FCC9DEB153FE}" srcId="{E45682B2-DEC3-45DB-BD80-FCF4BDA61A0A}" destId="{77622932-2368-488C-9B1F-AEA0F5887C7F}" srcOrd="0" destOrd="0" parTransId="{A948853A-BF0E-4068-AD42-7FCCD958E3C5}" sibTransId="{7DF04B74-59F0-462F-8BA9-A2E30F7677F1}"/>
    <dgm:cxn modelId="{CE86ABB9-91C5-483F-AC82-01E8B1B673E8}" type="presOf" srcId="{E3F3C04F-EABC-4C22-9788-69D61D95325D}" destId="{F09C3F33-83AC-44FC-8B6C-4D71F867ECB0}" srcOrd="0" destOrd="4" presId="urn:microsoft.com/office/officeart/2005/8/layout/vList2"/>
    <dgm:cxn modelId="{E19DECC1-2BCD-4029-B2CE-E552EF6B5E9F}" srcId="{C3D053BF-8534-4DAC-B70F-634702607D9C}" destId="{E45682B2-DEC3-45DB-BD80-FCF4BDA61A0A}" srcOrd="0" destOrd="0" parTransId="{75E6E2CF-8741-453E-B0C8-BC040641FEFD}" sibTransId="{BE044214-39A6-484E-94B2-E6DCA7A1F5B9}"/>
    <dgm:cxn modelId="{BA411AC6-DD3F-494E-9D4B-F3964C8C00D9}" srcId="{E45682B2-DEC3-45DB-BD80-FCF4BDA61A0A}" destId="{E047F540-E373-407E-9F8E-86126684D41E}" srcOrd="3" destOrd="0" parTransId="{5E094F0E-0AC3-446E-A0A8-BED7F20B0108}" sibTransId="{94A187EF-9905-4B7A-B411-6D24ED206399}"/>
    <dgm:cxn modelId="{1D8324C7-A735-493D-ACBE-9B37F72FA56E}" type="presOf" srcId="{77622932-2368-488C-9B1F-AEA0F5887C7F}" destId="{F09C3F33-83AC-44FC-8B6C-4D71F867ECB0}" srcOrd="0" destOrd="0" presId="urn:microsoft.com/office/officeart/2005/8/layout/vList2"/>
    <dgm:cxn modelId="{425487CE-FA4F-45D8-8ED4-4785247EFD15}" type="presOf" srcId="{1AAD75C4-5699-4FCC-93F4-39DA1D994F43}" destId="{F09C3F33-83AC-44FC-8B6C-4D71F867ECB0}" srcOrd="0" destOrd="5" presId="urn:microsoft.com/office/officeart/2005/8/layout/vList2"/>
    <dgm:cxn modelId="{084A42D0-5121-4A27-8CC4-350C07BDD880}" srcId="{E45682B2-DEC3-45DB-BD80-FCF4BDA61A0A}" destId="{89E8B861-DD3B-48A7-B0EC-47868022C57A}" srcOrd="1" destOrd="0" parTransId="{C975E40F-669A-46EE-8172-ADB84E035E8B}" sibTransId="{C3F49B21-9597-422F-AB6B-243E4DCEEC9B}"/>
    <dgm:cxn modelId="{07CBCCE2-0299-49DB-AC32-42EA00771255}" type="presOf" srcId="{C3D053BF-8534-4DAC-B70F-634702607D9C}" destId="{B855D230-CE7F-48EA-81E9-FA070B0E6FE2}" srcOrd="0" destOrd="0" presId="urn:microsoft.com/office/officeart/2005/8/layout/vList2"/>
    <dgm:cxn modelId="{87335CFF-C599-4F95-B62A-11B0E4AFDA32}" srcId="{E45682B2-DEC3-45DB-BD80-FCF4BDA61A0A}" destId="{1AAD75C4-5699-4FCC-93F4-39DA1D994F43}" srcOrd="5" destOrd="0" parTransId="{6C0C06B9-FD12-4058-9E8C-02496B069953}" sibTransId="{86047FAE-FF38-4010-9105-96F1F5EE32B4}"/>
    <dgm:cxn modelId="{95C6CED4-5580-4D33-998B-81DA3424B75C}" type="presParOf" srcId="{B855D230-CE7F-48EA-81E9-FA070B0E6FE2}" destId="{3B521D44-2BCA-4F64-8239-F433121B647B}" srcOrd="0" destOrd="0" presId="urn:microsoft.com/office/officeart/2005/8/layout/vList2"/>
    <dgm:cxn modelId="{64DB1B83-4AE8-4405-AB0A-52BD27A5EE10}" type="presParOf" srcId="{B855D230-CE7F-48EA-81E9-FA070B0E6FE2}" destId="{F09C3F33-83AC-44FC-8B6C-4D71F867ECB0}" srcOrd="1" destOrd="0" presId="urn:microsoft.com/office/officeart/2005/8/layout/vList2"/>
    <dgm:cxn modelId="{AD85C0CC-47E6-4143-82C0-A4CD81CAC781}" type="presParOf" srcId="{B855D230-CE7F-48EA-81E9-FA070B0E6FE2}" destId="{F84CD5DE-2591-4F8B-9CF7-8FAA46382A30}" srcOrd="2" destOrd="0" presId="urn:microsoft.com/office/officeart/2005/8/layout/vList2"/>
    <dgm:cxn modelId="{50C49A4A-13A3-4FD3-9809-3C7778685B17}" type="presParOf" srcId="{B855D230-CE7F-48EA-81E9-FA070B0E6FE2}" destId="{11DF31A8-3A5A-45BD-A4E5-24D0574C330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8EE8AF-E5D8-4669-A06C-FB2789EC18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61B51D5-E306-40F0-9249-BD0D71094FFD}">
      <dgm:prSet phldrT="[Text]" custT="1"/>
      <dgm:spPr/>
      <dgm:t>
        <a:bodyPr/>
        <a:lstStyle/>
        <a:p>
          <a:r>
            <a:rPr lang="en-GB" sz="3600" dirty="0">
              <a:latin typeface="Abadi" panose="020B0604020104020204" pitchFamily="34" charset="0"/>
            </a:rPr>
            <a:t>CONCLUSIÓN</a:t>
          </a:r>
        </a:p>
      </dgm:t>
    </dgm:pt>
    <dgm:pt modelId="{06663DC7-D4BA-4FD1-8642-23E147F331B4}" type="parTrans" cxnId="{4457E628-7813-4569-BF1C-1E8AC1114A60}">
      <dgm:prSet/>
      <dgm:spPr/>
      <dgm:t>
        <a:bodyPr/>
        <a:lstStyle/>
        <a:p>
          <a:endParaRPr lang="en-GB"/>
        </a:p>
      </dgm:t>
    </dgm:pt>
    <dgm:pt modelId="{9E5DAA35-C106-43E8-A671-EE8BEF443F43}" type="sibTrans" cxnId="{4457E628-7813-4569-BF1C-1E8AC1114A60}">
      <dgm:prSet/>
      <dgm:spPr/>
      <dgm:t>
        <a:bodyPr/>
        <a:lstStyle/>
        <a:p>
          <a:endParaRPr lang="en-GB"/>
        </a:p>
      </dgm:t>
    </dgm:pt>
    <dgm:pt modelId="{EA30D05B-AC22-4573-B6D1-EAE0CA7F71EA}">
      <dgm:prSet phldrT="[Text]" custT="1"/>
      <dgm:spPr/>
      <dgm:t>
        <a:bodyPr/>
        <a:lstStyle/>
        <a:p>
          <a:r>
            <a:rPr lang="es-ES" sz="2800" dirty="0"/>
            <a:t>Espero sus noticias! / ¡Espero noticias suyas (lo antes posible)!</a:t>
          </a:r>
          <a:endParaRPr lang="en-GB" sz="2800" dirty="0"/>
        </a:p>
      </dgm:t>
    </dgm:pt>
    <dgm:pt modelId="{514A49CE-1BE7-44E2-8D17-2F94B3977C71}" type="parTrans" cxnId="{1AD0FB59-C6EE-4FA9-950A-1805FA3C5CFD}">
      <dgm:prSet/>
      <dgm:spPr/>
      <dgm:t>
        <a:bodyPr/>
        <a:lstStyle/>
        <a:p>
          <a:endParaRPr lang="en-GB"/>
        </a:p>
      </dgm:t>
    </dgm:pt>
    <dgm:pt modelId="{D2F334EF-AC6A-4D20-81B9-28B4B06148A5}" type="sibTrans" cxnId="{1AD0FB59-C6EE-4FA9-950A-1805FA3C5CFD}">
      <dgm:prSet/>
      <dgm:spPr/>
      <dgm:t>
        <a:bodyPr/>
        <a:lstStyle/>
        <a:p>
          <a:endParaRPr lang="en-GB"/>
        </a:p>
      </dgm:t>
    </dgm:pt>
    <dgm:pt modelId="{76E95A34-DA13-4320-85DC-669D726331F3}">
      <dgm:prSet custT="1"/>
      <dgm:spPr/>
      <dgm:t>
        <a:bodyPr/>
        <a:lstStyle/>
        <a:p>
          <a:r>
            <a:rPr lang="es-ES" sz="2800" dirty="0"/>
            <a:t>¡Espero su respuesta lo antes posible!</a:t>
          </a:r>
          <a:endParaRPr lang="en-GB" sz="2800" dirty="0"/>
        </a:p>
      </dgm:t>
    </dgm:pt>
    <dgm:pt modelId="{693CB728-D0FB-40C6-B23C-1ECF021F8E9A}" type="parTrans" cxnId="{D5B4A31B-96A1-4FDC-85C8-0C916EAF6501}">
      <dgm:prSet/>
      <dgm:spPr/>
      <dgm:t>
        <a:bodyPr/>
        <a:lstStyle/>
        <a:p>
          <a:endParaRPr lang="en-GB"/>
        </a:p>
      </dgm:t>
    </dgm:pt>
    <dgm:pt modelId="{196C03A3-0E89-44D0-A36B-9409917CA66A}" type="sibTrans" cxnId="{D5B4A31B-96A1-4FDC-85C8-0C916EAF6501}">
      <dgm:prSet/>
      <dgm:spPr/>
      <dgm:t>
        <a:bodyPr/>
        <a:lstStyle/>
        <a:p>
          <a:endParaRPr lang="en-GB"/>
        </a:p>
      </dgm:t>
    </dgm:pt>
    <dgm:pt modelId="{520AA11C-7EFA-478E-AEA9-7E2BEF4BE119}">
      <dgm:prSet custT="1"/>
      <dgm:spPr/>
      <dgm:t>
        <a:bodyPr/>
        <a:lstStyle/>
        <a:p>
          <a:r>
            <a:rPr lang="en-GB" sz="2800" dirty="0"/>
            <a:t>¡Gracias por adelantado! / ¡Gracias de antemano!</a:t>
          </a:r>
        </a:p>
      </dgm:t>
    </dgm:pt>
    <dgm:pt modelId="{71326464-5ACB-45D3-8141-6EF16839326B}" type="parTrans" cxnId="{F7E86932-2551-4FD4-BEC9-8DBC26F9F398}">
      <dgm:prSet/>
      <dgm:spPr/>
      <dgm:t>
        <a:bodyPr/>
        <a:lstStyle/>
        <a:p>
          <a:endParaRPr lang="en-GB"/>
        </a:p>
      </dgm:t>
    </dgm:pt>
    <dgm:pt modelId="{F0697972-0ED2-470D-8B71-6A7AF01E73F8}" type="sibTrans" cxnId="{F7E86932-2551-4FD4-BEC9-8DBC26F9F398}">
      <dgm:prSet/>
      <dgm:spPr/>
      <dgm:t>
        <a:bodyPr/>
        <a:lstStyle/>
        <a:p>
          <a:endParaRPr lang="en-GB"/>
        </a:p>
      </dgm:t>
    </dgm:pt>
    <dgm:pt modelId="{46245E20-C548-4D96-B8FB-0AED9E6F670E}">
      <dgm:prSet custT="1"/>
      <dgm:spPr/>
      <dgm:t>
        <a:bodyPr/>
        <a:lstStyle/>
        <a:p>
          <a:pPr algn="r"/>
          <a:r>
            <a:rPr lang="en-GB" sz="3600" dirty="0">
              <a:latin typeface="Abadi" panose="020B0604020104020204" pitchFamily="34" charset="0"/>
            </a:rPr>
            <a:t>DESPEDIDA</a:t>
          </a:r>
        </a:p>
      </dgm:t>
    </dgm:pt>
    <dgm:pt modelId="{5EAD2C0D-5525-4319-85F4-D2D0A72904FE}" type="parTrans" cxnId="{C82A1E9B-E991-491A-B2C1-3CA891B87124}">
      <dgm:prSet/>
      <dgm:spPr/>
      <dgm:t>
        <a:bodyPr/>
        <a:lstStyle/>
        <a:p>
          <a:endParaRPr lang="en-GB"/>
        </a:p>
      </dgm:t>
    </dgm:pt>
    <dgm:pt modelId="{389D05C5-8A91-4E35-BE61-05EECBED7D46}" type="sibTrans" cxnId="{C82A1E9B-E991-491A-B2C1-3CA891B87124}">
      <dgm:prSet/>
      <dgm:spPr/>
      <dgm:t>
        <a:bodyPr/>
        <a:lstStyle/>
        <a:p>
          <a:endParaRPr lang="en-GB"/>
        </a:p>
      </dgm:t>
    </dgm:pt>
    <dgm:pt modelId="{F9228B73-3671-4EAA-A43D-238F34974198}">
      <dgm:prSet custT="1"/>
      <dgm:spPr/>
      <dgm:t>
        <a:bodyPr/>
        <a:lstStyle/>
        <a:p>
          <a:pPr algn="ctr"/>
          <a:r>
            <a:rPr lang="es-ES" sz="2800" dirty="0"/>
            <a:t>			Un saludo,</a:t>
          </a:r>
          <a:endParaRPr lang="en-GB" sz="2800" dirty="0"/>
        </a:p>
      </dgm:t>
    </dgm:pt>
    <dgm:pt modelId="{EAAD3BDE-48E8-413D-8A60-89B2026B9AD2}" type="parTrans" cxnId="{B3A54573-C75B-4EA2-AC9A-F21615A7DBCA}">
      <dgm:prSet/>
      <dgm:spPr/>
      <dgm:t>
        <a:bodyPr/>
        <a:lstStyle/>
        <a:p>
          <a:endParaRPr lang="en-GB"/>
        </a:p>
      </dgm:t>
    </dgm:pt>
    <dgm:pt modelId="{48FB01AD-239E-40BB-B81E-DBA498DFB880}" type="sibTrans" cxnId="{B3A54573-C75B-4EA2-AC9A-F21615A7DBCA}">
      <dgm:prSet/>
      <dgm:spPr/>
      <dgm:t>
        <a:bodyPr/>
        <a:lstStyle/>
        <a:p>
          <a:endParaRPr lang="en-GB"/>
        </a:p>
      </dgm:t>
    </dgm:pt>
    <dgm:pt modelId="{7A5F8011-61DB-474A-81FD-D9C021DA2599}">
      <dgm:prSet custT="1"/>
      <dgm:spPr/>
      <dgm:t>
        <a:bodyPr/>
        <a:lstStyle/>
        <a:p>
          <a:pPr algn="ctr"/>
          <a:r>
            <a:rPr lang="es-ES" sz="2800" dirty="0"/>
            <a:t>                                                                      NOMBRE</a:t>
          </a:r>
          <a:endParaRPr lang="en-GB" sz="2800" dirty="0"/>
        </a:p>
      </dgm:t>
    </dgm:pt>
    <dgm:pt modelId="{C4B2AB8A-5EC1-4004-AB08-8829629A537C}" type="parTrans" cxnId="{E89E15EB-BC62-4DCF-8A3B-D75539C52532}">
      <dgm:prSet/>
      <dgm:spPr/>
      <dgm:t>
        <a:bodyPr/>
        <a:lstStyle/>
        <a:p>
          <a:endParaRPr lang="en-GB"/>
        </a:p>
      </dgm:t>
    </dgm:pt>
    <dgm:pt modelId="{EADEE563-0AEE-44DF-9736-6A6FD26A4152}" type="sibTrans" cxnId="{E89E15EB-BC62-4DCF-8A3B-D75539C52532}">
      <dgm:prSet/>
      <dgm:spPr/>
      <dgm:t>
        <a:bodyPr/>
        <a:lstStyle/>
        <a:p>
          <a:endParaRPr lang="en-GB"/>
        </a:p>
      </dgm:t>
    </dgm:pt>
    <dgm:pt modelId="{0AF11E7E-AFA3-40CE-9D56-8C8923E31E6F}" type="pres">
      <dgm:prSet presAssocID="{4F8EE8AF-E5D8-4669-A06C-FB2789EC1883}" presName="linear" presStyleCnt="0">
        <dgm:presLayoutVars>
          <dgm:animLvl val="lvl"/>
          <dgm:resizeHandles val="exact"/>
        </dgm:presLayoutVars>
      </dgm:prSet>
      <dgm:spPr/>
    </dgm:pt>
    <dgm:pt modelId="{78A750BB-3F85-4A13-A54D-6E4D396E7492}" type="pres">
      <dgm:prSet presAssocID="{C61B51D5-E306-40F0-9249-BD0D71094FFD}" presName="parentText" presStyleLbl="node1" presStyleIdx="0" presStyleCnt="2" custScaleY="54201" custLinFactNeighborX="-357" custLinFactNeighborY="-33563">
        <dgm:presLayoutVars>
          <dgm:chMax val="0"/>
          <dgm:bulletEnabled val="1"/>
        </dgm:presLayoutVars>
      </dgm:prSet>
      <dgm:spPr/>
    </dgm:pt>
    <dgm:pt modelId="{DE182A24-274C-4F70-BA76-446D8E4DF8BE}" type="pres">
      <dgm:prSet presAssocID="{C61B51D5-E306-40F0-9249-BD0D71094FFD}" presName="childText" presStyleLbl="revTx" presStyleIdx="0" presStyleCnt="2">
        <dgm:presLayoutVars>
          <dgm:bulletEnabled val="1"/>
        </dgm:presLayoutVars>
      </dgm:prSet>
      <dgm:spPr/>
    </dgm:pt>
    <dgm:pt modelId="{BCFCF581-11D7-4354-B385-5C7ECD853E12}" type="pres">
      <dgm:prSet presAssocID="{46245E20-C548-4D96-B8FB-0AED9E6F670E}" presName="parentText" presStyleLbl="node1" presStyleIdx="1" presStyleCnt="2" custScaleY="47670" custLinFactNeighborY="15928">
        <dgm:presLayoutVars>
          <dgm:chMax val="0"/>
          <dgm:bulletEnabled val="1"/>
        </dgm:presLayoutVars>
      </dgm:prSet>
      <dgm:spPr/>
    </dgm:pt>
    <dgm:pt modelId="{FA9C542E-583E-43D4-9447-A7FCA9DEB4CA}" type="pres">
      <dgm:prSet presAssocID="{46245E20-C548-4D96-B8FB-0AED9E6F670E}" presName="childText" presStyleLbl="revTx" presStyleIdx="1" presStyleCnt="2" custScaleY="76108" custLinFactNeighborY="29383">
        <dgm:presLayoutVars>
          <dgm:bulletEnabled val="1"/>
        </dgm:presLayoutVars>
      </dgm:prSet>
      <dgm:spPr/>
    </dgm:pt>
  </dgm:ptLst>
  <dgm:cxnLst>
    <dgm:cxn modelId="{D5B4A31B-96A1-4FDC-85C8-0C916EAF6501}" srcId="{C61B51D5-E306-40F0-9249-BD0D71094FFD}" destId="{76E95A34-DA13-4320-85DC-669D726331F3}" srcOrd="1" destOrd="0" parTransId="{693CB728-D0FB-40C6-B23C-1ECF021F8E9A}" sibTransId="{196C03A3-0E89-44D0-A36B-9409917CA66A}"/>
    <dgm:cxn modelId="{4457E628-7813-4569-BF1C-1E8AC1114A60}" srcId="{4F8EE8AF-E5D8-4669-A06C-FB2789EC1883}" destId="{C61B51D5-E306-40F0-9249-BD0D71094FFD}" srcOrd="0" destOrd="0" parTransId="{06663DC7-D4BA-4FD1-8642-23E147F331B4}" sibTransId="{9E5DAA35-C106-43E8-A671-EE8BEF443F43}"/>
    <dgm:cxn modelId="{F7E86932-2551-4FD4-BEC9-8DBC26F9F398}" srcId="{C61B51D5-E306-40F0-9249-BD0D71094FFD}" destId="{520AA11C-7EFA-478E-AEA9-7E2BEF4BE119}" srcOrd="2" destOrd="0" parTransId="{71326464-5ACB-45D3-8141-6EF16839326B}" sibTransId="{F0697972-0ED2-470D-8B71-6A7AF01E73F8}"/>
    <dgm:cxn modelId="{78190460-D354-49AE-93A8-60CDE9AC425A}" type="presOf" srcId="{520AA11C-7EFA-478E-AEA9-7E2BEF4BE119}" destId="{DE182A24-274C-4F70-BA76-446D8E4DF8BE}" srcOrd="0" destOrd="2" presId="urn:microsoft.com/office/officeart/2005/8/layout/vList2"/>
    <dgm:cxn modelId="{B3A54573-C75B-4EA2-AC9A-F21615A7DBCA}" srcId="{46245E20-C548-4D96-B8FB-0AED9E6F670E}" destId="{F9228B73-3671-4EAA-A43D-238F34974198}" srcOrd="0" destOrd="0" parTransId="{EAAD3BDE-48E8-413D-8A60-89B2026B9AD2}" sibTransId="{48FB01AD-239E-40BB-B81E-DBA498DFB880}"/>
    <dgm:cxn modelId="{CE7D9A53-6D4B-4D57-AA8A-4438781FE575}" type="presOf" srcId="{46245E20-C548-4D96-B8FB-0AED9E6F670E}" destId="{BCFCF581-11D7-4354-B385-5C7ECD853E12}" srcOrd="0" destOrd="0" presId="urn:microsoft.com/office/officeart/2005/8/layout/vList2"/>
    <dgm:cxn modelId="{1AD0FB59-C6EE-4FA9-950A-1805FA3C5CFD}" srcId="{C61B51D5-E306-40F0-9249-BD0D71094FFD}" destId="{EA30D05B-AC22-4573-B6D1-EAE0CA7F71EA}" srcOrd="0" destOrd="0" parTransId="{514A49CE-1BE7-44E2-8D17-2F94B3977C71}" sibTransId="{D2F334EF-AC6A-4D20-81B9-28B4B06148A5}"/>
    <dgm:cxn modelId="{A618AA7F-1FD6-4434-888B-C1C66CE450B9}" type="presOf" srcId="{7A5F8011-61DB-474A-81FD-D9C021DA2599}" destId="{FA9C542E-583E-43D4-9447-A7FCA9DEB4CA}" srcOrd="0" destOrd="1" presId="urn:microsoft.com/office/officeart/2005/8/layout/vList2"/>
    <dgm:cxn modelId="{C82A1E9B-E991-491A-B2C1-3CA891B87124}" srcId="{4F8EE8AF-E5D8-4669-A06C-FB2789EC1883}" destId="{46245E20-C548-4D96-B8FB-0AED9E6F670E}" srcOrd="1" destOrd="0" parTransId="{5EAD2C0D-5525-4319-85F4-D2D0A72904FE}" sibTransId="{389D05C5-8A91-4E35-BE61-05EECBED7D46}"/>
    <dgm:cxn modelId="{F4B0DDA7-A67A-44C0-AD39-1301FD6F77AC}" type="presOf" srcId="{76E95A34-DA13-4320-85DC-669D726331F3}" destId="{DE182A24-274C-4F70-BA76-446D8E4DF8BE}" srcOrd="0" destOrd="1" presId="urn:microsoft.com/office/officeart/2005/8/layout/vList2"/>
    <dgm:cxn modelId="{FE5188AA-0CF5-4B0A-99E2-079FDFC6721F}" type="presOf" srcId="{F9228B73-3671-4EAA-A43D-238F34974198}" destId="{FA9C542E-583E-43D4-9447-A7FCA9DEB4CA}" srcOrd="0" destOrd="0" presId="urn:microsoft.com/office/officeart/2005/8/layout/vList2"/>
    <dgm:cxn modelId="{DFE69FC8-53CE-4A3B-8B97-3717FAB9DAE6}" type="presOf" srcId="{EA30D05B-AC22-4573-B6D1-EAE0CA7F71EA}" destId="{DE182A24-274C-4F70-BA76-446D8E4DF8BE}" srcOrd="0" destOrd="0" presId="urn:microsoft.com/office/officeart/2005/8/layout/vList2"/>
    <dgm:cxn modelId="{7D964DD2-FD45-497A-A2B4-7710421F2433}" type="presOf" srcId="{4F8EE8AF-E5D8-4669-A06C-FB2789EC1883}" destId="{0AF11E7E-AFA3-40CE-9D56-8C8923E31E6F}" srcOrd="0" destOrd="0" presId="urn:microsoft.com/office/officeart/2005/8/layout/vList2"/>
    <dgm:cxn modelId="{FD9625E8-B19C-4317-BCFF-12C1C82ECC83}" type="presOf" srcId="{C61B51D5-E306-40F0-9249-BD0D71094FFD}" destId="{78A750BB-3F85-4A13-A54D-6E4D396E7492}" srcOrd="0" destOrd="0" presId="urn:microsoft.com/office/officeart/2005/8/layout/vList2"/>
    <dgm:cxn modelId="{E89E15EB-BC62-4DCF-8A3B-D75539C52532}" srcId="{46245E20-C548-4D96-B8FB-0AED9E6F670E}" destId="{7A5F8011-61DB-474A-81FD-D9C021DA2599}" srcOrd="1" destOrd="0" parTransId="{C4B2AB8A-5EC1-4004-AB08-8829629A537C}" sibTransId="{EADEE563-0AEE-44DF-9736-6A6FD26A4152}"/>
    <dgm:cxn modelId="{06913367-4ACF-40BE-96A4-7582B75C57B1}" type="presParOf" srcId="{0AF11E7E-AFA3-40CE-9D56-8C8923E31E6F}" destId="{78A750BB-3F85-4A13-A54D-6E4D396E7492}" srcOrd="0" destOrd="0" presId="urn:microsoft.com/office/officeart/2005/8/layout/vList2"/>
    <dgm:cxn modelId="{01D08B34-5C70-4319-B210-991192D71D70}" type="presParOf" srcId="{0AF11E7E-AFA3-40CE-9D56-8C8923E31E6F}" destId="{DE182A24-274C-4F70-BA76-446D8E4DF8BE}" srcOrd="1" destOrd="0" presId="urn:microsoft.com/office/officeart/2005/8/layout/vList2"/>
    <dgm:cxn modelId="{A0D4AFE4-9ABD-4135-BFFC-8003B83EAA07}" type="presParOf" srcId="{0AF11E7E-AFA3-40CE-9D56-8C8923E31E6F}" destId="{BCFCF581-11D7-4354-B385-5C7ECD853E12}" srcOrd="2" destOrd="0" presId="urn:microsoft.com/office/officeart/2005/8/layout/vList2"/>
    <dgm:cxn modelId="{5D9C42A1-C8B0-41D6-8AAD-E79D6C785C8E}" type="presParOf" srcId="{0AF11E7E-AFA3-40CE-9D56-8C8923E31E6F}" destId="{FA9C542E-583E-43D4-9447-A7FCA9DEB4C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2AFA0-4EE7-4384-A877-B8F9EA38196A}">
      <dsp:nvSpPr>
        <dsp:cNvPr id="0" name=""/>
        <dsp:cNvSpPr/>
      </dsp:nvSpPr>
      <dsp:spPr>
        <a:xfrm>
          <a:off x="0" y="694696"/>
          <a:ext cx="10515600" cy="8224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latin typeface="Abadi" panose="020B0604020104020204" pitchFamily="34" charset="0"/>
            </a:rPr>
            <a:t>SALUDO</a:t>
          </a:r>
          <a:endParaRPr lang="en-GB" sz="3600" kern="1200" dirty="0">
            <a:latin typeface="Abadi" panose="020B0604020104020204" pitchFamily="34" charset="0"/>
          </a:endParaRPr>
        </a:p>
      </dsp:txBody>
      <dsp:txXfrm>
        <a:off x="40149" y="734845"/>
        <a:ext cx="10435302" cy="742151"/>
      </dsp:txXfrm>
    </dsp:sp>
    <dsp:sp modelId="{461D3FD4-700C-4DAD-9547-5141C0177362}">
      <dsp:nvSpPr>
        <dsp:cNvPr id="0" name=""/>
        <dsp:cNvSpPr/>
      </dsp:nvSpPr>
      <dsp:spPr>
        <a:xfrm>
          <a:off x="0" y="2120517"/>
          <a:ext cx="10515600" cy="1446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>
              <a:latin typeface="+mn-lt"/>
            </a:rPr>
            <a:t>  Hola Juan:</a:t>
          </a:r>
          <a:endParaRPr lang="en-GB" sz="2800" kern="1200" dirty="0">
            <a:latin typeface="+mn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>
              <a:latin typeface="+mn-lt"/>
            </a:rPr>
            <a:t>  Querida María:</a:t>
          </a:r>
          <a:endParaRPr lang="en-GB" sz="2800" kern="1200" dirty="0">
            <a:latin typeface="+mn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>
              <a:latin typeface="+mn-lt"/>
            </a:rPr>
            <a:t>  ¡Hola a todos!</a:t>
          </a:r>
          <a:endParaRPr lang="en-GB" sz="2800" kern="1200" dirty="0">
            <a:latin typeface="+mn-lt"/>
          </a:endParaRPr>
        </a:p>
      </dsp:txBody>
      <dsp:txXfrm>
        <a:off x="0" y="2120517"/>
        <a:ext cx="10515600" cy="1446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3E03E-F60D-42DC-A358-0F6F92129DE2}">
      <dsp:nvSpPr>
        <dsp:cNvPr id="0" name=""/>
        <dsp:cNvSpPr/>
      </dsp:nvSpPr>
      <dsp:spPr>
        <a:xfrm>
          <a:off x="0" y="130118"/>
          <a:ext cx="10515600" cy="877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latin typeface="Abadi" panose="020B0604020104020204" pitchFamily="34" charset="0"/>
            </a:rPr>
            <a:t>INTRODUCCIÓN</a:t>
          </a:r>
          <a:endParaRPr lang="en-GB" sz="3600" kern="1200" dirty="0">
            <a:latin typeface="Abadi" panose="020B0604020104020204" pitchFamily="34" charset="0"/>
          </a:endParaRPr>
        </a:p>
      </dsp:txBody>
      <dsp:txXfrm>
        <a:off x="42835" y="172953"/>
        <a:ext cx="10429930" cy="791813"/>
      </dsp:txXfrm>
    </dsp:sp>
    <dsp:sp modelId="{B6A9231B-E6EF-43BE-A391-8523EBC0763E}">
      <dsp:nvSpPr>
        <dsp:cNvPr id="0" name=""/>
        <dsp:cNvSpPr/>
      </dsp:nvSpPr>
      <dsp:spPr>
        <a:xfrm>
          <a:off x="0" y="1511184"/>
          <a:ext cx="10515600" cy="2892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noProof="0" dirty="0">
              <a:latin typeface="+mn-lt"/>
            </a:rPr>
            <a:t>  ¿Qué tal (todo)?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noProof="0" dirty="0">
              <a:latin typeface="+mn-lt"/>
            </a:rPr>
            <a:t>  ¿Qué me cuentas?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 noProof="0" dirty="0">
              <a:latin typeface="+mn-lt"/>
            </a:rPr>
            <a:t>  ¡</a:t>
          </a:r>
          <a:r>
            <a:rPr lang="es-ES" sz="2400" kern="1200" noProof="0" dirty="0">
              <a:latin typeface="+mn-lt"/>
            </a:rPr>
            <a:t>Espero</a:t>
          </a:r>
          <a:r>
            <a:rPr lang="en-GB" sz="2400" kern="1200" noProof="0" dirty="0">
              <a:latin typeface="+mn-lt"/>
            </a:rPr>
            <a:t> que </a:t>
          </a:r>
          <a:r>
            <a:rPr lang="es-ES" sz="2400" b="1" i="1" kern="1200" noProof="0" dirty="0">
              <a:latin typeface="+mn-lt"/>
            </a:rPr>
            <a:t>estés</a:t>
          </a:r>
          <a:r>
            <a:rPr lang="en-GB" sz="2400" kern="1200" noProof="0" dirty="0">
              <a:latin typeface="+mn-lt"/>
            </a:rPr>
            <a:t> bien!</a:t>
          </a:r>
          <a:endParaRPr lang="es-ES" sz="2400" kern="1200" noProof="0" dirty="0"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 noProof="0" dirty="0">
              <a:latin typeface="+mn-lt"/>
            </a:rPr>
            <a:t>  ¡</a:t>
          </a:r>
          <a:r>
            <a:rPr lang="es-ES" sz="2400" kern="1200" noProof="0" dirty="0">
              <a:latin typeface="+mn-lt"/>
            </a:rPr>
            <a:t>Yo</a:t>
          </a:r>
          <a:r>
            <a:rPr lang="en-GB" sz="2400" kern="1200" noProof="0" dirty="0">
              <a:latin typeface="+mn-lt"/>
            </a:rPr>
            <a:t> </a:t>
          </a:r>
          <a:r>
            <a:rPr lang="es-ES" sz="2400" kern="1200" noProof="0" dirty="0">
              <a:latin typeface="+mn-lt"/>
            </a:rPr>
            <a:t>estoy</a:t>
          </a:r>
          <a:r>
            <a:rPr lang="en-GB" sz="2400" kern="1200" noProof="0" dirty="0">
              <a:latin typeface="+mn-lt"/>
            </a:rPr>
            <a:t> </a:t>
          </a:r>
          <a:r>
            <a:rPr lang="es-ES" sz="2400" kern="1200" noProof="0" dirty="0">
              <a:latin typeface="+mn-lt"/>
            </a:rPr>
            <a:t>muy</a:t>
          </a:r>
          <a:r>
            <a:rPr lang="en-GB" sz="2400" kern="1200" noProof="0" dirty="0">
              <a:latin typeface="+mn-lt"/>
            </a:rPr>
            <a:t> bien!</a:t>
          </a:r>
          <a:endParaRPr lang="es-ES" sz="2400" kern="1200" noProof="0" dirty="0"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noProof="0" dirty="0">
              <a:latin typeface="+mn-lt"/>
            </a:rPr>
            <a:t>  He recibido tu carta/ tu invitación / tu correo-e y....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 noProof="0" dirty="0">
              <a:latin typeface="+mn-lt"/>
            </a:rPr>
            <a:t>  ................. me </a:t>
          </a:r>
          <a:r>
            <a:rPr lang="es-ES" sz="2400" kern="1200" noProof="0" dirty="0">
              <a:latin typeface="+mn-lt"/>
            </a:rPr>
            <a:t>alegro</a:t>
          </a:r>
          <a:r>
            <a:rPr lang="en-GB" sz="2400" kern="1200" noProof="0" dirty="0">
              <a:latin typeface="+mn-lt"/>
            </a:rPr>
            <a:t> </a:t>
          </a:r>
          <a:r>
            <a:rPr lang="es-ES" sz="2400" kern="1200" noProof="0" dirty="0">
              <a:latin typeface="+mn-lt"/>
            </a:rPr>
            <a:t>mucho</a:t>
          </a:r>
          <a:r>
            <a:rPr lang="en-GB" sz="2400" kern="1200" noProof="0" dirty="0">
              <a:latin typeface="+mn-lt"/>
            </a:rPr>
            <a:t> de </a:t>
          </a:r>
          <a:r>
            <a:rPr lang="es-ES" sz="2400" kern="1200" noProof="0" dirty="0">
              <a:latin typeface="+mn-lt"/>
            </a:rPr>
            <a:t>ti</a:t>
          </a:r>
          <a:r>
            <a:rPr lang="en-GB" sz="2400" kern="1200" noProof="0" dirty="0">
              <a:latin typeface="+mn-lt"/>
            </a:rPr>
            <a:t>.</a:t>
          </a:r>
          <a:endParaRPr lang="es-ES" sz="2400" kern="1200" noProof="0" dirty="0"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noProof="0" dirty="0">
              <a:latin typeface="+mn-lt"/>
            </a:rPr>
            <a:t>  ................. me ha dado mucha ilusión.</a:t>
          </a:r>
        </a:p>
      </dsp:txBody>
      <dsp:txXfrm>
        <a:off x="0" y="1511184"/>
        <a:ext cx="10515600" cy="2892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DA742-E456-4FE9-927C-6405003E3DE0}">
      <dsp:nvSpPr>
        <dsp:cNvPr id="0" name=""/>
        <dsp:cNvSpPr/>
      </dsp:nvSpPr>
      <dsp:spPr>
        <a:xfrm>
          <a:off x="0" y="0"/>
          <a:ext cx="10515600" cy="8236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latin typeface="Abadi" panose="020B0604020104020204" pitchFamily="34" charset="0"/>
            </a:rPr>
            <a:t>DESARROLLO</a:t>
          </a:r>
          <a:endParaRPr lang="en-GB" sz="3600" kern="1200" dirty="0">
            <a:latin typeface="Abadi" panose="020B0604020104020204" pitchFamily="34" charset="0"/>
          </a:endParaRPr>
        </a:p>
      </dsp:txBody>
      <dsp:txXfrm>
        <a:off x="40207" y="40207"/>
        <a:ext cx="10435186" cy="743237"/>
      </dsp:txXfrm>
    </dsp:sp>
    <dsp:sp modelId="{F80DD75E-0648-4FC6-8F49-71504D04C547}">
      <dsp:nvSpPr>
        <dsp:cNvPr id="0" name=""/>
        <dsp:cNvSpPr/>
      </dsp:nvSpPr>
      <dsp:spPr>
        <a:xfrm>
          <a:off x="0" y="998859"/>
          <a:ext cx="10515600" cy="396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noProof="0" dirty="0"/>
            <a:t>Te</a:t>
          </a:r>
          <a:r>
            <a:rPr lang="en-GB" sz="2400" kern="1200" dirty="0"/>
            <a:t> </a:t>
          </a:r>
          <a:r>
            <a:rPr lang="es-ES" sz="2400" kern="1200" noProof="0" dirty="0"/>
            <a:t>escribo</a:t>
          </a:r>
          <a:r>
            <a:rPr lang="en-GB" sz="2400" kern="1200" dirty="0"/>
            <a:t> (</a:t>
          </a:r>
          <a:r>
            <a:rPr lang="es-ES" sz="2400" kern="1200" noProof="0" dirty="0"/>
            <a:t>esta</a:t>
          </a:r>
          <a:r>
            <a:rPr lang="en-GB" sz="2400" kern="1200" dirty="0"/>
            <a:t> carta/</a:t>
          </a:r>
          <a:r>
            <a:rPr lang="es-ES" sz="2400" kern="1200" noProof="0" dirty="0"/>
            <a:t>este</a:t>
          </a:r>
          <a:r>
            <a:rPr lang="en-GB" sz="2400" kern="1200" dirty="0"/>
            <a:t> </a:t>
          </a:r>
          <a:r>
            <a:rPr lang="es-ES" sz="2400" kern="1200" noProof="0" dirty="0"/>
            <a:t>correo-e</a:t>
          </a:r>
          <a:r>
            <a:rPr lang="en-GB" sz="2400" kern="1200" dirty="0"/>
            <a:t>) </a:t>
          </a:r>
          <a:r>
            <a:rPr lang="es-ES" sz="2400" kern="1200" noProof="0" dirty="0"/>
            <a:t>porque</a:t>
          </a:r>
          <a:r>
            <a:rPr lang="en-GB" sz="2400" kern="1200" dirty="0"/>
            <a:t> ……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/>
            <a:t>…… quería agradecerte por la invitación.</a:t>
          </a:r>
          <a:endParaRPr lang="en-GB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/>
            <a:t>…… quería informarte que voy a </a:t>
          </a:r>
          <a:r>
            <a:rPr lang="es-ES" sz="2400" b="1" i="1" kern="1200" dirty="0"/>
            <a:t>asistir a</a:t>
          </a:r>
          <a:r>
            <a:rPr lang="es-ES" sz="2400" kern="1200" dirty="0"/>
            <a:t> tu boda. ¡Tengo muchas </a:t>
          </a:r>
          <a:r>
            <a:rPr lang="es-ES" sz="2400" kern="1200" noProof="0" dirty="0"/>
            <a:t>ganas</a:t>
          </a:r>
          <a:r>
            <a:rPr lang="en-GB" sz="2400" kern="1200" dirty="0"/>
            <a:t>!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/>
            <a:t>……quería decirte que (desafortunadamente) no puedo asistir a tu </a:t>
          </a:r>
          <a:r>
            <a:rPr lang="es-ES" sz="2400" kern="1200" noProof="0" dirty="0"/>
            <a:t>boda</a:t>
          </a:r>
          <a:r>
            <a:rPr lang="en-GB" sz="2400" kern="1200" dirty="0"/>
            <a:t>. ¡Me da </a:t>
          </a:r>
          <a:r>
            <a:rPr lang="es-ES" sz="2400" kern="1200" noProof="0" dirty="0"/>
            <a:t>mucha</a:t>
          </a:r>
          <a:r>
            <a:rPr lang="en-GB" sz="2400" kern="1200" dirty="0"/>
            <a:t> </a:t>
          </a:r>
          <a:r>
            <a:rPr lang="es-ES" sz="2400" kern="1200" noProof="0" dirty="0"/>
            <a:t>pena</a:t>
          </a:r>
          <a:r>
            <a:rPr lang="en-GB" sz="2400" kern="1200" dirty="0"/>
            <a:t>!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/>
            <a:t>- Gracias por…… (la / tu invitación)</a:t>
          </a:r>
          <a:endParaRPr lang="en-GB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/>
            <a:t> Lo siento pero…… (no puedo ir / asistir)</a:t>
          </a:r>
          <a:endParaRPr lang="en-GB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 dirty="0"/>
            <a:t>- </a:t>
          </a:r>
          <a:r>
            <a:rPr lang="es-ES" sz="2400" kern="1200" noProof="0" dirty="0"/>
            <a:t>Desafortunadamente</a:t>
          </a:r>
          <a:r>
            <a:rPr lang="en-GB" sz="2400" kern="1200" dirty="0"/>
            <a:t> no puedo ir a ……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/>
            <a:t>- Es que…… (tengo que trabajar)</a:t>
          </a:r>
        </a:p>
      </dsp:txBody>
      <dsp:txXfrm>
        <a:off x="0" y="998859"/>
        <a:ext cx="10515600" cy="39692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8E42F-590B-4F3A-83BF-468BDFB14730}">
      <dsp:nvSpPr>
        <dsp:cNvPr id="0" name=""/>
        <dsp:cNvSpPr/>
      </dsp:nvSpPr>
      <dsp:spPr>
        <a:xfrm>
          <a:off x="0" y="0"/>
          <a:ext cx="10515600" cy="717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latin typeface="Abadi" panose="020B0604020104020204" pitchFamily="34" charset="0"/>
            </a:rPr>
            <a:t>CONCLUSIÓN</a:t>
          </a:r>
          <a:endParaRPr lang="en-GB" sz="3600" kern="1200" dirty="0">
            <a:latin typeface="Abadi" panose="020B0604020104020204" pitchFamily="34" charset="0"/>
          </a:endParaRPr>
        </a:p>
      </dsp:txBody>
      <dsp:txXfrm>
        <a:off x="35011" y="35011"/>
        <a:ext cx="10445578" cy="647172"/>
      </dsp:txXfrm>
    </dsp:sp>
    <dsp:sp modelId="{76DE329B-42EF-4A10-AA57-B5B6B09FC90E}">
      <dsp:nvSpPr>
        <dsp:cNvPr id="0" name=""/>
        <dsp:cNvSpPr/>
      </dsp:nvSpPr>
      <dsp:spPr>
        <a:xfrm>
          <a:off x="0" y="869300"/>
          <a:ext cx="10515600" cy="3618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 dirty="0"/>
            <a:t>Al final, </a:t>
          </a:r>
          <a:r>
            <a:rPr lang="es-ES" sz="2800" kern="1200" noProof="0" dirty="0"/>
            <a:t>quería</a:t>
          </a:r>
          <a:r>
            <a:rPr lang="en-GB" sz="2800" kern="1200" dirty="0"/>
            <a:t> ………….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/>
            <a:t>¡Espero tus noticias! / ¡Espero noticias tuyas (lo antes posible)!</a:t>
          </a:r>
          <a:endParaRPr lang="en-GB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 dirty="0"/>
            <a:t>¡Escríbeme pronto!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/>
            <a:t>¡Espero tu carta lo antes posible!</a:t>
          </a:r>
        </a:p>
      </dsp:txBody>
      <dsp:txXfrm>
        <a:off x="0" y="869300"/>
        <a:ext cx="10515600" cy="36183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7E6EB-4622-4017-AA7B-E97D5F5E31F4}">
      <dsp:nvSpPr>
        <dsp:cNvPr id="0" name=""/>
        <dsp:cNvSpPr/>
      </dsp:nvSpPr>
      <dsp:spPr>
        <a:xfrm>
          <a:off x="0" y="0"/>
          <a:ext cx="10515600" cy="825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latin typeface="Abadi" panose="020B0604020104020204" pitchFamily="34" charset="0"/>
            </a:rPr>
            <a:t>DESPEDIDA</a:t>
          </a:r>
          <a:endParaRPr lang="en-GB" sz="3600" kern="1200" dirty="0">
            <a:latin typeface="Abadi" panose="020B0604020104020204" pitchFamily="34" charset="0"/>
          </a:endParaRPr>
        </a:p>
      </dsp:txBody>
      <dsp:txXfrm>
        <a:off x="40286" y="40286"/>
        <a:ext cx="10435028" cy="744686"/>
      </dsp:txXfrm>
    </dsp:sp>
    <dsp:sp modelId="{665F531B-A036-4C53-9399-B4D9C579A7F8}">
      <dsp:nvSpPr>
        <dsp:cNvPr id="0" name=""/>
        <dsp:cNvSpPr/>
      </dsp:nvSpPr>
      <dsp:spPr>
        <a:xfrm>
          <a:off x="0" y="1359004"/>
          <a:ext cx="10515600" cy="2593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 dirty="0"/>
            <a:t>  Un </a:t>
          </a:r>
          <a:r>
            <a:rPr lang="es-ES" sz="2800" kern="1200" noProof="0" dirty="0"/>
            <a:t>beso</a:t>
          </a:r>
          <a:r>
            <a:rPr lang="en-GB" sz="2800" kern="1200" dirty="0"/>
            <a:t> /</a:t>
          </a:r>
          <a:r>
            <a:rPr lang="es-ES" sz="2800" kern="1200" noProof="0" dirty="0"/>
            <a:t>Besos</a:t>
          </a:r>
          <a:r>
            <a:rPr lang="en-GB" sz="2800" kern="1200" dirty="0"/>
            <a:t> /</a:t>
          </a:r>
          <a:r>
            <a:rPr lang="es-ES" sz="2800" kern="1200" noProof="0" dirty="0"/>
            <a:t>Besitos</a:t>
          </a:r>
          <a:r>
            <a:rPr lang="en-GB" sz="2800" kern="1200" dirty="0"/>
            <a:t>,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 dirty="0"/>
            <a:t>Un abrazo,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 dirty="0"/>
            <a:t>Un </a:t>
          </a:r>
          <a:r>
            <a:rPr lang="es-ES" sz="2800" kern="1200" noProof="0" dirty="0"/>
            <a:t>saludo</a:t>
          </a:r>
          <a:r>
            <a:rPr lang="en-GB" sz="2800" kern="1200" dirty="0"/>
            <a:t>,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 dirty="0"/>
            <a:t>                                       NOMBRE</a:t>
          </a:r>
        </a:p>
      </dsp:txBody>
      <dsp:txXfrm>
        <a:off x="0" y="1359004"/>
        <a:ext cx="10515600" cy="25935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0DB21-DFC1-4134-86DB-B72DACC858D6}">
      <dsp:nvSpPr>
        <dsp:cNvPr id="0" name=""/>
        <dsp:cNvSpPr/>
      </dsp:nvSpPr>
      <dsp:spPr>
        <a:xfrm>
          <a:off x="0" y="595931"/>
          <a:ext cx="8947150" cy="836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Abadi" panose="020B0604020104020204" pitchFamily="34" charset="0"/>
            </a:rPr>
            <a:t>SALUDO</a:t>
          </a:r>
        </a:p>
      </dsp:txBody>
      <dsp:txXfrm>
        <a:off x="40844" y="636775"/>
        <a:ext cx="8865462" cy="755008"/>
      </dsp:txXfrm>
    </dsp:sp>
    <dsp:sp modelId="{F017D69C-A165-40CA-AD93-6907B7B7DB00}">
      <dsp:nvSpPr>
        <dsp:cNvPr id="0" name=""/>
        <dsp:cNvSpPr/>
      </dsp:nvSpPr>
      <dsp:spPr>
        <a:xfrm>
          <a:off x="0" y="1978029"/>
          <a:ext cx="894715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noProof="0" dirty="0"/>
            <a:t>Querido</a:t>
          </a:r>
          <a:r>
            <a:rPr lang="en-GB" sz="2800" kern="1200" dirty="0"/>
            <a:t> </a:t>
          </a:r>
          <a:r>
            <a:rPr lang="es-ES" sz="2800" kern="1200" noProof="0" dirty="0"/>
            <a:t>señor</a:t>
          </a:r>
          <a:r>
            <a:rPr lang="en-GB" sz="2800" kern="1200" dirty="0"/>
            <a:t>/a: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 dirty="0"/>
            <a:t>Queridos señores:</a:t>
          </a:r>
        </a:p>
      </dsp:txBody>
      <dsp:txXfrm>
        <a:off x="0" y="1978029"/>
        <a:ext cx="8947150" cy="10764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76DF3-870F-49A2-87BD-266B06164631}">
      <dsp:nvSpPr>
        <dsp:cNvPr id="0" name=""/>
        <dsp:cNvSpPr/>
      </dsp:nvSpPr>
      <dsp:spPr>
        <a:xfrm>
          <a:off x="0" y="0"/>
          <a:ext cx="8947150" cy="608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latin typeface="Abadi" panose="020B0604020104020204" pitchFamily="34" charset="0"/>
            </a:rPr>
            <a:t>INTRODUCCIÓN</a:t>
          </a:r>
          <a:endParaRPr lang="en-GB" sz="3600" kern="1200" dirty="0"/>
        </a:p>
      </dsp:txBody>
      <dsp:txXfrm>
        <a:off x="29692" y="29692"/>
        <a:ext cx="8887766" cy="548857"/>
      </dsp:txXfrm>
    </dsp:sp>
    <dsp:sp modelId="{CCADF0C9-AB07-4759-8736-F5EE47D9CCDD}">
      <dsp:nvSpPr>
        <dsp:cNvPr id="0" name=""/>
        <dsp:cNvSpPr/>
      </dsp:nvSpPr>
      <dsp:spPr>
        <a:xfrm>
          <a:off x="0" y="822614"/>
          <a:ext cx="8947150" cy="3158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/>
            <a:t>Me llamo ……, tengo ..... años y le(s) escribo porque ……</a:t>
          </a:r>
          <a:endParaRPr lang="en-GB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/>
            <a:t>- He recibido tu carta y le(s) escribo porque ……</a:t>
          </a:r>
          <a:endParaRPr lang="en-GB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/>
            <a:t>- He visto un anuncio en el periódico y quiero ……</a:t>
          </a:r>
          <a:endParaRPr lang="en-GB" sz="2800" kern="1200" dirty="0"/>
        </a:p>
      </dsp:txBody>
      <dsp:txXfrm>
        <a:off x="0" y="822614"/>
        <a:ext cx="8947150" cy="31587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21D44-2BCA-4F64-8239-F433121B647B}">
      <dsp:nvSpPr>
        <dsp:cNvPr id="0" name=""/>
        <dsp:cNvSpPr/>
      </dsp:nvSpPr>
      <dsp:spPr>
        <a:xfrm>
          <a:off x="0" y="0"/>
          <a:ext cx="8947150" cy="528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Abadi" panose="020B0604020104020204" pitchFamily="34" charset="0"/>
            </a:rPr>
            <a:t>DESARROLLO</a:t>
          </a:r>
        </a:p>
      </dsp:txBody>
      <dsp:txXfrm>
        <a:off x="25810" y="25810"/>
        <a:ext cx="8895530" cy="477097"/>
      </dsp:txXfrm>
    </dsp:sp>
    <dsp:sp modelId="{F09C3F33-83AC-44FC-8B6C-4D71F867ECB0}">
      <dsp:nvSpPr>
        <dsp:cNvPr id="0" name=""/>
        <dsp:cNvSpPr/>
      </dsp:nvSpPr>
      <dsp:spPr>
        <a:xfrm>
          <a:off x="0" y="715758"/>
          <a:ext cx="8947150" cy="258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/>
            <a:t>- Le(s) </a:t>
          </a:r>
          <a:r>
            <a:rPr lang="en-GB" sz="1800" kern="1200" dirty="0" err="1"/>
            <a:t>escribo</a:t>
          </a:r>
          <a:r>
            <a:rPr lang="en-GB" sz="1800" kern="1200" dirty="0"/>
            <a:t> </a:t>
          </a:r>
          <a:r>
            <a:rPr lang="en-GB" sz="1800" kern="1200" dirty="0" err="1"/>
            <a:t>porque</a:t>
          </a:r>
          <a:r>
            <a:rPr lang="en-GB" sz="1800" kern="1200" dirty="0"/>
            <a:t> me </a:t>
          </a:r>
          <a:r>
            <a:rPr lang="en-GB" sz="1800" kern="1200" dirty="0" err="1"/>
            <a:t>interesa</a:t>
          </a:r>
          <a:r>
            <a:rPr lang="en-GB" sz="1800" kern="1200" dirty="0"/>
            <a:t> </a:t>
          </a:r>
          <a:r>
            <a:rPr lang="en-GB" sz="1800" kern="1200" dirty="0" err="1"/>
            <a:t>saber</a:t>
          </a:r>
          <a:r>
            <a:rPr lang="en-GB" sz="1800" kern="1200" dirty="0"/>
            <a:t> ……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/>
            <a:t>- Quería saber sobre ……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- Me gustaría informarme / saber sobre ……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- ¿Me puede(n) decir qué/dónde/cómo …… (puedo matricularme en </a:t>
          </a:r>
          <a:r>
            <a:rPr lang="en-GB" sz="1800" kern="1200" dirty="0" err="1"/>
            <a:t>este</a:t>
          </a:r>
          <a:r>
            <a:rPr lang="en-GB" sz="1800" kern="1200" dirty="0"/>
            <a:t> </a:t>
          </a:r>
          <a:r>
            <a:rPr lang="en-GB" sz="1800" kern="1200" dirty="0" err="1"/>
            <a:t>curso</a:t>
          </a:r>
          <a:r>
            <a:rPr lang="en-GB" sz="1800" kern="1200" dirty="0"/>
            <a:t>)?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/>
            <a:t>- Me interesa ……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/>
            <a:t>- Quiero ……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/>
            <a:t>- Es que…… (necesito...)</a:t>
          </a:r>
        </a:p>
      </dsp:txBody>
      <dsp:txXfrm>
        <a:off x="0" y="715758"/>
        <a:ext cx="8947150" cy="2583360"/>
      </dsp:txXfrm>
    </dsp:sp>
    <dsp:sp modelId="{F84CD5DE-2591-4F8B-9CF7-8FAA46382A30}">
      <dsp:nvSpPr>
        <dsp:cNvPr id="0" name=""/>
        <dsp:cNvSpPr/>
      </dsp:nvSpPr>
      <dsp:spPr>
        <a:xfrm>
          <a:off x="0" y="3299118"/>
          <a:ext cx="8947150" cy="513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2506" y="3301624"/>
        <a:ext cx="8942138" cy="46329"/>
      </dsp:txXfrm>
    </dsp:sp>
    <dsp:sp modelId="{11DF31A8-3A5A-45BD-A4E5-24D0574C3306}">
      <dsp:nvSpPr>
        <dsp:cNvPr id="0" name=""/>
        <dsp:cNvSpPr/>
      </dsp:nvSpPr>
      <dsp:spPr>
        <a:xfrm>
          <a:off x="0" y="3350460"/>
          <a:ext cx="8947150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Mi correo electrónico es …@… y mi número de contacto / mi móvil es..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Puede(n) contactar conmigo al siguiente teléfono: ....</a:t>
          </a:r>
        </a:p>
      </dsp:txBody>
      <dsp:txXfrm>
        <a:off x="0" y="3350460"/>
        <a:ext cx="8947150" cy="6582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750BB-3F85-4A13-A54D-6E4D396E7492}">
      <dsp:nvSpPr>
        <dsp:cNvPr id="0" name=""/>
        <dsp:cNvSpPr/>
      </dsp:nvSpPr>
      <dsp:spPr>
        <a:xfrm>
          <a:off x="0" y="0"/>
          <a:ext cx="10515600" cy="6487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Abadi" panose="020B0604020104020204" pitchFamily="34" charset="0"/>
            </a:rPr>
            <a:t>CONCLUSIÓN</a:t>
          </a:r>
        </a:p>
      </dsp:txBody>
      <dsp:txXfrm>
        <a:off x="31669" y="31669"/>
        <a:ext cx="10452262" cy="585399"/>
      </dsp:txXfrm>
    </dsp:sp>
    <dsp:sp modelId="{DE182A24-274C-4F70-BA76-446D8E4DF8BE}">
      <dsp:nvSpPr>
        <dsp:cNvPr id="0" name=""/>
        <dsp:cNvSpPr/>
      </dsp:nvSpPr>
      <dsp:spPr>
        <a:xfrm>
          <a:off x="0" y="969394"/>
          <a:ext cx="10515600" cy="1819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/>
            <a:t>Espero sus noticias! / ¡Espero noticias suyas (lo antes posible)!</a:t>
          </a:r>
          <a:endParaRPr lang="en-GB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/>
            <a:t>¡Espero su respuesta lo antes posible!</a:t>
          </a:r>
          <a:endParaRPr lang="en-GB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 dirty="0"/>
            <a:t>¡Gracias por adelantado! / ¡Gracias de antemano!</a:t>
          </a:r>
        </a:p>
      </dsp:txBody>
      <dsp:txXfrm>
        <a:off x="0" y="969394"/>
        <a:ext cx="10515600" cy="1819821"/>
      </dsp:txXfrm>
    </dsp:sp>
    <dsp:sp modelId="{BCFCF581-11D7-4354-B385-5C7ECD853E12}">
      <dsp:nvSpPr>
        <dsp:cNvPr id="0" name=""/>
        <dsp:cNvSpPr/>
      </dsp:nvSpPr>
      <dsp:spPr>
        <a:xfrm>
          <a:off x="0" y="2957861"/>
          <a:ext cx="10515600" cy="570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Abadi" panose="020B0604020104020204" pitchFamily="34" charset="0"/>
            </a:rPr>
            <a:t>DESPEDIDA</a:t>
          </a:r>
        </a:p>
      </dsp:txBody>
      <dsp:txXfrm>
        <a:off x="27853" y="2985714"/>
        <a:ext cx="10459894" cy="514860"/>
      </dsp:txXfrm>
    </dsp:sp>
    <dsp:sp modelId="{FA9C542E-583E-43D4-9447-A7FCA9DEB4CA}">
      <dsp:nvSpPr>
        <dsp:cNvPr id="0" name=""/>
        <dsp:cNvSpPr/>
      </dsp:nvSpPr>
      <dsp:spPr>
        <a:xfrm>
          <a:off x="0" y="3680439"/>
          <a:ext cx="10515600" cy="80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/>
            <a:t>			Un saludo,</a:t>
          </a:r>
          <a:endParaRPr lang="en-GB" sz="2800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/>
            <a:t>                                                                      NOMBRE</a:t>
          </a:r>
          <a:endParaRPr lang="en-GB" sz="2800" kern="1200" dirty="0"/>
        </a:p>
      </dsp:txBody>
      <dsp:txXfrm>
        <a:off x="0" y="3680439"/>
        <a:ext cx="10515600" cy="805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BC563-811D-4906-8C83-24367F328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0D1BC-EDD3-4D03-A4D6-6070DC23B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C0B4-2FDD-4E42-9A34-C28BAA8AF1C5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6607-C5AF-46C6-AF8D-A29548DB7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55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246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03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9623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09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86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74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C0B4-2FDD-4E42-9A34-C28BAA8AF1C5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6607-C5AF-46C6-AF8D-A29548DB7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262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C0B4-2FDD-4E42-9A34-C28BAA8AF1C5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6607-C5AF-46C6-AF8D-A29548DB7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528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1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C0B4-2FDD-4E42-9A34-C28BAA8AF1C5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6607-C5AF-46C6-AF8D-A29548DB7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66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C0B4-2FDD-4E42-9A34-C28BAA8AF1C5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6607-C5AF-46C6-AF8D-A29548DB7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85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C0B4-2FDD-4E42-9A34-C28BAA8AF1C5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6607-C5AF-46C6-AF8D-A29548DB7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05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C0B4-2FDD-4E42-9A34-C28BAA8AF1C5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6607-C5AF-46C6-AF8D-A29548DB7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67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C0B4-2FDD-4E42-9A34-C28BAA8AF1C5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6607-C5AF-46C6-AF8D-A29548DB7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65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C0B4-2FDD-4E42-9A34-C28BAA8AF1C5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6607-C5AF-46C6-AF8D-A29548DB7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48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C0B4-2FDD-4E42-9A34-C28BAA8AF1C5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6607-C5AF-46C6-AF8D-A29548DB7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09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C0B4-2FDD-4E42-9A34-C28BAA8AF1C5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6607-C5AF-46C6-AF8D-A29548DB7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80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32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ción transversal del tallo de una planta bajo el microscopio">
            <a:extLst>
              <a:ext uri="{FF2B5EF4-FFF2-40B4-BE49-F238E27FC236}">
                <a16:creationId xmlns:a16="http://schemas.microsoft.com/office/drawing/2014/main" id="{5D0C6731-7D34-4649-A098-1E8D0A2E3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39B42F-F045-46A5-8100-BF66C5868CF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4022725" cy="3203575"/>
          </a:xfrm>
        </p:spPr>
        <p:txBody>
          <a:bodyPr anchor="b">
            <a:normAutofit/>
          </a:bodyPr>
          <a:lstStyle/>
          <a:p>
            <a:pPr algn="l"/>
            <a:r>
              <a:rPr lang="es-ES" sz="4800" dirty="0"/>
              <a:t>A2</a:t>
            </a:r>
            <a:r>
              <a:rPr lang="en-US" sz="4800" dirty="0"/>
              <a:t>/B1 escolar</a:t>
            </a:r>
            <a:endParaRPr lang="es-E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6F371E-2627-49DD-ADC7-CE099F4521E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4873625"/>
            <a:ext cx="4022725" cy="1208088"/>
          </a:xfrm>
        </p:spPr>
        <p:txBody>
          <a:bodyPr>
            <a:normAutofit/>
          </a:bodyPr>
          <a:lstStyle/>
          <a:p>
            <a:pPr algn="l"/>
            <a:r>
              <a:rPr lang="es-ES" sz="2000" dirty="0"/>
              <a:t>Expresión escrita</a:t>
            </a:r>
          </a:p>
        </p:txBody>
      </p:sp>
    </p:spTree>
    <p:extLst>
      <p:ext uri="{BB962C8B-B14F-4D97-AF65-F5344CB8AC3E}">
        <p14:creationId xmlns:p14="http://schemas.microsoft.com/office/powerpoint/2010/main" val="2646387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6A0C9-0F9A-4341-811D-C7B0C37F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400" dirty="0">
                <a:latin typeface="Abadi" panose="020B0604020104020204" pitchFamily="34" charset="0"/>
              </a:rPr>
              <a:t>Carta formal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288355-3C3D-44DC-9988-28F9C2C95D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467607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134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751FA-63F1-42AE-A538-6EC791386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400" dirty="0">
                <a:latin typeface="Abadi" panose="020B0604020104020204" pitchFamily="34" charset="0"/>
              </a:rPr>
              <a:t>Carta formal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243598-567E-484B-9290-34658F1C02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409773"/>
              </p:ext>
            </p:extLst>
          </p:nvPr>
        </p:nvGraphicFramePr>
        <p:xfrm>
          <a:off x="838200" y="1690688"/>
          <a:ext cx="10515600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36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E05BB-0B45-4508-B132-C8E4A75AF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Abadi" panose="020B0604020104020204" pitchFamily="34" charset="0"/>
              </a:rPr>
              <a:t>conectores</a:t>
            </a:r>
            <a:endParaRPr lang="en-GB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E9B77-EA07-4C34-9547-F1C180E4B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4" spcCol="180000">
            <a:normAutofit fontScale="85000" lnSpcReduction="10000"/>
          </a:bodyPr>
          <a:lstStyle/>
          <a:p>
            <a:r>
              <a:rPr lang="es-ES" sz="2400" dirty="0"/>
              <a:t>Para empezar </a:t>
            </a:r>
          </a:p>
          <a:p>
            <a:r>
              <a:rPr lang="es-ES" sz="2400" dirty="0"/>
              <a:t>En primer/segundo/tercer lugar </a:t>
            </a:r>
          </a:p>
          <a:p>
            <a:r>
              <a:rPr lang="es-ES" sz="2400" dirty="0"/>
              <a:t>Pues </a:t>
            </a:r>
          </a:p>
          <a:p>
            <a:r>
              <a:rPr lang="es-ES" sz="2400" dirty="0"/>
              <a:t>Además </a:t>
            </a:r>
          </a:p>
          <a:p>
            <a:r>
              <a:rPr lang="es-ES" sz="2400" dirty="0"/>
              <a:t>Asimismo </a:t>
            </a:r>
          </a:p>
          <a:p>
            <a:r>
              <a:rPr lang="es-ES" sz="2400" dirty="0"/>
              <a:t>Sin embargo </a:t>
            </a:r>
          </a:p>
          <a:p>
            <a:r>
              <a:rPr lang="es-ES" sz="2400" dirty="0"/>
              <a:t>... pero ... </a:t>
            </a:r>
          </a:p>
          <a:p>
            <a:r>
              <a:rPr lang="es-ES" sz="2400" dirty="0"/>
              <a:t>no ... sino ...</a:t>
            </a:r>
          </a:p>
          <a:p>
            <a:r>
              <a:rPr lang="es-ES" sz="2400" dirty="0"/>
              <a:t>Es que </a:t>
            </a:r>
          </a:p>
          <a:p>
            <a:r>
              <a:rPr lang="es-ES" sz="2400" dirty="0"/>
              <a:t>O sea </a:t>
            </a:r>
          </a:p>
          <a:p>
            <a:r>
              <a:rPr lang="es-ES" sz="2400" dirty="0"/>
              <a:t>Por lo tanto </a:t>
            </a:r>
          </a:p>
          <a:p>
            <a:r>
              <a:rPr lang="es-ES" sz="2400" dirty="0"/>
              <a:t>No obstante </a:t>
            </a:r>
          </a:p>
          <a:p>
            <a:r>
              <a:rPr lang="es-ES" sz="2400" dirty="0"/>
              <a:t>En cambio </a:t>
            </a:r>
          </a:p>
          <a:p>
            <a:r>
              <a:rPr lang="es-ES" sz="2400" dirty="0"/>
              <a:t>Entonces </a:t>
            </a:r>
          </a:p>
          <a:p>
            <a:r>
              <a:rPr lang="es-ES" sz="2400" dirty="0"/>
              <a:t>Luego </a:t>
            </a:r>
          </a:p>
          <a:p>
            <a:r>
              <a:rPr lang="es-ES" sz="2400" dirty="0"/>
              <a:t>En consecuencia </a:t>
            </a:r>
          </a:p>
          <a:p>
            <a:r>
              <a:rPr lang="es-ES" sz="2400" dirty="0"/>
              <a:t>En cuanto a </a:t>
            </a:r>
          </a:p>
          <a:p>
            <a:r>
              <a:rPr lang="es-ES" sz="2400" dirty="0"/>
              <a:t>Según </a:t>
            </a:r>
          </a:p>
          <a:p>
            <a:r>
              <a:rPr lang="es-ES" sz="2400" dirty="0"/>
              <a:t>En lo que se refiere a </a:t>
            </a:r>
          </a:p>
          <a:p>
            <a:r>
              <a:rPr lang="es-ES" sz="2400" dirty="0"/>
              <a:t>En una palabra / en resumen / en pocas palabras </a:t>
            </a:r>
          </a:p>
          <a:p>
            <a:r>
              <a:rPr lang="es-ES" sz="2400" dirty="0"/>
              <a:t>Ya que / Puesto que / Dado que / </a:t>
            </a:r>
          </a:p>
          <a:p>
            <a:r>
              <a:rPr lang="es-ES" sz="2400" dirty="0"/>
              <a:t>Así que</a:t>
            </a:r>
          </a:p>
          <a:p>
            <a:r>
              <a:rPr lang="es-ES" sz="2400" dirty="0"/>
              <a:t>Por un lado …… y por otro (lado</a:t>
            </a:r>
          </a:p>
          <a:p>
            <a:r>
              <a:rPr lang="es-ES" sz="2400" dirty="0"/>
              <a:t>Por una parte …… y por otra (parte) …… </a:t>
            </a:r>
          </a:p>
          <a:p>
            <a:r>
              <a:rPr lang="es-ES" sz="2400" dirty="0"/>
              <a:t>De todas maneras </a:t>
            </a:r>
          </a:p>
          <a:p>
            <a:r>
              <a:rPr lang="es-ES" sz="2400" dirty="0"/>
              <a:t>Al final </a:t>
            </a:r>
          </a:p>
          <a:p>
            <a:r>
              <a:rPr lang="es-ES" sz="2400" dirty="0"/>
              <a:t>Concluyendo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8218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AE6B9-7A07-4A8C-A866-93E32455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latin typeface="Abadi" panose="020B0604020104020204" pitchFamily="34" charset="0"/>
              </a:rPr>
              <a:t>Carta informal</a:t>
            </a:r>
            <a:br>
              <a:rPr lang="es-ES" dirty="0">
                <a:latin typeface="Abadi" panose="020B0604020104020204" pitchFamily="34" charset="0"/>
              </a:rPr>
            </a:br>
            <a:r>
              <a:rPr lang="es-ES" dirty="0">
                <a:latin typeface="Abadi" panose="020B0604020104020204" pitchFamily="34" charset="0"/>
              </a:rPr>
              <a:t>hablamos a TÚ o VOSOTROS</a:t>
            </a:r>
            <a:endParaRPr lang="en-GB" dirty="0">
              <a:latin typeface="Abadi" panose="020B0604020104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7F760A-D929-411A-8716-C97BEF90E9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112620"/>
              </p:ext>
            </p:extLst>
          </p:nvPr>
        </p:nvGraphicFramePr>
        <p:xfrm>
          <a:off x="838200" y="1311965"/>
          <a:ext cx="10515600" cy="4864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33D3802E-CF16-439A-979C-1214CAB4224D}"/>
              </a:ext>
            </a:extLst>
          </p:cNvPr>
          <p:cNvSpPr/>
          <p:nvPr/>
        </p:nvSpPr>
        <p:spPr>
          <a:xfrm>
            <a:off x="7739270" y="3120862"/>
            <a:ext cx="2597426" cy="1868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915C7A-E60C-4113-B169-426972D5EF65}"/>
              </a:ext>
            </a:extLst>
          </p:cNvPr>
          <p:cNvSpPr txBox="1"/>
          <p:nvPr/>
        </p:nvSpPr>
        <p:spPr>
          <a:xfrm>
            <a:off x="7739270" y="3578087"/>
            <a:ext cx="2756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¡No usamos coma!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07532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6ED57-6D67-4ADF-9CBE-7CBBAE43A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4127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latin typeface="Abadi" panose="020B0604020104020204" pitchFamily="34" charset="0"/>
              </a:rPr>
              <a:t>Carta informal</a:t>
            </a:r>
            <a:endParaRPr lang="en-GB" sz="4000" dirty="0">
              <a:latin typeface="Abadi" panose="020B0604020104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17C908-EDA5-41A8-9D63-110E181ACC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769079"/>
              </p:ext>
            </p:extLst>
          </p:nvPr>
        </p:nvGraphicFramePr>
        <p:xfrm>
          <a:off x="838200" y="1139252"/>
          <a:ext cx="10515600" cy="5037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582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FF8FB-3E0A-4E11-A5AC-E37783E7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651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latin typeface="Abadi" panose="020B0604020104020204" pitchFamily="34" charset="0"/>
              </a:rPr>
              <a:t>Carta informal</a:t>
            </a:r>
            <a:endParaRPr lang="en-GB" dirty="0">
              <a:latin typeface="Abadi" panose="020B0604020104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2A5E3C-9FFA-475D-A391-09693E10EE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372742"/>
              </p:ext>
            </p:extLst>
          </p:nvPr>
        </p:nvGraphicFramePr>
        <p:xfrm>
          <a:off x="838200" y="1033670"/>
          <a:ext cx="10515600" cy="5143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5906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907A-99B5-4402-ADC9-33D16FCB8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dirty="0">
                <a:latin typeface="Abadi" panose="020B0604020104020204" pitchFamily="34" charset="0"/>
              </a:rPr>
              <a:t>Carta informal</a:t>
            </a:r>
            <a:endParaRPr lang="en-GB" sz="4000" dirty="0">
              <a:latin typeface="Abadi" panose="020B0604020104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47BDF98-1368-41A3-8B24-5C3FB8AC2F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625516"/>
              </p:ext>
            </p:extLst>
          </p:nvPr>
        </p:nvGraphicFramePr>
        <p:xfrm>
          <a:off x="838200" y="1537252"/>
          <a:ext cx="10515600" cy="4639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6726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7E63C-5E70-4F43-B48E-8BC4A315A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dirty="0">
                <a:latin typeface="Abadi" panose="020B0604020104020204" pitchFamily="34" charset="0"/>
              </a:rPr>
              <a:t>Carta informal</a:t>
            </a:r>
            <a:endParaRPr lang="en-GB" sz="4000" dirty="0">
              <a:latin typeface="Abadi" panose="020B0604020104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BE4602-1FFB-490C-B4D6-305A7C4C16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014725"/>
              </p:ext>
            </p:extLst>
          </p:nvPr>
        </p:nvGraphicFramePr>
        <p:xfrm>
          <a:off x="838200" y="1690688"/>
          <a:ext cx="10515600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014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EDD3-80DA-4FD2-8BEE-D24DE64FD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dirty="0">
                <a:latin typeface="Abadi" panose="020B0604020104020204" pitchFamily="34" charset="0"/>
              </a:rPr>
              <a:t>Carta formal</a:t>
            </a:r>
            <a:br>
              <a:rPr lang="es-ES" sz="4000" dirty="0">
                <a:latin typeface="Abadi" panose="020B0604020104020204" pitchFamily="34" charset="0"/>
              </a:rPr>
            </a:br>
            <a:r>
              <a:rPr lang="es-ES" sz="4000" dirty="0">
                <a:latin typeface="Abadi" panose="020B0604020104020204" pitchFamily="34" charset="0"/>
              </a:rPr>
              <a:t>hablamos a USTED o USTEDES</a:t>
            </a:r>
            <a:endParaRPr lang="en-GB" sz="4000" dirty="0">
              <a:latin typeface="Abadi" panose="020B0604020104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BCBB3C-A052-404B-84CC-45F9218B66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510364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956BFD04-35D5-4843-A21E-5955493F643E}"/>
              </a:ext>
            </a:extLst>
          </p:cNvPr>
          <p:cNvSpPr/>
          <p:nvPr/>
        </p:nvSpPr>
        <p:spPr>
          <a:xfrm>
            <a:off x="7921282" y="3854547"/>
            <a:ext cx="1996441" cy="16318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CB70B0-F17E-40BF-88C5-396621E29ED5}"/>
              </a:ext>
            </a:extLst>
          </p:cNvPr>
          <p:cNvSpPr txBox="1"/>
          <p:nvPr/>
        </p:nvSpPr>
        <p:spPr>
          <a:xfrm>
            <a:off x="8237804" y="3977975"/>
            <a:ext cx="16799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¡No usamos coma!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BFFC8D-6382-4834-B250-AEAFD6A8C952}"/>
              </a:ext>
            </a:extLst>
          </p:cNvPr>
          <p:cNvSpPr txBox="1"/>
          <p:nvPr/>
        </p:nvSpPr>
        <p:spPr>
          <a:xfrm>
            <a:off x="4881489" y="3854547"/>
            <a:ext cx="506437" cy="506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275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3FFB-C84E-48BF-9ED2-3D286CD18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400" dirty="0">
                <a:latin typeface="Abadi" panose="020B0604020104020204" pitchFamily="34" charset="0"/>
              </a:rPr>
              <a:t>Carta formal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2309C0-23C5-42F6-915A-86916D0560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350617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913976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532</Words>
  <Application>Microsoft Office PowerPoint</Application>
  <PresentationFormat>Widescreen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Abadi</vt:lpstr>
      <vt:lpstr>Arial</vt:lpstr>
      <vt:lpstr>Calibri</vt:lpstr>
      <vt:lpstr>Calibri Light</vt:lpstr>
      <vt:lpstr>Century Gothic</vt:lpstr>
      <vt:lpstr>Wingdings 3</vt:lpstr>
      <vt:lpstr>Office Theme</vt:lpstr>
      <vt:lpstr>Ion</vt:lpstr>
      <vt:lpstr>A2/B1 escolar</vt:lpstr>
      <vt:lpstr>conectores</vt:lpstr>
      <vt:lpstr>Carta informal hablamos a TÚ o VOSOTROS</vt:lpstr>
      <vt:lpstr>Carta informal</vt:lpstr>
      <vt:lpstr>Carta informal</vt:lpstr>
      <vt:lpstr>Carta informal</vt:lpstr>
      <vt:lpstr>Carta informal</vt:lpstr>
      <vt:lpstr>Carta formal hablamos a USTED o USTEDES</vt:lpstr>
      <vt:lpstr>Carta formal</vt:lpstr>
      <vt:lpstr>Carta formal</vt:lpstr>
      <vt:lpstr>Carta formal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A2/B1 escolar</dc:title>
  <dc:creator>Ioanna Kanellou</dc:creator>
  <cp:lastModifiedBy>Ioanna Kanellou</cp:lastModifiedBy>
  <cp:revision>16</cp:revision>
  <dcterms:created xsi:type="dcterms:W3CDTF">2021-03-30T14:06:56Z</dcterms:created>
  <dcterms:modified xsi:type="dcterms:W3CDTF">2021-04-03T08:53:01Z</dcterms:modified>
</cp:coreProperties>
</file>