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7" r:id="rId2"/>
    <p:sldId id="269" r:id="rId3"/>
    <p:sldId id="267" r:id="rId4"/>
    <p:sldId id="265" r:id="rId5"/>
    <p:sldId id="258" r:id="rId6"/>
    <p:sldId id="266" r:id="rId7"/>
    <p:sldId id="264" r:id="rId8"/>
    <p:sldId id="259" r:id="rId9"/>
    <p:sldId id="268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a Kanellou" userId="79b7bbdd0bd70eb6" providerId="Windows Live" clId="Web-{3E152217-A3DD-4CFE-B6CA-3CE2B0A8131E}"/>
    <pc:docChg chg="modSld">
      <pc:chgData name="Ioanna Kanellou" userId="79b7bbdd0bd70eb6" providerId="Windows Live" clId="Web-{3E152217-A3DD-4CFE-B6CA-3CE2B0A8131E}" dt="2023-02-08T12:11:08.340" v="7" actId="1076"/>
      <pc:docMkLst>
        <pc:docMk/>
      </pc:docMkLst>
      <pc:sldChg chg="modSp">
        <pc:chgData name="Ioanna Kanellou" userId="79b7bbdd0bd70eb6" providerId="Windows Live" clId="Web-{3E152217-A3DD-4CFE-B6CA-3CE2B0A8131E}" dt="2023-02-08T12:11:08.340" v="7" actId="1076"/>
        <pc:sldMkLst>
          <pc:docMk/>
          <pc:sldMk cId="4013404083" sldId="264"/>
        </pc:sldMkLst>
        <pc:picChg chg="mod">
          <ac:chgData name="Ioanna Kanellou" userId="79b7bbdd0bd70eb6" providerId="Windows Live" clId="Web-{3E152217-A3DD-4CFE-B6CA-3CE2B0A8131E}" dt="2023-02-08T12:11:08.340" v="7" actId="1076"/>
          <ac:picMkLst>
            <pc:docMk/>
            <pc:sldMk cId="4013404083" sldId="264"/>
            <ac:picMk id="3" creationId="{C7F307D3-5931-4CCF-B0E9-6312524A34CA}"/>
          </ac:picMkLst>
        </pc:picChg>
      </pc:sldChg>
      <pc:sldChg chg="modSp">
        <pc:chgData name="Ioanna Kanellou" userId="79b7bbdd0bd70eb6" providerId="Windows Live" clId="Web-{3E152217-A3DD-4CFE-B6CA-3CE2B0A8131E}" dt="2023-02-08T12:09:13.862" v="5" actId="1076"/>
        <pc:sldMkLst>
          <pc:docMk/>
          <pc:sldMk cId="4155959407" sldId="266"/>
        </pc:sldMkLst>
        <pc:picChg chg="mod">
          <ac:chgData name="Ioanna Kanellou" userId="79b7bbdd0bd70eb6" providerId="Windows Live" clId="Web-{3E152217-A3DD-4CFE-B6CA-3CE2B0A8131E}" dt="2023-02-08T12:09:13.862" v="5" actId="1076"/>
          <ac:picMkLst>
            <pc:docMk/>
            <pc:sldMk cId="4155959407" sldId="266"/>
            <ac:picMk id="4" creationId="{BB690040-8522-48D2-BB81-57D3E30CF5BB}"/>
          </ac:picMkLst>
        </pc:picChg>
      </pc:sldChg>
    </pc:docChg>
  </pc:docChgLst>
  <pc:docChgLst>
    <pc:chgData name="Ioanna Kanellou" userId="79b7bbdd0bd70eb6" providerId="LiveId" clId="{72BC9456-E58B-4CF4-90F7-0F380C9D3010}"/>
    <pc:docChg chg="addSld delSld modSld">
      <pc:chgData name="Ioanna Kanellou" userId="79b7bbdd0bd70eb6" providerId="LiveId" clId="{72BC9456-E58B-4CF4-90F7-0F380C9D3010}" dt="2023-04-25T13:38:34.529" v="19" actId="14100"/>
      <pc:docMkLst>
        <pc:docMk/>
      </pc:docMkLst>
      <pc:sldChg chg="del">
        <pc:chgData name="Ioanna Kanellou" userId="79b7bbdd0bd70eb6" providerId="LiveId" clId="{72BC9456-E58B-4CF4-90F7-0F380C9D3010}" dt="2023-04-25T13:37:39.435" v="11" actId="47"/>
        <pc:sldMkLst>
          <pc:docMk/>
          <pc:sldMk cId="3111381653" sldId="263"/>
        </pc:sldMkLst>
      </pc:sldChg>
      <pc:sldChg chg="modSp mod">
        <pc:chgData name="Ioanna Kanellou" userId="79b7bbdd0bd70eb6" providerId="LiveId" clId="{72BC9456-E58B-4CF4-90F7-0F380C9D3010}" dt="2023-04-25T13:38:34.529" v="19" actId="14100"/>
        <pc:sldMkLst>
          <pc:docMk/>
          <pc:sldMk cId="4013404083" sldId="264"/>
        </pc:sldMkLst>
        <pc:picChg chg="mod">
          <ac:chgData name="Ioanna Kanellou" userId="79b7bbdd0bd70eb6" providerId="LiveId" clId="{72BC9456-E58B-4CF4-90F7-0F380C9D3010}" dt="2023-04-25T13:38:34.529" v="19" actId="14100"/>
          <ac:picMkLst>
            <pc:docMk/>
            <pc:sldMk cId="4013404083" sldId="264"/>
            <ac:picMk id="3" creationId="{C7F307D3-5931-4CCF-B0E9-6312524A34CA}"/>
          </ac:picMkLst>
        </pc:picChg>
      </pc:sldChg>
      <pc:sldChg chg="modSp mod">
        <pc:chgData name="Ioanna Kanellou" userId="79b7bbdd0bd70eb6" providerId="LiveId" clId="{72BC9456-E58B-4CF4-90F7-0F380C9D3010}" dt="2023-04-25T13:38:24.423" v="16" actId="14100"/>
        <pc:sldMkLst>
          <pc:docMk/>
          <pc:sldMk cId="4155959407" sldId="266"/>
        </pc:sldMkLst>
        <pc:picChg chg="mod">
          <ac:chgData name="Ioanna Kanellou" userId="79b7bbdd0bd70eb6" providerId="LiveId" clId="{72BC9456-E58B-4CF4-90F7-0F380C9D3010}" dt="2023-04-25T13:38:24.423" v="16" actId="14100"/>
          <ac:picMkLst>
            <pc:docMk/>
            <pc:sldMk cId="4155959407" sldId="266"/>
            <ac:picMk id="4" creationId="{BB690040-8522-48D2-BB81-57D3E30CF5BB}"/>
          </ac:picMkLst>
        </pc:picChg>
      </pc:sldChg>
      <pc:sldChg chg="new del">
        <pc:chgData name="Ioanna Kanellou" userId="79b7bbdd0bd70eb6" providerId="LiveId" clId="{72BC9456-E58B-4CF4-90F7-0F380C9D3010}" dt="2023-04-25T13:37:51.531" v="12" actId="47"/>
        <pc:sldMkLst>
          <pc:docMk/>
          <pc:sldMk cId="1185947814" sldId="270"/>
        </pc:sldMkLst>
      </pc:sldChg>
      <pc:sldChg chg="new del">
        <pc:chgData name="Ioanna Kanellou" userId="79b7bbdd0bd70eb6" providerId="LiveId" clId="{72BC9456-E58B-4CF4-90F7-0F380C9D3010}" dt="2023-04-25T13:37:39.435" v="11" actId="47"/>
        <pc:sldMkLst>
          <pc:docMk/>
          <pc:sldMk cId="2391953476" sldId="271"/>
        </pc:sldMkLst>
      </pc:sldChg>
      <pc:sldChg chg="new del">
        <pc:chgData name="Ioanna Kanellou" userId="79b7bbdd0bd70eb6" providerId="LiveId" clId="{72BC9456-E58B-4CF4-90F7-0F380C9D3010}" dt="2023-04-25T13:37:39.435" v="11" actId="47"/>
        <pc:sldMkLst>
          <pc:docMk/>
          <pc:sldMk cId="3689257520" sldId="272"/>
        </pc:sldMkLst>
      </pc:sldChg>
      <pc:sldChg chg="new del">
        <pc:chgData name="Ioanna Kanellou" userId="79b7bbdd0bd70eb6" providerId="LiveId" clId="{72BC9456-E58B-4CF4-90F7-0F380C9D3010}" dt="2023-04-25T13:37:31.391" v="10" actId="47"/>
        <pc:sldMkLst>
          <pc:docMk/>
          <pc:sldMk cId="2013191541" sldId="273"/>
        </pc:sldMkLst>
      </pc:sldChg>
      <pc:sldChg chg="new del">
        <pc:chgData name="Ioanna Kanellou" userId="79b7bbdd0bd70eb6" providerId="LiveId" clId="{72BC9456-E58B-4CF4-90F7-0F380C9D3010}" dt="2023-04-25T13:37:27.945" v="9" actId="47"/>
        <pc:sldMkLst>
          <pc:docMk/>
          <pc:sldMk cId="3857479961" sldId="274"/>
        </pc:sldMkLst>
      </pc:sldChg>
      <pc:sldChg chg="new del">
        <pc:chgData name="Ioanna Kanellou" userId="79b7bbdd0bd70eb6" providerId="LiveId" clId="{72BC9456-E58B-4CF4-90F7-0F380C9D3010}" dt="2023-04-25T13:37:27.945" v="9" actId="47"/>
        <pc:sldMkLst>
          <pc:docMk/>
          <pc:sldMk cId="514711764" sldId="275"/>
        </pc:sldMkLst>
      </pc:sldChg>
      <pc:sldChg chg="new del">
        <pc:chgData name="Ioanna Kanellou" userId="79b7bbdd0bd70eb6" providerId="LiveId" clId="{72BC9456-E58B-4CF4-90F7-0F380C9D3010}" dt="2023-04-25T13:37:27.945" v="9" actId="47"/>
        <pc:sldMkLst>
          <pc:docMk/>
          <pc:sldMk cId="3403802822" sldId="276"/>
        </pc:sldMkLst>
      </pc:sldChg>
      <pc:sldChg chg="new del">
        <pc:chgData name="Ioanna Kanellou" userId="79b7bbdd0bd70eb6" providerId="LiveId" clId="{72BC9456-E58B-4CF4-90F7-0F380C9D3010}" dt="2023-04-25T13:37:27.945" v="9" actId="47"/>
        <pc:sldMkLst>
          <pc:docMk/>
          <pc:sldMk cId="4139901238" sldId="277"/>
        </pc:sldMkLst>
      </pc:sldChg>
      <pc:sldChg chg="new del">
        <pc:chgData name="Ioanna Kanellou" userId="79b7bbdd0bd70eb6" providerId="LiveId" clId="{72BC9456-E58B-4CF4-90F7-0F380C9D3010}" dt="2023-04-25T13:37:27.945" v="9" actId="47"/>
        <pc:sldMkLst>
          <pc:docMk/>
          <pc:sldMk cId="908263809" sldId="27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AF9CC-C163-443C-8176-468DF9EA6C8A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EA87B73-5910-4E9A-AF25-AD385609A9B8}">
      <dgm:prSet phldrT="[Text]" custT="1"/>
      <dgm:spPr/>
      <dgm:t>
        <a:bodyPr/>
        <a:lstStyle/>
        <a:p>
          <a:r>
            <a:rPr lang="es-ES" sz="1800"/>
            <a:t>Quién es</a:t>
          </a:r>
          <a:endParaRPr lang="en-GB" sz="1800"/>
        </a:p>
      </dgm:t>
    </dgm:pt>
    <dgm:pt modelId="{08CE849D-DB37-45BE-919D-AFA29CC4A798}" type="parTrans" cxnId="{571D9C21-21BA-4B6D-91CC-7755096B8A50}">
      <dgm:prSet/>
      <dgm:spPr/>
      <dgm:t>
        <a:bodyPr/>
        <a:lstStyle/>
        <a:p>
          <a:endParaRPr lang="en-GB"/>
        </a:p>
      </dgm:t>
    </dgm:pt>
    <dgm:pt modelId="{5EBDC27D-138B-4DB9-815E-E41F7AFE19D4}" type="sibTrans" cxnId="{571D9C21-21BA-4B6D-91CC-7755096B8A50}">
      <dgm:prSet/>
      <dgm:spPr/>
      <dgm:t>
        <a:bodyPr/>
        <a:lstStyle/>
        <a:p>
          <a:endParaRPr lang="en-GB"/>
        </a:p>
      </dgm:t>
    </dgm:pt>
    <dgm:pt modelId="{42402052-3CFD-433C-87C9-C9B9B8498E2F}">
      <dgm:prSet phldrT="[Text]" custT="1"/>
      <dgm:spPr/>
      <dgm:t>
        <a:bodyPr/>
        <a:lstStyle/>
        <a:p>
          <a:r>
            <a:rPr lang="es-ES" sz="1800"/>
            <a:t>De dónde es</a:t>
          </a:r>
          <a:endParaRPr lang="en-GB" sz="1800"/>
        </a:p>
      </dgm:t>
    </dgm:pt>
    <dgm:pt modelId="{0D2CD0BB-F724-4809-A323-1C3371DB2000}" type="parTrans" cxnId="{361A36C1-3FE4-4DAE-897D-598B894C9DE0}">
      <dgm:prSet/>
      <dgm:spPr/>
      <dgm:t>
        <a:bodyPr/>
        <a:lstStyle/>
        <a:p>
          <a:endParaRPr lang="en-GB" sz="1800"/>
        </a:p>
      </dgm:t>
    </dgm:pt>
    <dgm:pt modelId="{FF4BE0A4-F70B-4D4F-9FE0-E378496A5F29}" type="sibTrans" cxnId="{361A36C1-3FE4-4DAE-897D-598B894C9DE0}">
      <dgm:prSet/>
      <dgm:spPr/>
      <dgm:t>
        <a:bodyPr/>
        <a:lstStyle/>
        <a:p>
          <a:endParaRPr lang="en-GB"/>
        </a:p>
      </dgm:t>
    </dgm:pt>
    <dgm:pt modelId="{7A9641B3-0066-46FF-8356-059F458497B8}">
      <dgm:prSet phldrT="[Text]" custT="1"/>
      <dgm:spPr/>
      <dgm:t>
        <a:bodyPr/>
        <a:lstStyle/>
        <a:p>
          <a:r>
            <a:rPr lang="es-ES" sz="1800"/>
            <a:t>A qué se dedica</a:t>
          </a:r>
        </a:p>
      </dgm:t>
    </dgm:pt>
    <dgm:pt modelId="{D972933B-1CC9-4971-A18E-42708E2FA4BD}" type="parTrans" cxnId="{A686473E-7867-4BC2-958D-384589CA9D92}">
      <dgm:prSet/>
      <dgm:spPr/>
      <dgm:t>
        <a:bodyPr/>
        <a:lstStyle/>
        <a:p>
          <a:endParaRPr lang="en-GB" sz="1800"/>
        </a:p>
      </dgm:t>
    </dgm:pt>
    <dgm:pt modelId="{DA50F203-0F82-4D78-8096-C04D5F51C3AF}" type="sibTrans" cxnId="{A686473E-7867-4BC2-958D-384589CA9D92}">
      <dgm:prSet/>
      <dgm:spPr/>
      <dgm:t>
        <a:bodyPr/>
        <a:lstStyle/>
        <a:p>
          <a:endParaRPr lang="en-GB"/>
        </a:p>
      </dgm:t>
    </dgm:pt>
    <dgm:pt modelId="{FDC1BD75-2E3A-4735-8329-4B67618517CF}">
      <dgm:prSet phldrT="[Text]" custT="1"/>
      <dgm:spPr/>
      <dgm:t>
        <a:bodyPr/>
        <a:lstStyle/>
        <a:p>
          <a:r>
            <a:rPr lang="es-ES" sz="1800"/>
            <a:t>Cómo es</a:t>
          </a:r>
          <a:endParaRPr lang="en-GB" sz="1800"/>
        </a:p>
      </dgm:t>
    </dgm:pt>
    <dgm:pt modelId="{AEC7A9F5-87D0-4350-9890-BB2644772F28}" type="parTrans" cxnId="{8E30E44C-BABC-480B-A247-2C8C060D2C57}">
      <dgm:prSet/>
      <dgm:spPr/>
      <dgm:t>
        <a:bodyPr/>
        <a:lstStyle/>
        <a:p>
          <a:endParaRPr lang="en-GB"/>
        </a:p>
      </dgm:t>
    </dgm:pt>
    <dgm:pt modelId="{94250B58-FB19-4BE6-9A34-8A0F72FE716D}" type="sibTrans" cxnId="{8E30E44C-BABC-480B-A247-2C8C060D2C57}">
      <dgm:prSet/>
      <dgm:spPr/>
      <dgm:t>
        <a:bodyPr/>
        <a:lstStyle/>
        <a:p>
          <a:endParaRPr lang="en-GB"/>
        </a:p>
      </dgm:t>
    </dgm:pt>
    <dgm:pt modelId="{A64B83F4-97B4-40FC-9BBC-12401CB15AD6}">
      <dgm:prSet phldrT="[Text]" custT="1"/>
      <dgm:spPr/>
      <dgm:t>
        <a:bodyPr/>
        <a:lstStyle/>
        <a:p>
          <a:r>
            <a:rPr lang="es-ES" sz="1800"/>
            <a:t>Físicamente</a:t>
          </a:r>
          <a:endParaRPr lang="en-GB" sz="1800"/>
        </a:p>
      </dgm:t>
    </dgm:pt>
    <dgm:pt modelId="{70AE5823-6F87-42FC-9EBB-3C37A57E0459}" type="parTrans" cxnId="{8FB09DAB-59A6-4CEC-9D58-8B92B73E7FBC}">
      <dgm:prSet/>
      <dgm:spPr/>
      <dgm:t>
        <a:bodyPr/>
        <a:lstStyle/>
        <a:p>
          <a:endParaRPr lang="en-GB" sz="1800"/>
        </a:p>
      </dgm:t>
    </dgm:pt>
    <dgm:pt modelId="{8ABFBD0D-9C63-4E8D-9E4F-3B38875170AB}" type="sibTrans" cxnId="{8FB09DAB-59A6-4CEC-9D58-8B92B73E7FBC}">
      <dgm:prSet/>
      <dgm:spPr/>
      <dgm:t>
        <a:bodyPr/>
        <a:lstStyle/>
        <a:p>
          <a:endParaRPr lang="en-GB"/>
        </a:p>
      </dgm:t>
    </dgm:pt>
    <dgm:pt modelId="{85C4A13D-E1C4-4318-AFF3-D01800AE4FA4}">
      <dgm:prSet phldrT="[Text]" custT="1"/>
      <dgm:spPr/>
      <dgm:t>
        <a:bodyPr/>
        <a:lstStyle/>
        <a:p>
          <a:r>
            <a:rPr lang="es-ES" sz="1800"/>
            <a:t>Carácter</a:t>
          </a:r>
          <a:endParaRPr lang="en-GB" sz="1800"/>
        </a:p>
      </dgm:t>
    </dgm:pt>
    <dgm:pt modelId="{3B58C67D-E6AA-48B2-B12F-1CDD7421A521}" type="parTrans" cxnId="{972F4BE0-4D39-48FB-A7FB-D43C8F580D32}">
      <dgm:prSet/>
      <dgm:spPr/>
      <dgm:t>
        <a:bodyPr/>
        <a:lstStyle/>
        <a:p>
          <a:endParaRPr lang="en-GB" sz="1800"/>
        </a:p>
      </dgm:t>
    </dgm:pt>
    <dgm:pt modelId="{FD62DEE4-2614-407A-8C27-3E4F2974D2CB}" type="sibTrans" cxnId="{972F4BE0-4D39-48FB-A7FB-D43C8F580D32}">
      <dgm:prSet/>
      <dgm:spPr/>
      <dgm:t>
        <a:bodyPr/>
        <a:lstStyle/>
        <a:p>
          <a:endParaRPr lang="en-GB"/>
        </a:p>
      </dgm:t>
    </dgm:pt>
    <dgm:pt modelId="{1EC57C43-887B-4DD1-8C3E-6C327CE8D6F9}">
      <dgm:prSet phldrT="[Text]" custT="1"/>
      <dgm:spPr/>
      <dgm:t>
        <a:bodyPr/>
        <a:lstStyle/>
        <a:p>
          <a:r>
            <a:rPr lang="es-ES" sz="1800"/>
            <a:t>Qué relación tiene contigo</a:t>
          </a:r>
        </a:p>
      </dgm:t>
    </dgm:pt>
    <dgm:pt modelId="{BDDEE73E-FDE0-4F88-A2E5-3ABACF593404}" type="parTrans" cxnId="{07C218B3-BCF0-4200-981D-1737872A8B60}">
      <dgm:prSet/>
      <dgm:spPr/>
      <dgm:t>
        <a:bodyPr/>
        <a:lstStyle/>
        <a:p>
          <a:endParaRPr lang="en-GB" sz="1800"/>
        </a:p>
      </dgm:t>
    </dgm:pt>
    <dgm:pt modelId="{52BD1B2B-B664-4B15-BB13-5DC94EA2AEF1}" type="sibTrans" cxnId="{07C218B3-BCF0-4200-981D-1737872A8B60}">
      <dgm:prSet/>
      <dgm:spPr/>
      <dgm:t>
        <a:bodyPr/>
        <a:lstStyle/>
        <a:p>
          <a:endParaRPr lang="en-GB"/>
        </a:p>
      </dgm:t>
    </dgm:pt>
    <dgm:pt modelId="{01D51DF5-6CA6-492E-BE93-305ED4760968}">
      <dgm:prSet phldrT="[Text]" custT="1"/>
      <dgm:spPr/>
      <dgm:t>
        <a:bodyPr/>
        <a:lstStyle/>
        <a:p>
          <a:r>
            <a:rPr lang="es-ES" sz="1800"/>
            <a:t>Cómo se llama</a:t>
          </a:r>
          <a:endParaRPr lang="en-GB" sz="1800"/>
        </a:p>
      </dgm:t>
    </dgm:pt>
    <dgm:pt modelId="{198B86AF-9F84-4B54-BCD2-9940E6DE529B}" type="parTrans" cxnId="{7E8ABC68-7193-4FB0-84B1-A39157B04C18}">
      <dgm:prSet/>
      <dgm:spPr/>
      <dgm:t>
        <a:bodyPr/>
        <a:lstStyle/>
        <a:p>
          <a:endParaRPr lang="en-GB" sz="1800"/>
        </a:p>
      </dgm:t>
    </dgm:pt>
    <dgm:pt modelId="{0347CD5C-25D2-41E8-97D2-3B03494DF173}" type="sibTrans" cxnId="{7E8ABC68-7193-4FB0-84B1-A39157B04C18}">
      <dgm:prSet/>
      <dgm:spPr/>
      <dgm:t>
        <a:bodyPr/>
        <a:lstStyle/>
        <a:p>
          <a:endParaRPr lang="en-GB"/>
        </a:p>
      </dgm:t>
    </dgm:pt>
    <dgm:pt modelId="{2611CAD9-D294-4BA9-9830-9CC108C34EB8}">
      <dgm:prSet phldrT="[Text]" custT="1"/>
      <dgm:spPr/>
      <dgm:t>
        <a:bodyPr/>
        <a:lstStyle/>
        <a:p>
          <a:r>
            <a:rPr lang="es-ES" sz="1800"/>
            <a:t>Qué te gustaría decirle</a:t>
          </a:r>
          <a:endParaRPr lang="en-GB" sz="1800"/>
        </a:p>
      </dgm:t>
    </dgm:pt>
    <dgm:pt modelId="{25E1F7AC-82A1-4DBE-8187-D76529382FD8}" type="parTrans" cxnId="{28C84D5B-9807-4067-9111-F112DD6790E6}">
      <dgm:prSet/>
      <dgm:spPr/>
      <dgm:t>
        <a:bodyPr/>
        <a:lstStyle/>
        <a:p>
          <a:endParaRPr lang="en-GB"/>
        </a:p>
      </dgm:t>
    </dgm:pt>
    <dgm:pt modelId="{4D1F910A-C529-47FA-865B-254AB577D8BB}" type="sibTrans" cxnId="{28C84D5B-9807-4067-9111-F112DD6790E6}">
      <dgm:prSet/>
      <dgm:spPr/>
      <dgm:t>
        <a:bodyPr/>
        <a:lstStyle/>
        <a:p>
          <a:endParaRPr lang="en-GB"/>
        </a:p>
      </dgm:t>
    </dgm:pt>
    <dgm:pt modelId="{A8003A18-32AF-456E-88BE-37BA1BB30F21}">
      <dgm:prSet phldrT="[Text]" custT="1"/>
      <dgm:spPr/>
      <dgm:t>
        <a:bodyPr/>
        <a:lstStyle/>
        <a:p>
          <a:r>
            <a:rPr lang="es-ES" sz="1800"/>
            <a:t>Por qué es importante para ti</a:t>
          </a:r>
          <a:endParaRPr lang="en-GB" sz="1800"/>
        </a:p>
      </dgm:t>
    </dgm:pt>
    <dgm:pt modelId="{ADBF0C95-F616-464F-83C7-C60E4CB4FAEF}" type="parTrans" cxnId="{489296F2-F085-448C-94DD-29DD67439668}">
      <dgm:prSet/>
      <dgm:spPr/>
      <dgm:t>
        <a:bodyPr/>
        <a:lstStyle/>
        <a:p>
          <a:endParaRPr lang="en-GB"/>
        </a:p>
      </dgm:t>
    </dgm:pt>
    <dgm:pt modelId="{583E557B-27A8-480F-88DC-1D3DD7A9CE9C}" type="sibTrans" cxnId="{489296F2-F085-448C-94DD-29DD67439668}">
      <dgm:prSet/>
      <dgm:spPr/>
      <dgm:t>
        <a:bodyPr/>
        <a:lstStyle/>
        <a:p>
          <a:endParaRPr lang="en-GB"/>
        </a:p>
      </dgm:t>
    </dgm:pt>
    <dgm:pt modelId="{1EE83D38-7D09-44F5-B70D-CEF5F53F929D}">
      <dgm:prSet phldrT="[Text]" custT="1"/>
      <dgm:spPr/>
      <dgm:t>
        <a:bodyPr/>
        <a:lstStyle/>
        <a:p>
          <a:r>
            <a:rPr lang="es-ES" sz="1800"/>
            <a:t>Actividades que haces con ella</a:t>
          </a:r>
          <a:endParaRPr lang="en-GB" sz="1800"/>
        </a:p>
      </dgm:t>
    </dgm:pt>
    <dgm:pt modelId="{A80BEF3E-D981-440A-9459-9B9764558A63}" type="parTrans" cxnId="{75731144-8DE6-4245-940E-6ED61DFC0FAA}">
      <dgm:prSet/>
      <dgm:spPr/>
      <dgm:t>
        <a:bodyPr/>
        <a:lstStyle/>
        <a:p>
          <a:endParaRPr lang="en-GB"/>
        </a:p>
      </dgm:t>
    </dgm:pt>
    <dgm:pt modelId="{D9C7ACE5-C4EB-4E87-B280-28AB4F3B279E}" type="sibTrans" cxnId="{75731144-8DE6-4245-940E-6ED61DFC0FAA}">
      <dgm:prSet/>
      <dgm:spPr/>
      <dgm:t>
        <a:bodyPr/>
        <a:lstStyle/>
        <a:p>
          <a:endParaRPr lang="en-GB"/>
        </a:p>
      </dgm:t>
    </dgm:pt>
    <dgm:pt modelId="{07023694-BF54-47A4-8258-9E5EC2E93F42}">
      <dgm:prSet phldrT="[Text]" custT="1"/>
      <dgm:spPr/>
      <dgm:t>
        <a:bodyPr/>
        <a:lstStyle/>
        <a:p>
          <a:r>
            <a:rPr lang="es-ES" sz="1800"/>
            <a:t>Horarios</a:t>
          </a:r>
          <a:endParaRPr lang="en-GB" sz="1800"/>
        </a:p>
      </dgm:t>
    </dgm:pt>
    <dgm:pt modelId="{982F601B-0C5E-499F-B242-540E28D2A498}" type="parTrans" cxnId="{CF7B9CCB-D39F-4B0B-84D9-CB6A3FF4310D}">
      <dgm:prSet/>
      <dgm:spPr/>
      <dgm:t>
        <a:bodyPr/>
        <a:lstStyle/>
        <a:p>
          <a:endParaRPr lang="en-GB" sz="1800"/>
        </a:p>
      </dgm:t>
    </dgm:pt>
    <dgm:pt modelId="{12921A23-988B-416C-B91C-2B0AF743614B}" type="sibTrans" cxnId="{CF7B9CCB-D39F-4B0B-84D9-CB6A3FF4310D}">
      <dgm:prSet/>
      <dgm:spPr/>
      <dgm:t>
        <a:bodyPr/>
        <a:lstStyle/>
        <a:p>
          <a:endParaRPr lang="en-GB"/>
        </a:p>
      </dgm:t>
    </dgm:pt>
    <dgm:pt modelId="{B607F9AC-ED48-4001-ACBB-2A7AA2DD3CB1}">
      <dgm:prSet phldrT="[Text]" custT="1"/>
      <dgm:spPr/>
      <dgm:t>
        <a:bodyPr/>
        <a:lstStyle/>
        <a:p>
          <a:r>
            <a:rPr lang="es-ES" sz="1800"/>
            <a:t>Lugar</a:t>
          </a:r>
          <a:endParaRPr lang="en-GB" sz="1800"/>
        </a:p>
      </dgm:t>
    </dgm:pt>
    <dgm:pt modelId="{B3A80FF2-9F95-45FD-BACC-D39BF31F15BF}" type="parTrans" cxnId="{BDC2C2DE-CCE4-4B3A-AD9D-D7605796D23C}">
      <dgm:prSet/>
      <dgm:spPr/>
      <dgm:t>
        <a:bodyPr/>
        <a:lstStyle/>
        <a:p>
          <a:endParaRPr lang="en-GB" sz="1800"/>
        </a:p>
      </dgm:t>
    </dgm:pt>
    <dgm:pt modelId="{C0667596-D69B-4DF1-86F5-5D0C7CAE9FC2}" type="sibTrans" cxnId="{BDC2C2DE-CCE4-4B3A-AD9D-D7605796D23C}">
      <dgm:prSet/>
      <dgm:spPr/>
      <dgm:t>
        <a:bodyPr/>
        <a:lstStyle/>
        <a:p>
          <a:endParaRPr lang="en-GB"/>
        </a:p>
      </dgm:t>
    </dgm:pt>
    <dgm:pt modelId="{2FC25327-2B83-4415-BC77-A3F1C3E8B8E1}">
      <dgm:prSet phldrT="[Text]" custT="1"/>
      <dgm:spPr/>
      <dgm:t>
        <a:bodyPr/>
        <a:lstStyle/>
        <a:p>
          <a:r>
            <a:rPr lang="es-ES" sz="1800"/>
            <a:t>Descripción</a:t>
          </a:r>
          <a:endParaRPr lang="en-GB" sz="1800"/>
        </a:p>
      </dgm:t>
    </dgm:pt>
    <dgm:pt modelId="{AB52F801-C1CC-4D3D-8AC5-E49CB4E9428C}" type="parTrans" cxnId="{14362566-0648-492F-984B-3AB786B7E34C}">
      <dgm:prSet/>
      <dgm:spPr/>
      <dgm:t>
        <a:bodyPr/>
        <a:lstStyle/>
        <a:p>
          <a:endParaRPr lang="en-GB" sz="1800"/>
        </a:p>
      </dgm:t>
    </dgm:pt>
    <dgm:pt modelId="{C1A7A4CF-C0B1-4DE4-B036-50B367D91417}" type="sibTrans" cxnId="{14362566-0648-492F-984B-3AB786B7E34C}">
      <dgm:prSet/>
      <dgm:spPr/>
      <dgm:t>
        <a:bodyPr/>
        <a:lstStyle/>
        <a:p>
          <a:endParaRPr lang="en-GB"/>
        </a:p>
      </dgm:t>
    </dgm:pt>
    <dgm:pt modelId="{A3ACDB93-44FB-4E73-8235-8DA33427B04A}">
      <dgm:prSet phldrT="[Text]" custT="1"/>
      <dgm:spPr/>
      <dgm:t>
        <a:bodyPr/>
        <a:lstStyle/>
        <a:p>
          <a:r>
            <a:rPr lang="es-ES" sz="1800"/>
            <a:t>Qué sientes por ella</a:t>
          </a:r>
          <a:endParaRPr lang="en-GB" sz="1800"/>
        </a:p>
      </dgm:t>
    </dgm:pt>
    <dgm:pt modelId="{DDFECBE8-BF18-4CF4-9A13-A891A73B8C5D}" type="parTrans" cxnId="{98305253-7AEE-4090-9F20-313BBECFC3A3}">
      <dgm:prSet/>
      <dgm:spPr/>
      <dgm:t>
        <a:bodyPr/>
        <a:lstStyle/>
        <a:p>
          <a:endParaRPr lang="en-GB"/>
        </a:p>
      </dgm:t>
    </dgm:pt>
    <dgm:pt modelId="{D1A6EE39-4313-4150-B293-D28D8E03F5D7}" type="sibTrans" cxnId="{98305253-7AEE-4090-9F20-313BBECFC3A3}">
      <dgm:prSet/>
      <dgm:spPr/>
      <dgm:t>
        <a:bodyPr/>
        <a:lstStyle/>
        <a:p>
          <a:endParaRPr lang="en-GB"/>
        </a:p>
      </dgm:t>
    </dgm:pt>
    <dgm:pt modelId="{39AB7210-2CAD-486F-A725-D0BD7B33B4DF}" type="pres">
      <dgm:prSet presAssocID="{198AF9CC-C163-443C-8176-468DF9EA6C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BCC75AA-A8BF-448F-82C2-F53707561803}" type="pres">
      <dgm:prSet presAssocID="{CEA87B73-5910-4E9A-AF25-AD385609A9B8}" presName="root" presStyleCnt="0"/>
      <dgm:spPr/>
    </dgm:pt>
    <dgm:pt modelId="{55EE5BB4-57BA-4460-A2FF-6E530CFCDF07}" type="pres">
      <dgm:prSet presAssocID="{CEA87B73-5910-4E9A-AF25-AD385609A9B8}" presName="rootComposite" presStyleCnt="0"/>
      <dgm:spPr/>
    </dgm:pt>
    <dgm:pt modelId="{CF50006F-8FC0-4B38-9FD5-1CB1CC47C377}" type="pres">
      <dgm:prSet presAssocID="{CEA87B73-5910-4E9A-AF25-AD385609A9B8}" presName="rootText" presStyleLbl="node1" presStyleIdx="0" presStyleCnt="6"/>
      <dgm:spPr/>
    </dgm:pt>
    <dgm:pt modelId="{88895EA0-2651-45AB-BFAD-9BE1F5399AEF}" type="pres">
      <dgm:prSet presAssocID="{CEA87B73-5910-4E9A-AF25-AD385609A9B8}" presName="rootConnector" presStyleLbl="node1" presStyleIdx="0" presStyleCnt="6"/>
      <dgm:spPr/>
    </dgm:pt>
    <dgm:pt modelId="{1E2DD57F-3658-49E3-B5F5-0838391196E4}" type="pres">
      <dgm:prSet presAssocID="{CEA87B73-5910-4E9A-AF25-AD385609A9B8}" presName="childShape" presStyleCnt="0"/>
      <dgm:spPr/>
    </dgm:pt>
    <dgm:pt modelId="{9D354BBB-EDEF-4170-9345-DBD571E41A8C}" type="pres">
      <dgm:prSet presAssocID="{198B86AF-9F84-4B54-BCD2-9940E6DE529B}" presName="Name13" presStyleLbl="parChTrans1D2" presStyleIdx="0" presStyleCnt="9"/>
      <dgm:spPr/>
    </dgm:pt>
    <dgm:pt modelId="{91DE9147-192C-4A31-8CFD-E476B5269473}" type="pres">
      <dgm:prSet presAssocID="{01D51DF5-6CA6-492E-BE93-305ED4760968}" presName="childText" presStyleLbl="bgAcc1" presStyleIdx="0" presStyleCnt="9">
        <dgm:presLayoutVars>
          <dgm:bulletEnabled val="1"/>
        </dgm:presLayoutVars>
      </dgm:prSet>
      <dgm:spPr/>
    </dgm:pt>
    <dgm:pt modelId="{140E47E7-D7D0-4255-92E5-53DDAD2238CD}" type="pres">
      <dgm:prSet presAssocID="{0D2CD0BB-F724-4809-A323-1C3371DB2000}" presName="Name13" presStyleLbl="parChTrans1D2" presStyleIdx="1" presStyleCnt="9"/>
      <dgm:spPr/>
    </dgm:pt>
    <dgm:pt modelId="{99FE92A4-2083-49C2-A4FE-75A64846D554}" type="pres">
      <dgm:prSet presAssocID="{42402052-3CFD-433C-87C9-C9B9B8498E2F}" presName="childText" presStyleLbl="bgAcc1" presStyleIdx="1" presStyleCnt="9">
        <dgm:presLayoutVars>
          <dgm:bulletEnabled val="1"/>
        </dgm:presLayoutVars>
      </dgm:prSet>
      <dgm:spPr/>
    </dgm:pt>
    <dgm:pt modelId="{16179230-EFC9-43FE-BE3B-0F5CB5127286}" type="pres">
      <dgm:prSet presAssocID="{D972933B-1CC9-4971-A18E-42708E2FA4BD}" presName="Name13" presStyleLbl="parChTrans1D2" presStyleIdx="2" presStyleCnt="9"/>
      <dgm:spPr/>
    </dgm:pt>
    <dgm:pt modelId="{775888CD-EF8F-4135-B558-B72D5660E0AE}" type="pres">
      <dgm:prSet presAssocID="{7A9641B3-0066-46FF-8356-059F458497B8}" presName="childText" presStyleLbl="bgAcc1" presStyleIdx="2" presStyleCnt="9">
        <dgm:presLayoutVars>
          <dgm:bulletEnabled val="1"/>
        </dgm:presLayoutVars>
      </dgm:prSet>
      <dgm:spPr/>
    </dgm:pt>
    <dgm:pt modelId="{22895B03-7F13-4126-9797-838D9E4155A4}" type="pres">
      <dgm:prSet presAssocID="{BDDEE73E-FDE0-4F88-A2E5-3ABACF593404}" presName="Name13" presStyleLbl="parChTrans1D2" presStyleIdx="3" presStyleCnt="9"/>
      <dgm:spPr/>
    </dgm:pt>
    <dgm:pt modelId="{64867616-A236-4039-8411-D9EE975F098D}" type="pres">
      <dgm:prSet presAssocID="{1EC57C43-887B-4DD1-8C3E-6C327CE8D6F9}" presName="childText" presStyleLbl="bgAcc1" presStyleIdx="3" presStyleCnt="9" custScaleX="181540">
        <dgm:presLayoutVars>
          <dgm:bulletEnabled val="1"/>
        </dgm:presLayoutVars>
      </dgm:prSet>
      <dgm:spPr/>
    </dgm:pt>
    <dgm:pt modelId="{1687358A-5C21-4735-92A9-82FF58D1094B}" type="pres">
      <dgm:prSet presAssocID="{FDC1BD75-2E3A-4735-8329-4B67618517CF}" presName="root" presStyleCnt="0"/>
      <dgm:spPr/>
    </dgm:pt>
    <dgm:pt modelId="{72E6158B-485B-42EB-B600-69D121A97511}" type="pres">
      <dgm:prSet presAssocID="{FDC1BD75-2E3A-4735-8329-4B67618517CF}" presName="rootComposite" presStyleCnt="0"/>
      <dgm:spPr/>
    </dgm:pt>
    <dgm:pt modelId="{674345EA-B088-4051-9FDA-A3DE50042DF0}" type="pres">
      <dgm:prSet presAssocID="{FDC1BD75-2E3A-4735-8329-4B67618517CF}" presName="rootText" presStyleLbl="node1" presStyleIdx="1" presStyleCnt="6"/>
      <dgm:spPr/>
    </dgm:pt>
    <dgm:pt modelId="{E9B038DA-F6F4-4EE4-89AE-4D1BBD11913F}" type="pres">
      <dgm:prSet presAssocID="{FDC1BD75-2E3A-4735-8329-4B67618517CF}" presName="rootConnector" presStyleLbl="node1" presStyleIdx="1" presStyleCnt="6"/>
      <dgm:spPr/>
    </dgm:pt>
    <dgm:pt modelId="{BCE7804F-C46E-4DE1-88CC-68AB9F1F2405}" type="pres">
      <dgm:prSet presAssocID="{FDC1BD75-2E3A-4735-8329-4B67618517CF}" presName="childShape" presStyleCnt="0"/>
      <dgm:spPr/>
    </dgm:pt>
    <dgm:pt modelId="{FC46C212-79F1-426A-AC0C-510F6527B279}" type="pres">
      <dgm:prSet presAssocID="{70AE5823-6F87-42FC-9EBB-3C37A57E0459}" presName="Name13" presStyleLbl="parChTrans1D2" presStyleIdx="4" presStyleCnt="9"/>
      <dgm:spPr/>
    </dgm:pt>
    <dgm:pt modelId="{32C4141C-65C2-471B-8A03-2B971334D035}" type="pres">
      <dgm:prSet presAssocID="{A64B83F4-97B4-40FC-9BBC-12401CB15AD6}" presName="childText" presStyleLbl="bgAcc1" presStyleIdx="4" presStyleCnt="9">
        <dgm:presLayoutVars>
          <dgm:bulletEnabled val="1"/>
        </dgm:presLayoutVars>
      </dgm:prSet>
      <dgm:spPr/>
    </dgm:pt>
    <dgm:pt modelId="{2E779B90-562A-4CA7-B79F-27CEA7454B3E}" type="pres">
      <dgm:prSet presAssocID="{3B58C67D-E6AA-48B2-B12F-1CDD7421A521}" presName="Name13" presStyleLbl="parChTrans1D2" presStyleIdx="5" presStyleCnt="9"/>
      <dgm:spPr/>
    </dgm:pt>
    <dgm:pt modelId="{D64FFFBD-6D6C-4551-8739-E53220CD295E}" type="pres">
      <dgm:prSet presAssocID="{85C4A13D-E1C4-4318-AFF3-D01800AE4FA4}" presName="childText" presStyleLbl="bgAcc1" presStyleIdx="5" presStyleCnt="9">
        <dgm:presLayoutVars>
          <dgm:bulletEnabled val="1"/>
        </dgm:presLayoutVars>
      </dgm:prSet>
      <dgm:spPr/>
    </dgm:pt>
    <dgm:pt modelId="{5F9845C9-DB0A-4847-8F8C-406ADE099C88}" type="pres">
      <dgm:prSet presAssocID="{A8003A18-32AF-456E-88BE-37BA1BB30F21}" presName="root" presStyleCnt="0"/>
      <dgm:spPr/>
    </dgm:pt>
    <dgm:pt modelId="{51582254-96B6-4519-BDB1-99536AF72109}" type="pres">
      <dgm:prSet presAssocID="{A8003A18-32AF-456E-88BE-37BA1BB30F21}" presName="rootComposite" presStyleCnt="0"/>
      <dgm:spPr/>
    </dgm:pt>
    <dgm:pt modelId="{E97171EB-0E34-4184-8B84-F85C0EDFF69F}" type="pres">
      <dgm:prSet presAssocID="{A8003A18-32AF-456E-88BE-37BA1BB30F21}" presName="rootText" presStyleLbl="node1" presStyleIdx="2" presStyleCnt="6" custScaleX="125000"/>
      <dgm:spPr/>
    </dgm:pt>
    <dgm:pt modelId="{572CD119-C0E5-4244-86F1-8FF8573D45C4}" type="pres">
      <dgm:prSet presAssocID="{A8003A18-32AF-456E-88BE-37BA1BB30F21}" presName="rootConnector" presStyleLbl="node1" presStyleIdx="2" presStyleCnt="6"/>
      <dgm:spPr/>
    </dgm:pt>
    <dgm:pt modelId="{3F46597B-4312-405D-983A-8E73CD338E46}" type="pres">
      <dgm:prSet presAssocID="{A8003A18-32AF-456E-88BE-37BA1BB30F21}" presName="childShape" presStyleCnt="0"/>
      <dgm:spPr/>
    </dgm:pt>
    <dgm:pt modelId="{A1CB35DD-DE83-4E50-AF35-CA037868C07C}" type="pres">
      <dgm:prSet presAssocID="{2611CAD9-D294-4BA9-9830-9CC108C34EB8}" presName="root" presStyleCnt="0"/>
      <dgm:spPr/>
    </dgm:pt>
    <dgm:pt modelId="{A2DC18E9-E518-4A62-B189-B31642EB3C8F}" type="pres">
      <dgm:prSet presAssocID="{2611CAD9-D294-4BA9-9830-9CC108C34EB8}" presName="rootComposite" presStyleCnt="0"/>
      <dgm:spPr/>
    </dgm:pt>
    <dgm:pt modelId="{906AC729-5B8D-447F-8D48-C3D21CC35F7C}" type="pres">
      <dgm:prSet presAssocID="{2611CAD9-D294-4BA9-9830-9CC108C34EB8}" presName="rootText" presStyleLbl="node1" presStyleIdx="3" presStyleCnt="6"/>
      <dgm:spPr/>
    </dgm:pt>
    <dgm:pt modelId="{E232A035-EE5E-4E5A-8D65-A76765713DC7}" type="pres">
      <dgm:prSet presAssocID="{2611CAD9-D294-4BA9-9830-9CC108C34EB8}" presName="rootConnector" presStyleLbl="node1" presStyleIdx="3" presStyleCnt="6"/>
      <dgm:spPr/>
    </dgm:pt>
    <dgm:pt modelId="{E1CD71E7-2FBE-4ED5-B780-B8F7CE9466EF}" type="pres">
      <dgm:prSet presAssocID="{2611CAD9-D294-4BA9-9830-9CC108C34EB8}" presName="childShape" presStyleCnt="0"/>
      <dgm:spPr/>
    </dgm:pt>
    <dgm:pt modelId="{84AA52C6-6227-4FBC-8306-38DD463A3998}" type="pres">
      <dgm:prSet presAssocID="{1EE83D38-7D09-44F5-B70D-CEF5F53F929D}" presName="root" presStyleCnt="0"/>
      <dgm:spPr/>
    </dgm:pt>
    <dgm:pt modelId="{E6DA8587-FEC4-4E99-A6CF-04E701B42BC7}" type="pres">
      <dgm:prSet presAssocID="{1EE83D38-7D09-44F5-B70D-CEF5F53F929D}" presName="rootComposite" presStyleCnt="0"/>
      <dgm:spPr/>
    </dgm:pt>
    <dgm:pt modelId="{A96140B8-A236-41ED-A7D0-D988EA0FCB46}" type="pres">
      <dgm:prSet presAssocID="{1EE83D38-7D09-44F5-B70D-CEF5F53F929D}" presName="rootText" presStyleLbl="node1" presStyleIdx="4" presStyleCnt="6"/>
      <dgm:spPr/>
    </dgm:pt>
    <dgm:pt modelId="{19DBA251-9A96-4390-A748-83CB60BFB8A4}" type="pres">
      <dgm:prSet presAssocID="{1EE83D38-7D09-44F5-B70D-CEF5F53F929D}" presName="rootConnector" presStyleLbl="node1" presStyleIdx="4" presStyleCnt="6"/>
      <dgm:spPr/>
    </dgm:pt>
    <dgm:pt modelId="{996965E4-E5BE-4EE3-900B-781B9186FED4}" type="pres">
      <dgm:prSet presAssocID="{1EE83D38-7D09-44F5-B70D-CEF5F53F929D}" presName="childShape" presStyleCnt="0"/>
      <dgm:spPr/>
    </dgm:pt>
    <dgm:pt modelId="{8FE73F51-A621-4AFD-908C-23C6FF4B34F7}" type="pres">
      <dgm:prSet presAssocID="{982F601B-0C5E-499F-B242-540E28D2A498}" presName="Name13" presStyleLbl="parChTrans1D2" presStyleIdx="6" presStyleCnt="9"/>
      <dgm:spPr/>
    </dgm:pt>
    <dgm:pt modelId="{E36867E4-AF40-4EC2-B7ED-24AA33BAA1BD}" type="pres">
      <dgm:prSet presAssocID="{07023694-BF54-47A4-8258-9E5EC2E93F42}" presName="childText" presStyleLbl="bgAcc1" presStyleIdx="6" presStyleCnt="9">
        <dgm:presLayoutVars>
          <dgm:bulletEnabled val="1"/>
        </dgm:presLayoutVars>
      </dgm:prSet>
      <dgm:spPr/>
    </dgm:pt>
    <dgm:pt modelId="{CAC23967-801B-495F-B998-025A4632DD70}" type="pres">
      <dgm:prSet presAssocID="{B3A80FF2-9F95-45FD-BACC-D39BF31F15BF}" presName="Name13" presStyleLbl="parChTrans1D2" presStyleIdx="7" presStyleCnt="9"/>
      <dgm:spPr/>
    </dgm:pt>
    <dgm:pt modelId="{EFD94BCC-97AE-4C6A-8F1C-48D0FA9DEC50}" type="pres">
      <dgm:prSet presAssocID="{B607F9AC-ED48-4001-ACBB-2A7AA2DD3CB1}" presName="childText" presStyleLbl="bgAcc1" presStyleIdx="7" presStyleCnt="9">
        <dgm:presLayoutVars>
          <dgm:bulletEnabled val="1"/>
        </dgm:presLayoutVars>
      </dgm:prSet>
      <dgm:spPr/>
    </dgm:pt>
    <dgm:pt modelId="{7DEB388B-0286-42D3-BB2F-DD26FA920662}" type="pres">
      <dgm:prSet presAssocID="{AB52F801-C1CC-4D3D-8AC5-E49CB4E9428C}" presName="Name13" presStyleLbl="parChTrans1D2" presStyleIdx="8" presStyleCnt="9"/>
      <dgm:spPr/>
    </dgm:pt>
    <dgm:pt modelId="{DB8B1AE9-8D8C-4690-BC3E-8DB03BAF47D1}" type="pres">
      <dgm:prSet presAssocID="{2FC25327-2B83-4415-BC77-A3F1C3E8B8E1}" presName="childText" presStyleLbl="bgAcc1" presStyleIdx="8" presStyleCnt="9">
        <dgm:presLayoutVars>
          <dgm:bulletEnabled val="1"/>
        </dgm:presLayoutVars>
      </dgm:prSet>
      <dgm:spPr/>
    </dgm:pt>
    <dgm:pt modelId="{863254B9-527F-4AB4-BCE4-5029F916EAE3}" type="pres">
      <dgm:prSet presAssocID="{A3ACDB93-44FB-4E73-8235-8DA33427B04A}" presName="root" presStyleCnt="0"/>
      <dgm:spPr/>
    </dgm:pt>
    <dgm:pt modelId="{1337728D-C68E-4807-BBF4-D6B966794220}" type="pres">
      <dgm:prSet presAssocID="{A3ACDB93-44FB-4E73-8235-8DA33427B04A}" presName="rootComposite" presStyleCnt="0"/>
      <dgm:spPr/>
    </dgm:pt>
    <dgm:pt modelId="{B3D85BAE-F67F-4090-91BF-368FCC645D6F}" type="pres">
      <dgm:prSet presAssocID="{A3ACDB93-44FB-4E73-8235-8DA33427B04A}" presName="rootText" presStyleLbl="node1" presStyleIdx="5" presStyleCnt="6" custScaleX="86644"/>
      <dgm:spPr/>
    </dgm:pt>
    <dgm:pt modelId="{6927CA30-A24D-45C7-8AEF-01B72891E955}" type="pres">
      <dgm:prSet presAssocID="{A3ACDB93-44FB-4E73-8235-8DA33427B04A}" presName="rootConnector" presStyleLbl="node1" presStyleIdx="5" presStyleCnt="6"/>
      <dgm:spPr/>
    </dgm:pt>
    <dgm:pt modelId="{DC932B24-6AE5-46CA-85E4-17E8AC7FDA3B}" type="pres">
      <dgm:prSet presAssocID="{A3ACDB93-44FB-4E73-8235-8DA33427B04A}" presName="childShape" presStyleCnt="0"/>
      <dgm:spPr/>
    </dgm:pt>
  </dgm:ptLst>
  <dgm:cxnLst>
    <dgm:cxn modelId="{02E5AC03-2895-4F32-A351-9C9CAE79D60A}" type="presOf" srcId="{1EE83D38-7D09-44F5-B70D-CEF5F53F929D}" destId="{A96140B8-A236-41ED-A7D0-D988EA0FCB46}" srcOrd="0" destOrd="0" presId="urn:microsoft.com/office/officeart/2005/8/layout/hierarchy3"/>
    <dgm:cxn modelId="{23A53E07-B162-4B93-81CD-2EAF2ADB6772}" type="presOf" srcId="{70AE5823-6F87-42FC-9EBB-3C37A57E0459}" destId="{FC46C212-79F1-426A-AC0C-510F6527B279}" srcOrd="0" destOrd="0" presId="urn:microsoft.com/office/officeart/2005/8/layout/hierarchy3"/>
    <dgm:cxn modelId="{03E16D07-2DA7-4396-89A2-AD06620C5002}" type="presOf" srcId="{3B58C67D-E6AA-48B2-B12F-1CDD7421A521}" destId="{2E779B90-562A-4CA7-B79F-27CEA7454B3E}" srcOrd="0" destOrd="0" presId="urn:microsoft.com/office/officeart/2005/8/layout/hierarchy3"/>
    <dgm:cxn modelId="{1BDFC50F-2A1A-490B-8AEC-53406CBF3A2F}" type="presOf" srcId="{85C4A13D-E1C4-4318-AFF3-D01800AE4FA4}" destId="{D64FFFBD-6D6C-4551-8739-E53220CD295E}" srcOrd="0" destOrd="0" presId="urn:microsoft.com/office/officeart/2005/8/layout/hierarchy3"/>
    <dgm:cxn modelId="{571D9C21-21BA-4B6D-91CC-7755096B8A50}" srcId="{198AF9CC-C163-443C-8176-468DF9EA6C8A}" destId="{CEA87B73-5910-4E9A-AF25-AD385609A9B8}" srcOrd="0" destOrd="0" parTransId="{08CE849D-DB37-45BE-919D-AFA29CC4A798}" sibTransId="{5EBDC27D-138B-4DB9-815E-E41F7AFE19D4}"/>
    <dgm:cxn modelId="{1154A322-E1F8-4D01-92B1-936B5D42DA6C}" type="presOf" srcId="{D972933B-1CC9-4971-A18E-42708E2FA4BD}" destId="{16179230-EFC9-43FE-BE3B-0F5CB5127286}" srcOrd="0" destOrd="0" presId="urn:microsoft.com/office/officeart/2005/8/layout/hierarchy3"/>
    <dgm:cxn modelId="{EEDD7B34-ACE4-47D2-8DB8-16A190F6BB51}" type="presOf" srcId="{2611CAD9-D294-4BA9-9830-9CC108C34EB8}" destId="{906AC729-5B8D-447F-8D48-C3D21CC35F7C}" srcOrd="0" destOrd="0" presId="urn:microsoft.com/office/officeart/2005/8/layout/hierarchy3"/>
    <dgm:cxn modelId="{A686473E-7867-4BC2-958D-384589CA9D92}" srcId="{CEA87B73-5910-4E9A-AF25-AD385609A9B8}" destId="{7A9641B3-0066-46FF-8356-059F458497B8}" srcOrd="2" destOrd="0" parTransId="{D972933B-1CC9-4971-A18E-42708E2FA4BD}" sibTransId="{DA50F203-0F82-4D78-8096-C04D5F51C3AF}"/>
    <dgm:cxn modelId="{28C84D5B-9807-4067-9111-F112DD6790E6}" srcId="{198AF9CC-C163-443C-8176-468DF9EA6C8A}" destId="{2611CAD9-D294-4BA9-9830-9CC108C34EB8}" srcOrd="3" destOrd="0" parTransId="{25E1F7AC-82A1-4DBE-8187-D76529382FD8}" sibTransId="{4D1F910A-C529-47FA-865B-254AB577D8BB}"/>
    <dgm:cxn modelId="{93514F5D-D414-48AE-BBA4-D01EA4C46D42}" type="presOf" srcId="{A3ACDB93-44FB-4E73-8235-8DA33427B04A}" destId="{B3D85BAE-F67F-4090-91BF-368FCC645D6F}" srcOrd="0" destOrd="0" presId="urn:microsoft.com/office/officeart/2005/8/layout/hierarchy3"/>
    <dgm:cxn modelId="{02A11641-51C5-41B5-A064-914AA14FB32E}" type="presOf" srcId="{1EC57C43-887B-4DD1-8C3E-6C327CE8D6F9}" destId="{64867616-A236-4039-8411-D9EE975F098D}" srcOrd="0" destOrd="0" presId="urn:microsoft.com/office/officeart/2005/8/layout/hierarchy3"/>
    <dgm:cxn modelId="{D9B5F343-3722-4D02-9734-2263EC008E4D}" type="presOf" srcId="{A64B83F4-97B4-40FC-9BBC-12401CB15AD6}" destId="{32C4141C-65C2-471B-8A03-2B971334D035}" srcOrd="0" destOrd="0" presId="urn:microsoft.com/office/officeart/2005/8/layout/hierarchy3"/>
    <dgm:cxn modelId="{75731144-8DE6-4245-940E-6ED61DFC0FAA}" srcId="{198AF9CC-C163-443C-8176-468DF9EA6C8A}" destId="{1EE83D38-7D09-44F5-B70D-CEF5F53F929D}" srcOrd="4" destOrd="0" parTransId="{A80BEF3E-D981-440A-9459-9B9764558A63}" sibTransId="{D9C7ACE5-C4EB-4E87-B280-28AB4F3B279E}"/>
    <dgm:cxn modelId="{14E5FE45-B7AF-473A-8C0F-EA21B2CFB9B7}" type="presOf" srcId="{B3A80FF2-9F95-45FD-BACC-D39BF31F15BF}" destId="{CAC23967-801B-495F-B998-025A4632DD70}" srcOrd="0" destOrd="0" presId="urn:microsoft.com/office/officeart/2005/8/layout/hierarchy3"/>
    <dgm:cxn modelId="{14362566-0648-492F-984B-3AB786B7E34C}" srcId="{1EE83D38-7D09-44F5-B70D-CEF5F53F929D}" destId="{2FC25327-2B83-4415-BC77-A3F1C3E8B8E1}" srcOrd="2" destOrd="0" parTransId="{AB52F801-C1CC-4D3D-8AC5-E49CB4E9428C}" sibTransId="{C1A7A4CF-C0B1-4DE4-B036-50B367D91417}"/>
    <dgm:cxn modelId="{C26A0E68-728D-4124-A681-3C89CC5D2D7F}" type="presOf" srcId="{198B86AF-9F84-4B54-BCD2-9940E6DE529B}" destId="{9D354BBB-EDEF-4170-9345-DBD571E41A8C}" srcOrd="0" destOrd="0" presId="urn:microsoft.com/office/officeart/2005/8/layout/hierarchy3"/>
    <dgm:cxn modelId="{E6375268-83B8-4E4D-AE92-856CF46026C9}" type="presOf" srcId="{2611CAD9-D294-4BA9-9830-9CC108C34EB8}" destId="{E232A035-EE5E-4E5A-8D65-A76765713DC7}" srcOrd="1" destOrd="0" presId="urn:microsoft.com/office/officeart/2005/8/layout/hierarchy3"/>
    <dgm:cxn modelId="{7E8ABC68-7193-4FB0-84B1-A39157B04C18}" srcId="{CEA87B73-5910-4E9A-AF25-AD385609A9B8}" destId="{01D51DF5-6CA6-492E-BE93-305ED4760968}" srcOrd="0" destOrd="0" parTransId="{198B86AF-9F84-4B54-BCD2-9940E6DE529B}" sibTransId="{0347CD5C-25D2-41E8-97D2-3B03494DF173}"/>
    <dgm:cxn modelId="{8E30E44C-BABC-480B-A247-2C8C060D2C57}" srcId="{198AF9CC-C163-443C-8176-468DF9EA6C8A}" destId="{FDC1BD75-2E3A-4735-8329-4B67618517CF}" srcOrd="1" destOrd="0" parTransId="{AEC7A9F5-87D0-4350-9890-BB2644772F28}" sibTransId="{94250B58-FB19-4BE6-9A34-8A0F72FE716D}"/>
    <dgm:cxn modelId="{8468624D-B4F2-4882-91C9-702EC99A8905}" type="presOf" srcId="{0D2CD0BB-F724-4809-A323-1C3371DB2000}" destId="{140E47E7-D7D0-4255-92E5-53DDAD2238CD}" srcOrd="0" destOrd="0" presId="urn:microsoft.com/office/officeart/2005/8/layout/hierarchy3"/>
    <dgm:cxn modelId="{5A275952-7D6B-4844-9FBE-91DFFB0D5500}" type="presOf" srcId="{07023694-BF54-47A4-8258-9E5EC2E93F42}" destId="{E36867E4-AF40-4EC2-B7ED-24AA33BAA1BD}" srcOrd="0" destOrd="0" presId="urn:microsoft.com/office/officeart/2005/8/layout/hierarchy3"/>
    <dgm:cxn modelId="{98305253-7AEE-4090-9F20-313BBECFC3A3}" srcId="{198AF9CC-C163-443C-8176-468DF9EA6C8A}" destId="{A3ACDB93-44FB-4E73-8235-8DA33427B04A}" srcOrd="5" destOrd="0" parTransId="{DDFECBE8-BF18-4CF4-9A13-A891A73B8C5D}" sibTransId="{D1A6EE39-4313-4150-B293-D28D8E03F5D7}"/>
    <dgm:cxn modelId="{AC014D78-35C0-4A78-B436-4848E77FE2CC}" type="presOf" srcId="{A8003A18-32AF-456E-88BE-37BA1BB30F21}" destId="{E97171EB-0E34-4184-8B84-F85C0EDFF69F}" srcOrd="0" destOrd="0" presId="urn:microsoft.com/office/officeart/2005/8/layout/hierarchy3"/>
    <dgm:cxn modelId="{8127818D-EEC6-4647-BD07-0594066B1994}" type="presOf" srcId="{198AF9CC-C163-443C-8176-468DF9EA6C8A}" destId="{39AB7210-2CAD-486F-A725-D0BD7B33B4DF}" srcOrd="0" destOrd="0" presId="urn:microsoft.com/office/officeart/2005/8/layout/hierarchy3"/>
    <dgm:cxn modelId="{0EC1808F-BEA5-4D4D-9DEE-1EF49870329E}" type="presOf" srcId="{A3ACDB93-44FB-4E73-8235-8DA33427B04A}" destId="{6927CA30-A24D-45C7-8AEF-01B72891E955}" srcOrd="1" destOrd="0" presId="urn:microsoft.com/office/officeart/2005/8/layout/hierarchy3"/>
    <dgm:cxn modelId="{9526FD91-8BAB-42A8-80D5-A5E21F6FD343}" type="presOf" srcId="{982F601B-0C5E-499F-B242-540E28D2A498}" destId="{8FE73F51-A621-4AFD-908C-23C6FF4B34F7}" srcOrd="0" destOrd="0" presId="urn:microsoft.com/office/officeart/2005/8/layout/hierarchy3"/>
    <dgm:cxn modelId="{40716993-4E59-49A5-9097-18A27D1C98DD}" type="presOf" srcId="{2FC25327-2B83-4415-BC77-A3F1C3E8B8E1}" destId="{DB8B1AE9-8D8C-4690-BC3E-8DB03BAF47D1}" srcOrd="0" destOrd="0" presId="urn:microsoft.com/office/officeart/2005/8/layout/hierarchy3"/>
    <dgm:cxn modelId="{FD29AFA0-2E4B-4F6A-88C7-131A7FBDE675}" type="presOf" srcId="{FDC1BD75-2E3A-4735-8329-4B67618517CF}" destId="{674345EA-B088-4051-9FDA-A3DE50042DF0}" srcOrd="0" destOrd="0" presId="urn:microsoft.com/office/officeart/2005/8/layout/hierarchy3"/>
    <dgm:cxn modelId="{8FB09DAB-59A6-4CEC-9D58-8B92B73E7FBC}" srcId="{FDC1BD75-2E3A-4735-8329-4B67618517CF}" destId="{A64B83F4-97B4-40FC-9BBC-12401CB15AD6}" srcOrd="0" destOrd="0" parTransId="{70AE5823-6F87-42FC-9EBB-3C37A57E0459}" sibTransId="{8ABFBD0D-9C63-4E8D-9E4F-3B38875170AB}"/>
    <dgm:cxn modelId="{ABF7F4AC-FE07-4FBD-BC76-12C1C927BDB7}" type="presOf" srcId="{7A9641B3-0066-46FF-8356-059F458497B8}" destId="{775888CD-EF8F-4135-B558-B72D5660E0AE}" srcOrd="0" destOrd="0" presId="urn:microsoft.com/office/officeart/2005/8/layout/hierarchy3"/>
    <dgm:cxn modelId="{0F0265AD-F2D1-45E9-B0BB-B4485CA1D635}" type="presOf" srcId="{BDDEE73E-FDE0-4F88-A2E5-3ABACF593404}" destId="{22895B03-7F13-4126-9797-838D9E4155A4}" srcOrd="0" destOrd="0" presId="urn:microsoft.com/office/officeart/2005/8/layout/hierarchy3"/>
    <dgm:cxn modelId="{07C218B3-BCF0-4200-981D-1737872A8B60}" srcId="{CEA87B73-5910-4E9A-AF25-AD385609A9B8}" destId="{1EC57C43-887B-4DD1-8C3E-6C327CE8D6F9}" srcOrd="3" destOrd="0" parTransId="{BDDEE73E-FDE0-4F88-A2E5-3ABACF593404}" sibTransId="{52BD1B2B-B664-4B15-BB13-5DC94EA2AEF1}"/>
    <dgm:cxn modelId="{361A36C1-3FE4-4DAE-897D-598B894C9DE0}" srcId="{CEA87B73-5910-4E9A-AF25-AD385609A9B8}" destId="{42402052-3CFD-433C-87C9-C9B9B8498E2F}" srcOrd="1" destOrd="0" parTransId="{0D2CD0BB-F724-4809-A323-1C3371DB2000}" sibTransId="{FF4BE0A4-F70B-4D4F-9FE0-E378496A5F29}"/>
    <dgm:cxn modelId="{0D1EB4C4-D179-4892-A96F-9F97F56E3DBF}" type="presOf" srcId="{01D51DF5-6CA6-492E-BE93-305ED4760968}" destId="{91DE9147-192C-4A31-8CFD-E476B5269473}" srcOrd="0" destOrd="0" presId="urn:microsoft.com/office/officeart/2005/8/layout/hierarchy3"/>
    <dgm:cxn modelId="{E9E302C6-9007-4077-B84A-0BD65D12BD56}" type="presOf" srcId="{AB52F801-C1CC-4D3D-8AC5-E49CB4E9428C}" destId="{7DEB388B-0286-42D3-BB2F-DD26FA920662}" srcOrd="0" destOrd="0" presId="urn:microsoft.com/office/officeart/2005/8/layout/hierarchy3"/>
    <dgm:cxn modelId="{C65D3CC9-522D-49FA-9652-197ED62EB8E4}" type="presOf" srcId="{B607F9AC-ED48-4001-ACBB-2A7AA2DD3CB1}" destId="{EFD94BCC-97AE-4C6A-8F1C-48D0FA9DEC50}" srcOrd="0" destOrd="0" presId="urn:microsoft.com/office/officeart/2005/8/layout/hierarchy3"/>
    <dgm:cxn modelId="{CF7B9CCB-D39F-4B0B-84D9-CB6A3FF4310D}" srcId="{1EE83D38-7D09-44F5-B70D-CEF5F53F929D}" destId="{07023694-BF54-47A4-8258-9E5EC2E93F42}" srcOrd="0" destOrd="0" parTransId="{982F601B-0C5E-499F-B242-540E28D2A498}" sibTransId="{12921A23-988B-416C-B91C-2B0AF743614B}"/>
    <dgm:cxn modelId="{27AA54CE-562B-4468-86F7-94816DA49D0C}" type="presOf" srcId="{CEA87B73-5910-4E9A-AF25-AD385609A9B8}" destId="{88895EA0-2651-45AB-BFAD-9BE1F5399AEF}" srcOrd="1" destOrd="0" presId="urn:microsoft.com/office/officeart/2005/8/layout/hierarchy3"/>
    <dgm:cxn modelId="{DB079FCE-1A7B-4E2C-A764-0EF70A4E2BC7}" type="presOf" srcId="{A8003A18-32AF-456E-88BE-37BA1BB30F21}" destId="{572CD119-C0E5-4244-86F1-8FF8573D45C4}" srcOrd="1" destOrd="0" presId="urn:microsoft.com/office/officeart/2005/8/layout/hierarchy3"/>
    <dgm:cxn modelId="{C969DCD3-7564-4447-8868-C76CDCDAC326}" type="presOf" srcId="{FDC1BD75-2E3A-4735-8329-4B67618517CF}" destId="{E9B038DA-F6F4-4EE4-89AE-4D1BBD11913F}" srcOrd="1" destOrd="0" presId="urn:microsoft.com/office/officeart/2005/8/layout/hierarchy3"/>
    <dgm:cxn modelId="{BDC2C2DE-CCE4-4B3A-AD9D-D7605796D23C}" srcId="{1EE83D38-7D09-44F5-B70D-CEF5F53F929D}" destId="{B607F9AC-ED48-4001-ACBB-2A7AA2DD3CB1}" srcOrd="1" destOrd="0" parTransId="{B3A80FF2-9F95-45FD-BACC-D39BF31F15BF}" sibTransId="{C0667596-D69B-4DF1-86F5-5D0C7CAE9FC2}"/>
    <dgm:cxn modelId="{972F4BE0-4D39-48FB-A7FB-D43C8F580D32}" srcId="{FDC1BD75-2E3A-4735-8329-4B67618517CF}" destId="{85C4A13D-E1C4-4318-AFF3-D01800AE4FA4}" srcOrd="1" destOrd="0" parTransId="{3B58C67D-E6AA-48B2-B12F-1CDD7421A521}" sibTransId="{FD62DEE4-2614-407A-8C27-3E4F2974D2CB}"/>
    <dgm:cxn modelId="{396BAEE6-622B-4D90-9FD7-E10A96698D5F}" type="presOf" srcId="{1EE83D38-7D09-44F5-B70D-CEF5F53F929D}" destId="{19DBA251-9A96-4390-A748-83CB60BFB8A4}" srcOrd="1" destOrd="0" presId="urn:microsoft.com/office/officeart/2005/8/layout/hierarchy3"/>
    <dgm:cxn modelId="{53BA6EE8-8F54-4578-9903-264857E9F665}" type="presOf" srcId="{CEA87B73-5910-4E9A-AF25-AD385609A9B8}" destId="{CF50006F-8FC0-4B38-9FD5-1CB1CC47C377}" srcOrd="0" destOrd="0" presId="urn:microsoft.com/office/officeart/2005/8/layout/hierarchy3"/>
    <dgm:cxn modelId="{489296F2-F085-448C-94DD-29DD67439668}" srcId="{198AF9CC-C163-443C-8176-468DF9EA6C8A}" destId="{A8003A18-32AF-456E-88BE-37BA1BB30F21}" srcOrd="2" destOrd="0" parTransId="{ADBF0C95-F616-464F-83C7-C60E4CB4FAEF}" sibTransId="{583E557B-27A8-480F-88DC-1D3DD7A9CE9C}"/>
    <dgm:cxn modelId="{F0CC99F9-1D23-4096-9710-FECA2268E0B4}" type="presOf" srcId="{42402052-3CFD-433C-87C9-C9B9B8498E2F}" destId="{99FE92A4-2083-49C2-A4FE-75A64846D554}" srcOrd="0" destOrd="0" presId="urn:microsoft.com/office/officeart/2005/8/layout/hierarchy3"/>
    <dgm:cxn modelId="{4A24E82E-02CC-40F7-A283-EAD225B99451}" type="presParOf" srcId="{39AB7210-2CAD-486F-A725-D0BD7B33B4DF}" destId="{6BCC75AA-A8BF-448F-82C2-F53707561803}" srcOrd="0" destOrd="0" presId="urn:microsoft.com/office/officeart/2005/8/layout/hierarchy3"/>
    <dgm:cxn modelId="{F64F4BEF-9AFC-4488-9609-DD062682B9E1}" type="presParOf" srcId="{6BCC75AA-A8BF-448F-82C2-F53707561803}" destId="{55EE5BB4-57BA-4460-A2FF-6E530CFCDF07}" srcOrd="0" destOrd="0" presId="urn:microsoft.com/office/officeart/2005/8/layout/hierarchy3"/>
    <dgm:cxn modelId="{2B4D0565-DC19-411C-8E6D-C4748506BB6C}" type="presParOf" srcId="{55EE5BB4-57BA-4460-A2FF-6E530CFCDF07}" destId="{CF50006F-8FC0-4B38-9FD5-1CB1CC47C377}" srcOrd="0" destOrd="0" presId="urn:microsoft.com/office/officeart/2005/8/layout/hierarchy3"/>
    <dgm:cxn modelId="{EC776C37-9A86-4014-B1DD-0A7E7AED58E8}" type="presParOf" srcId="{55EE5BB4-57BA-4460-A2FF-6E530CFCDF07}" destId="{88895EA0-2651-45AB-BFAD-9BE1F5399AEF}" srcOrd="1" destOrd="0" presId="urn:microsoft.com/office/officeart/2005/8/layout/hierarchy3"/>
    <dgm:cxn modelId="{57D84FCA-793F-41BB-AE85-4D1E27BAF53B}" type="presParOf" srcId="{6BCC75AA-A8BF-448F-82C2-F53707561803}" destId="{1E2DD57F-3658-49E3-B5F5-0838391196E4}" srcOrd="1" destOrd="0" presId="urn:microsoft.com/office/officeart/2005/8/layout/hierarchy3"/>
    <dgm:cxn modelId="{57D750FE-1335-48AA-A913-DB88721CCB81}" type="presParOf" srcId="{1E2DD57F-3658-49E3-B5F5-0838391196E4}" destId="{9D354BBB-EDEF-4170-9345-DBD571E41A8C}" srcOrd="0" destOrd="0" presId="urn:microsoft.com/office/officeart/2005/8/layout/hierarchy3"/>
    <dgm:cxn modelId="{D73784D1-2505-4CF4-90F6-804CB0C71F02}" type="presParOf" srcId="{1E2DD57F-3658-49E3-B5F5-0838391196E4}" destId="{91DE9147-192C-4A31-8CFD-E476B5269473}" srcOrd="1" destOrd="0" presId="urn:microsoft.com/office/officeart/2005/8/layout/hierarchy3"/>
    <dgm:cxn modelId="{60E8598B-D975-4C04-9764-8D8602BA0300}" type="presParOf" srcId="{1E2DD57F-3658-49E3-B5F5-0838391196E4}" destId="{140E47E7-D7D0-4255-92E5-53DDAD2238CD}" srcOrd="2" destOrd="0" presId="urn:microsoft.com/office/officeart/2005/8/layout/hierarchy3"/>
    <dgm:cxn modelId="{8C6F8EF6-5A2D-4C79-BCA9-4DEBA3E90BCF}" type="presParOf" srcId="{1E2DD57F-3658-49E3-B5F5-0838391196E4}" destId="{99FE92A4-2083-49C2-A4FE-75A64846D554}" srcOrd="3" destOrd="0" presId="urn:microsoft.com/office/officeart/2005/8/layout/hierarchy3"/>
    <dgm:cxn modelId="{0C1BFA05-5C49-4912-B6A3-4750A9384296}" type="presParOf" srcId="{1E2DD57F-3658-49E3-B5F5-0838391196E4}" destId="{16179230-EFC9-43FE-BE3B-0F5CB5127286}" srcOrd="4" destOrd="0" presId="urn:microsoft.com/office/officeart/2005/8/layout/hierarchy3"/>
    <dgm:cxn modelId="{23B56021-367A-4EDF-A996-B58EA6A66586}" type="presParOf" srcId="{1E2DD57F-3658-49E3-B5F5-0838391196E4}" destId="{775888CD-EF8F-4135-B558-B72D5660E0AE}" srcOrd="5" destOrd="0" presId="urn:microsoft.com/office/officeart/2005/8/layout/hierarchy3"/>
    <dgm:cxn modelId="{3C8AD162-4896-4485-82D3-6D831CAF98AD}" type="presParOf" srcId="{1E2DD57F-3658-49E3-B5F5-0838391196E4}" destId="{22895B03-7F13-4126-9797-838D9E4155A4}" srcOrd="6" destOrd="0" presId="urn:microsoft.com/office/officeart/2005/8/layout/hierarchy3"/>
    <dgm:cxn modelId="{C8D7D404-B4B6-423C-A453-50A0D4EBC74C}" type="presParOf" srcId="{1E2DD57F-3658-49E3-B5F5-0838391196E4}" destId="{64867616-A236-4039-8411-D9EE975F098D}" srcOrd="7" destOrd="0" presId="urn:microsoft.com/office/officeart/2005/8/layout/hierarchy3"/>
    <dgm:cxn modelId="{594BAFFB-DC7C-4E72-B4ED-74AD806772BA}" type="presParOf" srcId="{39AB7210-2CAD-486F-A725-D0BD7B33B4DF}" destId="{1687358A-5C21-4735-92A9-82FF58D1094B}" srcOrd="1" destOrd="0" presId="urn:microsoft.com/office/officeart/2005/8/layout/hierarchy3"/>
    <dgm:cxn modelId="{CFF3A86E-119C-4821-B9B4-7337AFDDE925}" type="presParOf" srcId="{1687358A-5C21-4735-92A9-82FF58D1094B}" destId="{72E6158B-485B-42EB-B600-69D121A97511}" srcOrd="0" destOrd="0" presId="urn:microsoft.com/office/officeart/2005/8/layout/hierarchy3"/>
    <dgm:cxn modelId="{601114AE-73FB-474B-A085-56A99521C28E}" type="presParOf" srcId="{72E6158B-485B-42EB-B600-69D121A97511}" destId="{674345EA-B088-4051-9FDA-A3DE50042DF0}" srcOrd="0" destOrd="0" presId="urn:microsoft.com/office/officeart/2005/8/layout/hierarchy3"/>
    <dgm:cxn modelId="{8D5D990A-8C6E-41A4-B969-B90959D163B8}" type="presParOf" srcId="{72E6158B-485B-42EB-B600-69D121A97511}" destId="{E9B038DA-F6F4-4EE4-89AE-4D1BBD11913F}" srcOrd="1" destOrd="0" presId="urn:microsoft.com/office/officeart/2005/8/layout/hierarchy3"/>
    <dgm:cxn modelId="{706AD6EA-32A2-4D2C-982E-4CB385DD1575}" type="presParOf" srcId="{1687358A-5C21-4735-92A9-82FF58D1094B}" destId="{BCE7804F-C46E-4DE1-88CC-68AB9F1F2405}" srcOrd="1" destOrd="0" presId="urn:microsoft.com/office/officeart/2005/8/layout/hierarchy3"/>
    <dgm:cxn modelId="{E322E60F-296A-43C7-A05A-B4A46D0071BC}" type="presParOf" srcId="{BCE7804F-C46E-4DE1-88CC-68AB9F1F2405}" destId="{FC46C212-79F1-426A-AC0C-510F6527B279}" srcOrd="0" destOrd="0" presId="urn:microsoft.com/office/officeart/2005/8/layout/hierarchy3"/>
    <dgm:cxn modelId="{7E9AE27A-17DE-4976-88D6-72F2B4EF35A7}" type="presParOf" srcId="{BCE7804F-C46E-4DE1-88CC-68AB9F1F2405}" destId="{32C4141C-65C2-471B-8A03-2B971334D035}" srcOrd="1" destOrd="0" presId="urn:microsoft.com/office/officeart/2005/8/layout/hierarchy3"/>
    <dgm:cxn modelId="{3BC7E1C1-2C57-48A8-9437-4BD0572843AF}" type="presParOf" srcId="{BCE7804F-C46E-4DE1-88CC-68AB9F1F2405}" destId="{2E779B90-562A-4CA7-B79F-27CEA7454B3E}" srcOrd="2" destOrd="0" presId="urn:microsoft.com/office/officeart/2005/8/layout/hierarchy3"/>
    <dgm:cxn modelId="{AB5AFF8C-B7BB-4208-84B6-02A54BD50BA1}" type="presParOf" srcId="{BCE7804F-C46E-4DE1-88CC-68AB9F1F2405}" destId="{D64FFFBD-6D6C-4551-8739-E53220CD295E}" srcOrd="3" destOrd="0" presId="urn:microsoft.com/office/officeart/2005/8/layout/hierarchy3"/>
    <dgm:cxn modelId="{E4DE23BA-DE4E-42A4-A127-78AC89B1A977}" type="presParOf" srcId="{39AB7210-2CAD-486F-A725-D0BD7B33B4DF}" destId="{5F9845C9-DB0A-4847-8F8C-406ADE099C88}" srcOrd="2" destOrd="0" presId="urn:microsoft.com/office/officeart/2005/8/layout/hierarchy3"/>
    <dgm:cxn modelId="{A2B7D5CE-CE05-49D9-BC51-101AE5C02B57}" type="presParOf" srcId="{5F9845C9-DB0A-4847-8F8C-406ADE099C88}" destId="{51582254-96B6-4519-BDB1-99536AF72109}" srcOrd="0" destOrd="0" presId="urn:microsoft.com/office/officeart/2005/8/layout/hierarchy3"/>
    <dgm:cxn modelId="{053B5C2A-45EC-45FC-A86C-26DFA039FF84}" type="presParOf" srcId="{51582254-96B6-4519-BDB1-99536AF72109}" destId="{E97171EB-0E34-4184-8B84-F85C0EDFF69F}" srcOrd="0" destOrd="0" presId="urn:microsoft.com/office/officeart/2005/8/layout/hierarchy3"/>
    <dgm:cxn modelId="{EC85A340-D82E-45C3-8E2C-93A5F224173B}" type="presParOf" srcId="{51582254-96B6-4519-BDB1-99536AF72109}" destId="{572CD119-C0E5-4244-86F1-8FF8573D45C4}" srcOrd="1" destOrd="0" presId="urn:microsoft.com/office/officeart/2005/8/layout/hierarchy3"/>
    <dgm:cxn modelId="{5A89AA28-0DDA-4F6F-978D-34853DADCAC9}" type="presParOf" srcId="{5F9845C9-DB0A-4847-8F8C-406ADE099C88}" destId="{3F46597B-4312-405D-983A-8E73CD338E46}" srcOrd="1" destOrd="0" presId="urn:microsoft.com/office/officeart/2005/8/layout/hierarchy3"/>
    <dgm:cxn modelId="{C66F3342-928E-463D-A4CE-571515D5CD95}" type="presParOf" srcId="{39AB7210-2CAD-486F-A725-D0BD7B33B4DF}" destId="{A1CB35DD-DE83-4E50-AF35-CA037868C07C}" srcOrd="3" destOrd="0" presId="urn:microsoft.com/office/officeart/2005/8/layout/hierarchy3"/>
    <dgm:cxn modelId="{342649E7-0C58-4074-A666-2C787BC16DB4}" type="presParOf" srcId="{A1CB35DD-DE83-4E50-AF35-CA037868C07C}" destId="{A2DC18E9-E518-4A62-B189-B31642EB3C8F}" srcOrd="0" destOrd="0" presId="urn:microsoft.com/office/officeart/2005/8/layout/hierarchy3"/>
    <dgm:cxn modelId="{437F54AE-C97D-4263-8309-63B2185B5680}" type="presParOf" srcId="{A2DC18E9-E518-4A62-B189-B31642EB3C8F}" destId="{906AC729-5B8D-447F-8D48-C3D21CC35F7C}" srcOrd="0" destOrd="0" presId="urn:microsoft.com/office/officeart/2005/8/layout/hierarchy3"/>
    <dgm:cxn modelId="{876517B4-609A-435B-9461-B036A1973361}" type="presParOf" srcId="{A2DC18E9-E518-4A62-B189-B31642EB3C8F}" destId="{E232A035-EE5E-4E5A-8D65-A76765713DC7}" srcOrd="1" destOrd="0" presId="urn:microsoft.com/office/officeart/2005/8/layout/hierarchy3"/>
    <dgm:cxn modelId="{8E347466-25DC-4C65-9F30-1AAF4CD08821}" type="presParOf" srcId="{A1CB35DD-DE83-4E50-AF35-CA037868C07C}" destId="{E1CD71E7-2FBE-4ED5-B780-B8F7CE9466EF}" srcOrd="1" destOrd="0" presId="urn:microsoft.com/office/officeart/2005/8/layout/hierarchy3"/>
    <dgm:cxn modelId="{53616290-0AC9-4D6C-A591-6E01EB7926B0}" type="presParOf" srcId="{39AB7210-2CAD-486F-A725-D0BD7B33B4DF}" destId="{84AA52C6-6227-4FBC-8306-38DD463A3998}" srcOrd="4" destOrd="0" presId="urn:microsoft.com/office/officeart/2005/8/layout/hierarchy3"/>
    <dgm:cxn modelId="{078839CE-D35A-44E1-9DC9-96244B60E7ED}" type="presParOf" srcId="{84AA52C6-6227-4FBC-8306-38DD463A3998}" destId="{E6DA8587-FEC4-4E99-A6CF-04E701B42BC7}" srcOrd="0" destOrd="0" presId="urn:microsoft.com/office/officeart/2005/8/layout/hierarchy3"/>
    <dgm:cxn modelId="{5A17C51A-0422-4157-9DF7-8C109BF82CA4}" type="presParOf" srcId="{E6DA8587-FEC4-4E99-A6CF-04E701B42BC7}" destId="{A96140B8-A236-41ED-A7D0-D988EA0FCB46}" srcOrd="0" destOrd="0" presId="urn:microsoft.com/office/officeart/2005/8/layout/hierarchy3"/>
    <dgm:cxn modelId="{9F6A9056-9959-4570-8708-F8E21FFB61E8}" type="presParOf" srcId="{E6DA8587-FEC4-4E99-A6CF-04E701B42BC7}" destId="{19DBA251-9A96-4390-A748-83CB60BFB8A4}" srcOrd="1" destOrd="0" presId="urn:microsoft.com/office/officeart/2005/8/layout/hierarchy3"/>
    <dgm:cxn modelId="{4435FFD1-C248-48B5-B5F9-088AC98C117F}" type="presParOf" srcId="{84AA52C6-6227-4FBC-8306-38DD463A3998}" destId="{996965E4-E5BE-4EE3-900B-781B9186FED4}" srcOrd="1" destOrd="0" presId="urn:microsoft.com/office/officeart/2005/8/layout/hierarchy3"/>
    <dgm:cxn modelId="{AB23D63F-A252-40F0-803E-30ACD1F1F856}" type="presParOf" srcId="{996965E4-E5BE-4EE3-900B-781B9186FED4}" destId="{8FE73F51-A621-4AFD-908C-23C6FF4B34F7}" srcOrd="0" destOrd="0" presId="urn:microsoft.com/office/officeart/2005/8/layout/hierarchy3"/>
    <dgm:cxn modelId="{8C5DA15F-CB09-4EFF-BFF8-82288EC10946}" type="presParOf" srcId="{996965E4-E5BE-4EE3-900B-781B9186FED4}" destId="{E36867E4-AF40-4EC2-B7ED-24AA33BAA1BD}" srcOrd="1" destOrd="0" presId="urn:microsoft.com/office/officeart/2005/8/layout/hierarchy3"/>
    <dgm:cxn modelId="{54010954-90C7-486D-9642-3F58E0E7ECAB}" type="presParOf" srcId="{996965E4-E5BE-4EE3-900B-781B9186FED4}" destId="{CAC23967-801B-495F-B998-025A4632DD70}" srcOrd="2" destOrd="0" presId="urn:microsoft.com/office/officeart/2005/8/layout/hierarchy3"/>
    <dgm:cxn modelId="{090A3EA9-BCFD-48BF-BBE2-9B0625ECBD87}" type="presParOf" srcId="{996965E4-E5BE-4EE3-900B-781B9186FED4}" destId="{EFD94BCC-97AE-4C6A-8F1C-48D0FA9DEC50}" srcOrd="3" destOrd="0" presId="urn:microsoft.com/office/officeart/2005/8/layout/hierarchy3"/>
    <dgm:cxn modelId="{D5252618-8C0E-43D9-8CFF-3A754CF4D17C}" type="presParOf" srcId="{996965E4-E5BE-4EE3-900B-781B9186FED4}" destId="{7DEB388B-0286-42D3-BB2F-DD26FA920662}" srcOrd="4" destOrd="0" presId="urn:microsoft.com/office/officeart/2005/8/layout/hierarchy3"/>
    <dgm:cxn modelId="{7C10C1E9-2B06-42CF-95E4-66E3FF5A743D}" type="presParOf" srcId="{996965E4-E5BE-4EE3-900B-781B9186FED4}" destId="{DB8B1AE9-8D8C-4690-BC3E-8DB03BAF47D1}" srcOrd="5" destOrd="0" presId="urn:microsoft.com/office/officeart/2005/8/layout/hierarchy3"/>
    <dgm:cxn modelId="{0CD53E48-4628-404C-9A37-9B66FF68AF48}" type="presParOf" srcId="{39AB7210-2CAD-486F-A725-D0BD7B33B4DF}" destId="{863254B9-527F-4AB4-BCE4-5029F916EAE3}" srcOrd="5" destOrd="0" presId="urn:microsoft.com/office/officeart/2005/8/layout/hierarchy3"/>
    <dgm:cxn modelId="{C57626C7-C403-4199-926E-15FE0C4AF1B5}" type="presParOf" srcId="{863254B9-527F-4AB4-BCE4-5029F916EAE3}" destId="{1337728D-C68E-4807-BBF4-D6B966794220}" srcOrd="0" destOrd="0" presId="urn:microsoft.com/office/officeart/2005/8/layout/hierarchy3"/>
    <dgm:cxn modelId="{EC78077B-E2D5-472A-958C-7A50239E1670}" type="presParOf" srcId="{1337728D-C68E-4807-BBF4-D6B966794220}" destId="{B3D85BAE-F67F-4090-91BF-368FCC645D6F}" srcOrd="0" destOrd="0" presId="urn:microsoft.com/office/officeart/2005/8/layout/hierarchy3"/>
    <dgm:cxn modelId="{DB289AFD-4A20-4B2E-8DF6-FDA94890259A}" type="presParOf" srcId="{1337728D-C68E-4807-BBF4-D6B966794220}" destId="{6927CA30-A24D-45C7-8AEF-01B72891E955}" srcOrd="1" destOrd="0" presId="urn:microsoft.com/office/officeart/2005/8/layout/hierarchy3"/>
    <dgm:cxn modelId="{9D5329B3-CD7E-4D6A-8274-2A5BB50D2CE8}" type="presParOf" srcId="{863254B9-527F-4AB4-BCE4-5029F916EAE3}" destId="{DC932B24-6AE5-46CA-85E4-17E8AC7FDA3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8C7DC9-5C05-4999-AF76-CB713ED54E9F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226B08C-17FC-4925-9EAD-DDFBE9A2F897}">
      <dgm:prSet phldrT="[Text]"/>
      <dgm:spPr/>
      <dgm:t>
        <a:bodyPr/>
        <a:lstStyle/>
        <a:p>
          <a:r>
            <a:rPr lang="es-ES"/>
            <a:t>Cuándo empezaste a decidir qué ropa de gusta</a:t>
          </a:r>
          <a:endParaRPr lang="en-GB"/>
        </a:p>
      </dgm:t>
    </dgm:pt>
    <dgm:pt modelId="{2AB8A158-3414-45F2-8388-7DE5D70B8D0E}" type="parTrans" cxnId="{5739E458-0305-4EA3-9F79-C6E2F0ED2E68}">
      <dgm:prSet/>
      <dgm:spPr/>
      <dgm:t>
        <a:bodyPr/>
        <a:lstStyle/>
        <a:p>
          <a:endParaRPr lang="en-GB"/>
        </a:p>
      </dgm:t>
    </dgm:pt>
    <dgm:pt modelId="{76AB2198-CE31-491A-97C3-D49E7FB12B13}" type="sibTrans" cxnId="{5739E458-0305-4EA3-9F79-C6E2F0ED2E68}">
      <dgm:prSet/>
      <dgm:spPr/>
      <dgm:t>
        <a:bodyPr/>
        <a:lstStyle/>
        <a:p>
          <a:endParaRPr lang="en-GB"/>
        </a:p>
      </dgm:t>
    </dgm:pt>
    <dgm:pt modelId="{61D76E01-9589-41D2-B626-1D5C0546B562}">
      <dgm:prSet phldrT="[Text]"/>
      <dgm:spPr/>
      <dgm:t>
        <a:bodyPr/>
        <a:lstStyle/>
        <a:p>
          <a:r>
            <a:rPr lang="es-ES"/>
            <a:t>Sueles ir a comprar con amigos o prefieres ir solo</a:t>
          </a:r>
          <a:endParaRPr lang="en-GB"/>
        </a:p>
      </dgm:t>
    </dgm:pt>
    <dgm:pt modelId="{4859C3D2-85FF-4CAA-932B-0348F9E73184}" type="parTrans" cxnId="{E8E5612A-8B94-4F75-B4B0-07A942E9FD62}">
      <dgm:prSet/>
      <dgm:spPr/>
      <dgm:t>
        <a:bodyPr/>
        <a:lstStyle/>
        <a:p>
          <a:endParaRPr lang="en-GB"/>
        </a:p>
      </dgm:t>
    </dgm:pt>
    <dgm:pt modelId="{707A47BE-D904-4498-87AA-272F4B5D3FAC}" type="sibTrans" cxnId="{E8E5612A-8B94-4F75-B4B0-07A942E9FD62}">
      <dgm:prSet/>
      <dgm:spPr/>
      <dgm:t>
        <a:bodyPr/>
        <a:lstStyle/>
        <a:p>
          <a:endParaRPr lang="en-GB"/>
        </a:p>
      </dgm:t>
    </dgm:pt>
    <dgm:pt modelId="{1A271368-D145-40BB-849D-D0706BF43075}">
      <dgm:prSet phldrT="[Text]"/>
      <dgm:spPr/>
      <dgm:t>
        <a:bodyPr/>
        <a:lstStyle/>
        <a:p>
          <a:r>
            <a:rPr lang="es-ES"/>
            <a:t>Criterios que sigues a la hora de comprar ropa</a:t>
          </a:r>
          <a:endParaRPr lang="en-GB"/>
        </a:p>
      </dgm:t>
    </dgm:pt>
    <dgm:pt modelId="{C526A2D0-3037-4270-8BD7-09BF24A9279D}" type="parTrans" cxnId="{300D4247-E216-4612-A676-21FFCA83902F}">
      <dgm:prSet/>
      <dgm:spPr/>
      <dgm:t>
        <a:bodyPr/>
        <a:lstStyle/>
        <a:p>
          <a:endParaRPr lang="en-GB"/>
        </a:p>
      </dgm:t>
    </dgm:pt>
    <dgm:pt modelId="{7280D598-DA5A-41A0-BE79-C6BDD6DC135D}" type="sibTrans" cxnId="{300D4247-E216-4612-A676-21FFCA83902F}">
      <dgm:prSet/>
      <dgm:spPr/>
      <dgm:t>
        <a:bodyPr/>
        <a:lstStyle/>
        <a:p>
          <a:endParaRPr lang="en-GB"/>
        </a:p>
      </dgm:t>
    </dgm:pt>
    <dgm:pt modelId="{6A2F568D-2AD0-4BEC-94DF-2A7CEB20AC3A}">
      <dgm:prSet phldrT="[Text]"/>
      <dgm:spPr/>
      <dgm:t>
        <a:bodyPr/>
        <a:lstStyle/>
        <a:p>
          <a:r>
            <a:rPr lang="es-ES"/>
            <a:t>La moda es importante para ti</a:t>
          </a:r>
          <a:endParaRPr lang="en-GB"/>
        </a:p>
      </dgm:t>
    </dgm:pt>
    <dgm:pt modelId="{DC7224EA-F067-4502-AE6E-74FC631825EA}" type="parTrans" cxnId="{2F767E86-14CC-4D80-85B9-8B3EE28E5B4E}">
      <dgm:prSet/>
      <dgm:spPr/>
      <dgm:t>
        <a:bodyPr/>
        <a:lstStyle/>
        <a:p>
          <a:endParaRPr lang="en-GB"/>
        </a:p>
      </dgm:t>
    </dgm:pt>
    <dgm:pt modelId="{A3C4EB2F-C2AC-4128-89A0-BE287FC1A96A}" type="sibTrans" cxnId="{2F767E86-14CC-4D80-85B9-8B3EE28E5B4E}">
      <dgm:prSet/>
      <dgm:spPr/>
      <dgm:t>
        <a:bodyPr/>
        <a:lstStyle/>
        <a:p>
          <a:endParaRPr lang="en-GB"/>
        </a:p>
      </dgm:t>
    </dgm:pt>
    <dgm:pt modelId="{C4893B95-A634-4B5E-8AF5-CD0F9B3A8492}">
      <dgm:prSet phldrT="[Text]"/>
      <dgm:spPr/>
      <dgm:t>
        <a:bodyPr/>
        <a:lstStyle/>
        <a:p>
          <a:r>
            <a:rPr lang="es-ES"/>
            <a:t>Qué estilo de ropa prefieres</a:t>
          </a:r>
          <a:endParaRPr lang="en-GB"/>
        </a:p>
      </dgm:t>
    </dgm:pt>
    <dgm:pt modelId="{55C5C940-8CF3-406B-BB7F-7BC573F9F699}" type="parTrans" cxnId="{55D2B8F4-468A-4F88-B107-3D4F337D57A8}">
      <dgm:prSet/>
      <dgm:spPr/>
      <dgm:t>
        <a:bodyPr/>
        <a:lstStyle/>
        <a:p>
          <a:endParaRPr lang="en-GB"/>
        </a:p>
      </dgm:t>
    </dgm:pt>
    <dgm:pt modelId="{CBD2B96F-1399-4979-97FB-AB17AC22B455}" type="sibTrans" cxnId="{55D2B8F4-468A-4F88-B107-3D4F337D57A8}">
      <dgm:prSet/>
      <dgm:spPr/>
      <dgm:t>
        <a:bodyPr/>
        <a:lstStyle/>
        <a:p>
          <a:endParaRPr lang="en-GB"/>
        </a:p>
      </dgm:t>
    </dgm:pt>
    <dgm:pt modelId="{E6234F03-C52D-4E5E-A39C-CDB0C340E15C}">
      <dgm:prSet phldrT="[Text]"/>
      <dgm:spPr/>
      <dgm:t>
        <a:bodyPr/>
        <a:lstStyle/>
        <a:p>
          <a:r>
            <a:rPr lang="es-ES"/>
            <a:t>Quién te influye a la hora de comprar</a:t>
          </a:r>
          <a:endParaRPr lang="en-GB"/>
        </a:p>
      </dgm:t>
    </dgm:pt>
    <dgm:pt modelId="{8848D1E8-0B23-43D7-AA64-5851EC33EB65}" type="parTrans" cxnId="{EBB617F1-96C6-4011-B365-D03B69A305DB}">
      <dgm:prSet/>
      <dgm:spPr/>
      <dgm:t>
        <a:bodyPr/>
        <a:lstStyle/>
        <a:p>
          <a:endParaRPr lang="en-GB"/>
        </a:p>
      </dgm:t>
    </dgm:pt>
    <dgm:pt modelId="{E45F6FC3-EDBB-47CB-A204-2216433E244B}" type="sibTrans" cxnId="{EBB617F1-96C6-4011-B365-D03B69A305DB}">
      <dgm:prSet/>
      <dgm:spPr/>
      <dgm:t>
        <a:bodyPr/>
        <a:lstStyle/>
        <a:p>
          <a:endParaRPr lang="en-GB"/>
        </a:p>
      </dgm:t>
    </dgm:pt>
    <dgm:pt modelId="{CDE77660-9A48-44F2-BDE8-F4AF89027137}">
      <dgm:prSet phldrT="[Text]"/>
      <dgm:spPr/>
      <dgm:t>
        <a:bodyPr/>
        <a:lstStyle/>
        <a:p>
          <a:r>
            <a:rPr lang="es-ES"/>
            <a:t>Qué opinas de las marcas</a:t>
          </a:r>
          <a:endParaRPr lang="en-GB"/>
        </a:p>
      </dgm:t>
    </dgm:pt>
    <dgm:pt modelId="{A2231B13-E68B-4A9B-A010-D2D2F90BE6CD}" type="parTrans" cxnId="{EBD3F5B9-3170-4229-9EEA-970DF0E81C48}">
      <dgm:prSet/>
      <dgm:spPr/>
      <dgm:t>
        <a:bodyPr/>
        <a:lstStyle/>
        <a:p>
          <a:endParaRPr lang="en-GB"/>
        </a:p>
      </dgm:t>
    </dgm:pt>
    <dgm:pt modelId="{A4D970A1-E110-4330-A07F-6CADBBA3D256}" type="sibTrans" cxnId="{EBD3F5B9-3170-4229-9EEA-970DF0E81C48}">
      <dgm:prSet/>
      <dgm:spPr/>
      <dgm:t>
        <a:bodyPr/>
        <a:lstStyle/>
        <a:p>
          <a:endParaRPr lang="en-GB"/>
        </a:p>
      </dgm:t>
    </dgm:pt>
    <dgm:pt modelId="{3D3A1153-C62F-493A-866C-8767152F293B}">
      <dgm:prSet phldrT="[Text]"/>
      <dgm:spPr/>
      <dgm:t>
        <a:bodyPr/>
        <a:lstStyle/>
        <a:p>
          <a:r>
            <a:rPr lang="es-ES"/>
            <a:t>Crees que la ropa de marca es de mejor calidad</a:t>
          </a:r>
          <a:endParaRPr lang="en-GB"/>
        </a:p>
      </dgm:t>
    </dgm:pt>
    <dgm:pt modelId="{CB7BB882-160B-4572-BE85-2DA0027A670B}" type="parTrans" cxnId="{0DADE777-7A6E-4A6B-853C-891AA7721848}">
      <dgm:prSet/>
      <dgm:spPr/>
      <dgm:t>
        <a:bodyPr/>
        <a:lstStyle/>
        <a:p>
          <a:endParaRPr lang="en-GB"/>
        </a:p>
      </dgm:t>
    </dgm:pt>
    <dgm:pt modelId="{61ED37CA-C5C7-4126-A033-73D79266C6ED}" type="sibTrans" cxnId="{0DADE777-7A6E-4A6B-853C-891AA7721848}">
      <dgm:prSet/>
      <dgm:spPr/>
      <dgm:t>
        <a:bodyPr/>
        <a:lstStyle/>
        <a:p>
          <a:endParaRPr lang="en-GB"/>
        </a:p>
      </dgm:t>
    </dgm:pt>
    <dgm:pt modelId="{11954FA1-E34E-4333-91BC-1A7AAD44766C}">
      <dgm:prSet phldrT="[Text]"/>
      <dgm:spPr/>
      <dgm:t>
        <a:bodyPr/>
        <a:lstStyle/>
        <a:p>
          <a:r>
            <a:rPr lang="es-ES"/>
            <a:t>Qué marcas o tipos de prendas prefieres y cuáles no</a:t>
          </a:r>
          <a:endParaRPr lang="en-GB"/>
        </a:p>
      </dgm:t>
    </dgm:pt>
    <dgm:pt modelId="{35D9D427-50FC-4EA9-B15A-DB4525801691}" type="parTrans" cxnId="{DA7F8AE9-346E-4643-937C-4552C6B453D7}">
      <dgm:prSet/>
      <dgm:spPr/>
      <dgm:t>
        <a:bodyPr/>
        <a:lstStyle/>
        <a:p>
          <a:endParaRPr lang="en-GB"/>
        </a:p>
      </dgm:t>
    </dgm:pt>
    <dgm:pt modelId="{07E7D3A3-1CDE-4E3B-B4EA-5FA301322518}" type="sibTrans" cxnId="{DA7F8AE9-346E-4643-937C-4552C6B453D7}">
      <dgm:prSet/>
      <dgm:spPr/>
      <dgm:t>
        <a:bodyPr/>
        <a:lstStyle/>
        <a:p>
          <a:endParaRPr lang="en-GB"/>
        </a:p>
      </dgm:t>
    </dgm:pt>
    <dgm:pt modelId="{9536FA64-31A7-42EB-AE12-F08C4AF0D459}">
      <dgm:prSet phldrT="[Text]"/>
      <dgm:spPr/>
      <dgm:t>
        <a:bodyPr/>
        <a:lstStyle/>
        <a:p>
          <a:r>
            <a:rPr lang="es-ES"/>
            <a:t>Gastas mucha ropa</a:t>
          </a:r>
          <a:endParaRPr lang="en-GB"/>
        </a:p>
      </dgm:t>
    </dgm:pt>
    <dgm:pt modelId="{F4291445-5657-47F8-A46D-88D2DC0B6497}" type="parTrans" cxnId="{7AFD903F-9216-4545-8C87-A496D79BDF52}">
      <dgm:prSet/>
      <dgm:spPr/>
      <dgm:t>
        <a:bodyPr/>
        <a:lstStyle/>
        <a:p>
          <a:endParaRPr lang="en-GB"/>
        </a:p>
      </dgm:t>
    </dgm:pt>
    <dgm:pt modelId="{A52CB3C9-02AF-49E0-821D-580DE1ACD9AB}" type="sibTrans" cxnId="{7AFD903F-9216-4545-8C87-A496D79BDF52}">
      <dgm:prSet/>
      <dgm:spPr/>
      <dgm:t>
        <a:bodyPr/>
        <a:lstStyle/>
        <a:p>
          <a:endParaRPr lang="en-GB"/>
        </a:p>
      </dgm:t>
    </dgm:pt>
    <dgm:pt modelId="{D9EB85EA-B5D4-4935-A478-09C35C6401F9}">
      <dgm:prSet phldrT="[Text]"/>
      <dgm:spPr/>
      <dgm:t>
        <a:bodyPr/>
        <a:lstStyle/>
        <a:p>
          <a:r>
            <a:rPr lang="es-ES"/>
            <a:t>Cómo obtienes el dinero para comprártela </a:t>
          </a:r>
          <a:endParaRPr lang="en-GB"/>
        </a:p>
      </dgm:t>
    </dgm:pt>
    <dgm:pt modelId="{C7E25DF5-AEC6-4925-9601-ECA536825D21}" type="parTrans" cxnId="{016B3E3E-8C1F-4D21-9B02-CBF550C9DE8B}">
      <dgm:prSet/>
      <dgm:spPr/>
      <dgm:t>
        <a:bodyPr/>
        <a:lstStyle/>
        <a:p>
          <a:endParaRPr lang="en-GB"/>
        </a:p>
      </dgm:t>
    </dgm:pt>
    <dgm:pt modelId="{EC39429C-B38E-4276-A78F-B44D9F9D8DD7}" type="sibTrans" cxnId="{016B3E3E-8C1F-4D21-9B02-CBF550C9DE8B}">
      <dgm:prSet/>
      <dgm:spPr/>
      <dgm:t>
        <a:bodyPr/>
        <a:lstStyle/>
        <a:p>
          <a:endParaRPr lang="en-GB"/>
        </a:p>
      </dgm:t>
    </dgm:pt>
    <dgm:pt modelId="{85143748-0B42-4D5B-8503-D4CE2B604FE0}">
      <dgm:prSet phldrT="[Text]"/>
      <dgm:spPr/>
      <dgm:t>
        <a:bodyPr/>
        <a:lstStyle/>
        <a:p>
          <a:r>
            <a:rPr lang="es-ES"/>
            <a:t>En qué tiendas prefieres comprar o compras por la red</a:t>
          </a:r>
          <a:endParaRPr lang="en-GB"/>
        </a:p>
      </dgm:t>
    </dgm:pt>
    <dgm:pt modelId="{5412694F-3CA3-4F8A-9F46-1601704688A0}" type="parTrans" cxnId="{4DE9B30B-213C-466A-B29E-83F147B1CC1F}">
      <dgm:prSet/>
      <dgm:spPr/>
      <dgm:t>
        <a:bodyPr/>
        <a:lstStyle/>
        <a:p>
          <a:endParaRPr lang="en-GB"/>
        </a:p>
      </dgm:t>
    </dgm:pt>
    <dgm:pt modelId="{06835435-35D2-4DC9-AC61-6613AF905857}" type="sibTrans" cxnId="{4DE9B30B-213C-466A-B29E-83F147B1CC1F}">
      <dgm:prSet/>
      <dgm:spPr/>
      <dgm:t>
        <a:bodyPr/>
        <a:lstStyle/>
        <a:p>
          <a:endParaRPr lang="en-GB"/>
        </a:p>
      </dgm:t>
    </dgm:pt>
    <dgm:pt modelId="{579D01E3-0E97-4070-B89E-9BA0119187B2}">
      <dgm:prSet phldrT="[Text]"/>
      <dgm:spPr/>
      <dgm:t>
        <a:bodyPr/>
        <a:lstStyle/>
        <a:p>
          <a:r>
            <a:rPr lang="es-ES"/>
            <a:t>Dónde compras</a:t>
          </a:r>
          <a:endParaRPr lang="en-GB"/>
        </a:p>
      </dgm:t>
    </dgm:pt>
    <dgm:pt modelId="{C3A51E4F-D631-4647-B897-73B4E77EB502}" type="parTrans" cxnId="{55DBCBC1-39D3-4D6D-9CFB-F6AB2CD2EFCB}">
      <dgm:prSet/>
      <dgm:spPr/>
      <dgm:t>
        <a:bodyPr/>
        <a:lstStyle/>
        <a:p>
          <a:endParaRPr lang="en-GB"/>
        </a:p>
      </dgm:t>
    </dgm:pt>
    <dgm:pt modelId="{6AA7E88B-7C76-42DB-AD4F-B1FECBFCB658}" type="sibTrans" cxnId="{55DBCBC1-39D3-4D6D-9CFB-F6AB2CD2EFCB}">
      <dgm:prSet/>
      <dgm:spPr/>
      <dgm:t>
        <a:bodyPr/>
        <a:lstStyle/>
        <a:p>
          <a:endParaRPr lang="en-GB"/>
        </a:p>
      </dgm:t>
    </dgm:pt>
    <dgm:pt modelId="{C6B325D9-698E-4806-8189-EA1706F9C827}">
      <dgm:prSet phldrT="[Text]"/>
      <dgm:spPr/>
      <dgm:t>
        <a:bodyPr/>
        <a:lstStyle/>
        <a:p>
          <a:r>
            <a:rPr lang="es-ES"/>
            <a:t>Qué opinas de la ropa de segunda mano</a:t>
          </a:r>
          <a:endParaRPr lang="en-GB"/>
        </a:p>
      </dgm:t>
    </dgm:pt>
    <dgm:pt modelId="{255F379B-C7BF-492E-BA7A-EACC165F50E7}" type="parTrans" cxnId="{2527F60F-B57E-446F-81C7-041DE4D450DB}">
      <dgm:prSet/>
      <dgm:spPr/>
      <dgm:t>
        <a:bodyPr/>
        <a:lstStyle/>
        <a:p>
          <a:endParaRPr lang="en-GB"/>
        </a:p>
      </dgm:t>
    </dgm:pt>
    <dgm:pt modelId="{6A90677F-37E6-4396-8CA6-60DD523E33CF}" type="sibTrans" cxnId="{2527F60F-B57E-446F-81C7-041DE4D450DB}">
      <dgm:prSet/>
      <dgm:spPr/>
      <dgm:t>
        <a:bodyPr/>
        <a:lstStyle/>
        <a:p>
          <a:endParaRPr lang="en-GB"/>
        </a:p>
      </dgm:t>
    </dgm:pt>
    <dgm:pt modelId="{038E31BC-796F-4D35-B5B7-F667349BB975}">
      <dgm:prSet phldrT="[Text]"/>
      <dgm:spPr/>
      <dgm:t>
        <a:bodyPr/>
        <a:lstStyle/>
        <a:p>
          <a:r>
            <a:rPr lang="es-ES"/>
            <a:t>Opinión personal</a:t>
          </a:r>
          <a:endParaRPr lang="en-GB"/>
        </a:p>
      </dgm:t>
    </dgm:pt>
    <dgm:pt modelId="{4C9E5106-D811-432A-8A56-FCBFF1A6F5F5}" type="parTrans" cxnId="{4C26CD1E-7FA5-43FE-A8C7-760DEDAB98C4}">
      <dgm:prSet/>
      <dgm:spPr/>
      <dgm:t>
        <a:bodyPr/>
        <a:lstStyle/>
        <a:p>
          <a:endParaRPr lang="en-GB"/>
        </a:p>
      </dgm:t>
    </dgm:pt>
    <dgm:pt modelId="{1F39BCE1-E54F-48FD-9898-7DA04C4A6F3B}" type="sibTrans" cxnId="{4C26CD1E-7FA5-43FE-A8C7-760DEDAB98C4}">
      <dgm:prSet/>
      <dgm:spPr/>
      <dgm:t>
        <a:bodyPr/>
        <a:lstStyle/>
        <a:p>
          <a:endParaRPr lang="en-GB"/>
        </a:p>
      </dgm:t>
    </dgm:pt>
    <dgm:pt modelId="{F89C7811-E5D9-46BF-830A-B1310585CF47}">
      <dgm:prSet phldrT="[Text]"/>
      <dgm:spPr/>
      <dgm:t>
        <a:bodyPr/>
        <a:lstStyle/>
        <a:p>
          <a:r>
            <a:rPr lang="es-ES"/>
            <a:t>Te parece que los jóvenes discriminan por medio o estilo</a:t>
          </a:r>
          <a:endParaRPr lang="en-GB"/>
        </a:p>
      </dgm:t>
    </dgm:pt>
    <dgm:pt modelId="{0F02181E-5D06-46A4-8FAD-BEFAF9BF8CC6}" type="parTrans" cxnId="{DAA540CA-295A-4A58-80BD-2F72B55BE034}">
      <dgm:prSet/>
      <dgm:spPr/>
      <dgm:t>
        <a:bodyPr/>
        <a:lstStyle/>
        <a:p>
          <a:endParaRPr lang="en-GB"/>
        </a:p>
      </dgm:t>
    </dgm:pt>
    <dgm:pt modelId="{6563015F-E652-4AF9-A85E-37E419A8FED4}" type="sibTrans" cxnId="{DAA540CA-295A-4A58-80BD-2F72B55BE034}">
      <dgm:prSet/>
      <dgm:spPr/>
      <dgm:t>
        <a:bodyPr/>
        <a:lstStyle/>
        <a:p>
          <a:endParaRPr lang="en-GB"/>
        </a:p>
      </dgm:t>
    </dgm:pt>
    <dgm:pt modelId="{0C5E0D9C-B1E7-4FAA-AE2B-0A7BEE2A64C0}">
      <dgm:prSet phldrT="[Text]"/>
      <dgm:spPr/>
      <dgm:t>
        <a:bodyPr/>
        <a:lstStyle/>
        <a:p>
          <a:r>
            <a:rPr lang="es-ES"/>
            <a:t>Piensas que los famosos (artistas, deportistas)influyen en la moda para los jóvenes</a:t>
          </a:r>
          <a:endParaRPr lang="en-GB"/>
        </a:p>
      </dgm:t>
    </dgm:pt>
    <dgm:pt modelId="{6541BF2B-2FF2-4610-9AC3-24B5EF8E1DF2}" type="parTrans" cxnId="{7EC236DB-8E47-4469-AA89-85B568907DA4}">
      <dgm:prSet/>
      <dgm:spPr/>
      <dgm:t>
        <a:bodyPr/>
        <a:lstStyle/>
        <a:p>
          <a:endParaRPr lang="en-GB"/>
        </a:p>
      </dgm:t>
    </dgm:pt>
    <dgm:pt modelId="{C5C0AB35-8623-4D77-9F95-AF3D8955D1B6}" type="sibTrans" cxnId="{7EC236DB-8E47-4469-AA89-85B568907DA4}">
      <dgm:prSet/>
      <dgm:spPr/>
      <dgm:t>
        <a:bodyPr/>
        <a:lstStyle/>
        <a:p>
          <a:endParaRPr lang="en-GB"/>
        </a:p>
      </dgm:t>
    </dgm:pt>
    <dgm:pt modelId="{B859E0A9-8379-438C-9A61-27162CFDF145}" type="pres">
      <dgm:prSet presAssocID="{EC8C7DC9-5C05-4999-AF76-CB713ED54E9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0E18A16-EAE7-4B4E-B449-4B8E3176360F}" type="pres">
      <dgm:prSet presAssocID="{F226B08C-17FC-4925-9EAD-DDFBE9A2F897}" presName="root" presStyleCnt="0"/>
      <dgm:spPr/>
    </dgm:pt>
    <dgm:pt modelId="{5D916132-622C-4182-80C3-40BDE01284F7}" type="pres">
      <dgm:prSet presAssocID="{F226B08C-17FC-4925-9EAD-DDFBE9A2F897}" presName="rootComposite" presStyleCnt="0"/>
      <dgm:spPr/>
    </dgm:pt>
    <dgm:pt modelId="{4B902704-8CCA-4275-A4A7-7264B2F41312}" type="pres">
      <dgm:prSet presAssocID="{F226B08C-17FC-4925-9EAD-DDFBE9A2F897}" presName="rootText" presStyleLbl="node1" presStyleIdx="0" presStyleCnt="6"/>
      <dgm:spPr/>
    </dgm:pt>
    <dgm:pt modelId="{BE7B9277-3C9E-4052-BF54-1697539BA4EC}" type="pres">
      <dgm:prSet presAssocID="{F226B08C-17FC-4925-9EAD-DDFBE9A2F897}" presName="rootConnector" presStyleLbl="node1" presStyleIdx="0" presStyleCnt="6"/>
      <dgm:spPr/>
    </dgm:pt>
    <dgm:pt modelId="{8BBCFA0F-8EB6-4F15-B96F-DB898AD086F5}" type="pres">
      <dgm:prSet presAssocID="{F226B08C-17FC-4925-9EAD-DDFBE9A2F897}" presName="childShape" presStyleCnt="0"/>
      <dgm:spPr/>
    </dgm:pt>
    <dgm:pt modelId="{A94C04EF-BBAF-493B-89D6-1AF44D1B3355}" type="pres">
      <dgm:prSet presAssocID="{4859C3D2-85FF-4CAA-932B-0348F9E73184}" presName="Name13" presStyleLbl="parChTrans1D2" presStyleIdx="0" presStyleCnt="11"/>
      <dgm:spPr/>
    </dgm:pt>
    <dgm:pt modelId="{8FE4DB75-7167-4F81-BF1B-4569BDEF7EBA}" type="pres">
      <dgm:prSet presAssocID="{61D76E01-9589-41D2-B626-1D5C0546B562}" presName="childText" presStyleLbl="bgAcc1" presStyleIdx="0" presStyleCnt="11">
        <dgm:presLayoutVars>
          <dgm:bulletEnabled val="1"/>
        </dgm:presLayoutVars>
      </dgm:prSet>
      <dgm:spPr/>
    </dgm:pt>
    <dgm:pt modelId="{FD206529-F6E9-410B-89B0-51B7048A0F1C}" type="pres">
      <dgm:prSet presAssocID="{1A271368-D145-40BB-849D-D0706BF43075}" presName="root" presStyleCnt="0"/>
      <dgm:spPr/>
    </dgm:pt>
    <dgm:pt modelId="{62EE4A6B-58B8-4196-943F-DE529F3B2BD3}" type="pres">
      <dgm:prSet presAssocID="{1A271368-D145-40BB-849D-D0706BF43075}" presName="rootComposite" presStyleCnt="0"/>
      <dgm:spPr/>
    </dgm:pt>
    <dgm:pt modelId="{93B36D71-940F-4435-806E-F241535EF502}" type="pres">
      <dgm:prSet presAssocID="{1A271368-D145-40BB-849D-D0706BF43075}" presName="rootText" presStyleLbl="node1" presStyleIdx="1" presStyleCnt="6"/>
      <dgm:spPr/>
    </dgm:pt>
    <dgm:pt modelId="{BA767158-CE6D-4236-AE10-AFCF103118C2}" type="pres">
      <dgm:prSet presAssocID="{1A271368-D145-40BB-849D-D0706BF43075}" presName="rootConnector" presStyleLbl="node1" presStyleIdx="1" presStyleCnt="6"/>
      <dgm:spPr/>
    </dgm:pt>
    <dgm:pt modelId="{9B6F94AF-6D35-48EB-B008-672F7B07428C}" type="pres">
      <dgm:prSet presAssocID="{1A271368-D145-40BB-849D-D0706BF43075}" presName="childShape" presStyleCnt="0"/>
      <dgm:spPr/>
    </dgm:pt>
    <dgm:pt modelId="{A37284E6-8C61-4099-BC22-BF1A34FDA7AB}" type="pres">
      <dgm:prSet presAssocID="{DC7224EA-F067-4502-AE6E-74FC631825EA}" presName="Name13" presStyleLbl="parChTrans1D2" presStyleIdx="1" presStyleCnt="11"/>
      <dgm:spPr/>
    </dgm:pt>
    <dgm:pt modelId="{BAEEECF1-A636-47C5-81D9-28CAF28F69D4}" type="pres">
      <dgm:prSet presAssocID="{6A2F568D-2AD0-4BEC-94DF-2A7CEB20AC3A}" presName="childText" presStyleLbl="bgAcc1" presStyleIdx="1" presStyleCnt="11">
        <dgm:presLayoutVars>
          <dgm:bulletEnabled val="1"/>
        </dgm:presLayoutVars>
      </dgm:prSet>
      <dgm:spPr/>
    </dgm:pt>
    <dgm:pt modelId="{57FE1F2B-4EA8-40F5-84BA-5989393CBC44}" type="pres">
      <dgm:prSet presAssocID="{55C5C940-8CF3-406B-BB7F-7BC573F9F699}" presName="Name13" presStyleLbl="parChTrans1D2" presStyleIdx="2" presStyleCnt="11"/>
      <dgm:spPr/>
    </dgm:pt>
    <dgm:pt modelId="{289C9518-86DA-40B6-92A1-F9BFA4B2C184}" type="pres">
      <dgm:prSet presAssocID="{C4893B95-A634-4B5E-8AF5-CD0F9B3A8492}" presName="childText" presStyleLbl="bgAcc1" presStyleIdx="2" presStyleCnt="11">
        <dgm:presLayoutVars>
          <dgm:bulletEnabled val="1"/>
        </dgm:presLayoutVars>
      </dgm:prSet>
      <dgm:spPr/>
    </dgm:pt>
    <dgm:pt modelId="{8A11199E-9594-476A-A87E-8CA308A7DDB6}" type="pres">
      <dgm:prSet presAssocID="{E6234F03-C52D-4E5E-A39C-CDB0C340E15C}" presName="root" presStyleCnt="0"/>
      <dgm:spPr/>
    </dgm:pt>
    <dgm:pt modelId="{31EF3A0E-81AE-4CC8-B21F-04A47E48076C}" type="pres">
      <dgm:prSet presAssocID="{E6234F03-C52D-4E5E-A39C-CDB0C340E15C}" presName="rootComposite" presStyleCnt="0"/>
      <dgm:spPr/>
    </dgm:pt>
    <dgm:pt modelId="{611E7737-D7E2-408E-9F75-458E700793D2}" type="pres">
      <dgm:prSet presAssocID="{E6234F03-C52D-4E5E-A39C-CDB0C340E15C}" presName="rootText" presStyleLbl="node1" presStyleIdx="2" presStyleCnt="6"/>
      <dgm:spPr/>
    </dgm:pt>
    <dgm:pt modelId="{B9DDA8C1-5F45-438A-A448-5E7A96F2A893}" type="pres">
      <dgm:prSet presAssocID="{E6234F03-C52D-4E5E-A39C-CDB0C340E15C}" presName="rootConnector" presStyleLbl="node1" presStyleIdx="2" presStyleCnt="6"/>
      <dgm:spPr/>
    </dgm:pt>
    <dgm:pt modelId="{2765B154-FF5C-4C09-8D27-21607CE43A22}" type="pres">
      <dgm:prSet presAssocID="{E6234F03-C52D-4E5E-A39C-CDB0C340E15C}" presName="childShape" presStyleCnt="0"/>
      <dgm:spPr/>
    </dgm:pt>
    <dgm:pt modelId="{5D878272-719C-4EBE-883E-C605703ACA83}" type="pres">
      <dgm:prSet presAssocID="{A2231B13-E68B-4A9B-A010-D2D2F90BE6CD}" presName="Name13" presStyleLbl="parChTrans1D2" presStyleIdx="3" presStyleCnt="11"/>
      <dgm:spPr/>
    </dgm:pt>
    <dgm:pt modelId="{F0A6FCE6-F1EC-4FCE-B2F1-37BC75CD6A17}" type="pres">
      <dgm:prSet presAssocID="{CDE77660-9A48-44F2-BDE8-F4AF89027137}" presName="childText" presStyleLbl="bgAcc1" presStyleIdx="3" presStyleCnt="11">
        <dgm:presLayoutVars>
          <dgm:bulletEnabled val="1"/>
        </dgm:presLayoutVars>
      </dgm:prSet>
      <dgm:spPr/>
    </dgm:pt>
    <dgm:pt modelId="{82AD77B5-1A9D-4B62-86E6-3DF77CBDDCA1}" type="pres">
      <dgm:prSet presAssocID="{CB7BB882-160B-4572-BE85-2DA0027A670B}" presName="Name13" presStyleLbl="parChTrans1D2" presStyleIdx="4" presStyleCnt="11"/>
      <dgm:spPr/>
    </dgm:pt>
    <dgm:pt modelId="{CACB9FAD-DA06-4082-8B6A-5AF4D50B5B65}" type="pres">
      <dgm:prSet presAssocID="{3D3A1153-C62F-493A-866C-8767152F293B}" presName="childText" presStyleLbl="bgAcc1" presStyleIdx="4" presStyleCnt="11">
        <dgm:presLayoutVars>
          <dgm:bulletEnabled val="1"/>
        </dgm:presLayoutVars>
      </dgm:prSet>
      <dgm:spPr/>
    </dgm:pt>
    <dgm:pt modelId="{0891E265-B7AC-464B-AA2F-5030F898CFD0}" type="pres">
      <dgm:prSet presAssocID="{11954FA1-E34E-4333-91BC-1A7AAD44766C}" presName="root" presStyleCnt="0"/>
      <dgm:spPr/>
    </dgm:pt>
    <dgm:pt modelId="{B35D0428-2B34-4F19-BEEF-5140B6070F67}" type="pres">
      <dgm:prSet presAssocID="{11954FA1-E34E-4333-91BC-1A7AAD44766C}" presName="rootComposite" presStyleCnt="0"/>
      <dgm:spPr/>
    </dgm:pt>
    <dgm:pt modelId="{BA1901DD-7AE9-4C23-8A41-AC365679C2E5}" type="pres">
      <dgm:prSet presAssocID="{11954FA1-E34E-4333-91BC-1A7AAD44766C}" presName="rootText" presStyleLbl="node1" presStyleIdx="3" presStyleCnt="6"/>
      <dgm:spPr/>
    </dgm:pt>
    <dgm:pt modelId="{71FBE01F-9EC2-4973-8D01-533B76A5462E}" type="pres">
      <dgm:prSet presAssocID="{11954FA1-E34E-4333-91BC-1A7AAD44766C}" presName="rootConnector" presStyleLbl="node1" presStyleIdx="3" presStyleCnt="6"/>
      <dgm:spPr/>
    </dgm:pt>
    <dgm:pt modelId="{D9BF8AD5-0537-4EF4-BBD2-55DD3D77CC57}" type="pres">
      <dgm:prSet presAssocID="{11954FA1-E34E-4333-91BC-1A7AAD44766C}" presName="childShape" presStyleCnt="0"/>
      <dgm:spPr/>
    </dgm:pt>
    <dgm:pt modelId="{FB9245AD-B01A-4741-8962-D7C33FAD5830}" type="pres">
      <dgm:prSet presAssocID="{F4291445-5657-47F8-A46D-88D2DC0B6497}" presName="Name13" presStyleLbl="parChTrans1D2" presStyleIdx="5" presStyleCnt="11"/>
      <dgm:spPr/>
    </dgm:pt>
    <dgm:pt modelId="{A90DCA90-BAA0-4B9B-955A-01E9A9BFA44C}" type="pres">
      <dgm:prSet presAssocID="{9536FA64-31A7-42EB-AE12-F08C4AF0D459}" presName="childText" presStyleLbl="bgAcc1" presStyleIdx="5" presStyleCnt="11">
        <dgm:presLayoutVars>
          <dgm:bulletEnabled val="1"/>
        </dgm:presLayoutVars>
      </dgm:prSet>
      <dgm:spPr/>
    </dgm:pt>
    <dgm:pt modelId="{50879743-F0F0-48A6-AB8E-B7021CD4E9F1}" type="pres">
      <dgm:prSet presAssocID="{C7E25DF5-AEC6-4925-9601-ECA536825D21}" presName="Name13" presStyleLbl="parChTrans1D2" presStyleIdx="6" presStyleCnt="11"/>
      <dgm:spPr/>
    </dgm:pt>
    <dgm:pt modelId="{1487C234-2EF8-4BFA-81FF-6AD82F71B6AC}" type="pres">
      <dgm:prSet presAssocID="{D9EB85EA-B5D4-4935-A478-09C35C6401F9}" presName="childText" presStyleLbl="bgAcc1" presStyleIdx="6" presStyleCnt="11">
        <dgm:presLayoutVars>
          <dgm:bulletEnabled val="1"/>
        </dgm:presLayoutVars>
      </dgm:prSet>
      <dgm:spPr/>
    </dgm:pt>
    <dgm:pt modelId="{18889FEB-1DB5-49C8-842E-31BD864D7AB6}" type="pres">
      <dgm:prSet presAssocID="{85143748-0B42-4D5B-8503-D4CE2B604FE0}" presName="root" presStyleCnt="0"/>
      <dgm:spPr/>
    </dgm:pt>
    <dgm:pt modelId="{ED101C2C-CAD5-4CA0-9C7B-919AAB519CD8}" type="pres">
      <dgm:prSet presAssocID="{85143748-0B42-4D5B-8503-D4CE2B604FE0}" presName="rootComposite" presStyleCnt="0"/>
      <dgm:spPr/>
    </dgm:pt>
    <dgm:pt modelId="{D00BF2C0-A3B2-4044-86FA-4AE4181DC057}" type="pres">
      <dgm:prSet presAssocID="{85143748-0B42-4D5B-8503-D4CE2B604FE0}" presName="rootText" presStyleLbl="node1" presStyleIdx="4" presStyleCnt="6"/>
      <dgm:spPr/>
    </dgm:pt>
    <dgm:pt modelId="{17BB2284-C587-4A5A-AA6D-A692A5914387}" type="pres">
      <dgm:prSet presAssocID="{85143748-0B42-4D5B-8503-D4CE2B604FE0}" presName="rootConnector" presStyleLbl="node1" presStyleIdx="4" presStyleCnt="6"/>
      <dgm:spPr/>
    </dgm:pt>
    <dgm:pt modelId="{C7431196-5CCE-404A-98E9-C1F747C01DD7}" type="pres">
      <dgm:prSet presAssocID="{85143748-0B42-4D5B-8503-D4CE2B604FE0}" presName="childShape" presStyleCnt="0"/>
      <dgm:spPr/>
    </dgm:pt>
    <dgm:pt modelId="{A114C9AD-5986-47A8-B428-A4E972C85FEB}" type="pres">
      <dgm:prSet presAssocID="{C3A51E4F-D631-4647-B897-73B4E77EB502}" presName="Name13" presStyleLbl="parChTrans1D2" presStyleIdx="7" presStyleCnt="11"/>
      <dgm:spPr/>
    </dgm:pt>
    <dgm:pt modelId="{BF73728B-DB4C-4298-8102-9937D9A96FDF}" type="pres">
      <dgm:prSet presAssocID="{579D01E3-0E97-4070-B89E-9BA0119187B2}" presName="childText" presStyleLbl="bgAcc1" presStyleIdx="7" presStyleCnt="11">
        <dgm:presLayoutVars>
          <dgm:bulletEnabled val="1"/>
        </dgm:presLayoutVars>
      </dgm:prSet>
      <dgm:spPr/>
    </dgm:pt>
    <dgm:pt modelId="{27B6B4A7-106B-4AFD-874F-28FAFAFC3CB4}" type="pres">
      <dgm:prSet presAssocID="{255F379B-C7BF-492E-BA7A-EACC165F50E7}" presName="Name13" presStyleLbl="parChTrans1D2" presStyleIdx="8" presStyleCnt="11"/>
      <dgm:spPr/>
    </dgm:pt>
    <dgm:pt modelId="{47232BB0-FEF3-4974-A6F3-3C847BA1CC09}" type="pres">
      <dgm:prSet presAssocID="{C6B325D9-698E-4806-8189-EA1706F9C827}" presName="childText" presStyleLbl="bgAcc1" presStyleIdx="8" presStyleCnt="11">
        <dgm:presLayoutVars>
          <dgm:bulletEnabled val="1"/>
        </dgm:presLayoutVars>
      </dgm:prSet>
      <dgm:spPr/>
    </dgm:pt>
    <dgm:pt modelId="{D5A79B76-E9D5-4E3C-BC9D-ABE2D249B296}" type="pres">
      <dgm:prSet presAssocID="{038E31BC-796F-4D35-B5B7-F667349BB975}" presName="root" presStyleCnt="0"/>
      <dgm:spPr/>
    </dgm:pt>
    <dgm:pt modelId="{CF7ADE05-DED2-41A8-B62F-FE035D47945F}" type="pres">
      <dgm:prSet presAssocID="{038E31BC-796F-4D35-B5B7-F667349BB975}" presName="rootComposite" presStyleCnt="0"/>
      <dgm:spPr/>
    </dgm:pt>
    <dgm:pt modelId="{28F6CEAC-DBCC-45FA-B757-8212A4E2D253}" type="pres">
      <dgm:prSet presAssocID="{038E31BC-796F-4D35-B5B7-F667349BB975}" presName="rootText" presStyleLbl="node1" presStyleIdx="5" presStyleCnt="6"/>
      <dgm:spPr/>
    </dgm:pt>
    <dgm:pt modelId="{D8568B1C-112E-4419-B58B-FBCEFBEBCFEC}" type="pres">
      <dgm:prSet presAssocID="{038E31BC-796F-4D35-B5B7-F667349BB975}" presName="rootConnector" presStyleLbl="node1" presStyleIdx="5" presStyleCnt="6"/>
      <dgm:spPr/>
    </dgm:pt>
    <dgm:pt modelId="{F3ED6DBA-2691-4FC9-BBE7-5D96DD330D04}" type="pres">
      <dgm:prSet presAssocID="{038E31BC-796F-4D35-B5B7-F667349BB975}" presName="childShape" presStyleCnt="0"/>
      <dgm:spPr/>
    </dgm:pt>
    <dgm:pt modelId="{72C8417A-0085-4A73-8C9D-68D513972296}" type="pres">
      <dgm:prSet presAssocID="{0F02181E-5D06-46A4-8FAD-BEFAF9BF8CC6}" presName="Name13" presStyleLbl="parChTrans1D2" presStyleIdx="9" presStyleCnt="11"/>
      <dgm:spPr/>
    </dgm:pt>
    <dgm:pt modelId="{D0AD08B1-E4F8-4F28-8F27-30A5AC0C5189}" type="pres">
      <dgm:prSet presAssocID="{F89C7811-E5D9-46BF-830A-B1310585CF47}" presName="childText" presStyleLbl="bgAcc1" presStyleIdx="9" presStyleCnt="11">
        <dgm:presLayoutVars>
          <dgm:bulletEnabled val="1"/>
        </dgm:presLayoutVars>
      </dgm:prSet>
      <dgm:spPr/>
    </dgm:pt>
    <dgm:pt modelId="{999C5D30-B54B-4E62-80DD-2133B6049946}" type="pres">
      <dgm:prSet presAssocID="{6541BF2B-2FF2-4610-9AC3-24B5EF8E1DF2}" presName="Name13" presStyleLbl="parChTrans1D2" presStyleIdx="10" presStyleCnt="11"/>
      <dgm:spPr/>
    </dgm:pt>
    <dgm:pt modelId="{43A56B24-CA1F-41FD-85B5-513EB35F4653}" type="pres">
      <dgm:prSet presAssocID="{0C5E0D9C-B1E7-4FAA-AE2B-0A7BEE2A64C0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E173FB03-3FD3-4C35-B864-BD55CC5C19F2}" type="presOf" srcId="{255F379B-C7BF-492E-BA7A-EACC165F50E7}" destId="{27B6B4A7-106B-4AFD-874F-28FAFAFC3CB4}" srcOrd="0" destOrd="0" presId="urn:microsoft.com/office/officeart/2005/8/layout/hierarchy3"/>
    <dgm:cxn modelId="{4DE9B30B-213C-466A-B29E-83F147B1CC1F}" srcId="{EC8C7DC9-5C05-4999-AF76-CB713ED54E9F}" destId="{85143748-0B42-4D5B-8503-D4CE2B604FE0}" srcOrd="4" destOrd="0" parTransId="{5412694F-3CA3-4F8A-9F46-1601704688A0}" sibTransId="{06835435-35D2-4DC9-AC61-6613AF905857}"/>
    <dgm:cxn modelId="{2527F60F-B57E-446F-81C7-041DE4D450DB}" srcId="{85143748-0B42-4D5B-8503-D4CE2B604FE0}" destId="{C6B325D9-698E-4806-8189-EA1706F9C827}" srcOrd="1" destOrd="0" parTransId="{255F379B-C7BF-492E-BA7A-EACC165F50E7}" sibTransId="{6A90677F-37E6-4396-8CA6-60DD523E33CF}"/>
    <dgm:cxn modelId="{C2B78416-7A73-43D5-A1F3-226CCFD2BC3F}" type="presOf" srcId="{E6234F03-C52D-4E5E-A39C-CDB0C340E15C}" destId="{B9DDA8C1-5F45-438A-A448-5E7A96F2A893}" srcOrd="1" destOrd="0" presId="urn:microsoft.com/office/officeart/2005/8/layout/hierarchy3"/>
    <dgm:cxn modelId="{A58E271B-0778-460F-BB3C-10659AC20D7F}" type="presOf" srcId="{6541BF2B-2FF2-4610-9AC3-24B5EF8E1DF2}" destId="{999C5D30-B54B-4E62-80DD-2133B6049946}" srcOrd="0" destOrd="0" presId="urn:microsoft.com/office/officeart/2005/8/layout/hierarchy3"/>
    <dgm:cxn modelId="{DBB7A51C-EA64-495A-9633-53A8020CAAF1}" type="presOf" srcId="{9536FA64-31A7-42EB-AE12-F08C4AF0D459}" destId="{A90DCA90-BAA0-4B9B-955A-01E9A9BFA44C}" srcOrd="0" destOrd="0" presId="urn:microsoft.com/office/officeart/2005/8/layout/hierarchy3"/>
    <dgm:cxn modelId="{C0CEA71C-632F-4835-B54C-2E719021725D}" type="presOf" srcId="{F226B08C-17FC-4925-9EAD-DDFBE9A2F897}" destId="{BE7B9277-3C9E-4052-BF54-1697539BA4EC}" srcOrd="1" destOrd="0" presId="urn:microsoft.com/office/officeart/2005/8/layout/hierarchy3"/>
    <dgm:cxn modelId="{F66B4C1E-ECD0-4E74-A99B-9F1C72F9E107}" type="presOf" srcId="{C3A51E4F-D631-4647-B897-73B4E77EB502}" destId="{A114C9AD-5986-47A8-B428-A4E972C85FEB}" srcOrd="0" destOrd="0" presId="urn:microsoft.com/office/officeart/2005/8/layout/hierarchy3"/>
    <dgm:cxn modelId="{4C26CD1E-7FA5-43FE-A8C7-760DEDAB98C4}" srcId="{EC8C7DC9-5C05-4999-AF76-CB713ED54E9F}" destId="{038E31BC-796F-4D35-B5B7-F667349BB975}" srcOrd="5" destOrd="0" parTransId="{4C9E5106-D811-432A-8A56-FCBFF1A6F5F5}" sibTransId="{1F39BCE1-E54F-48FD-9898-7DA04C4A6F3B}"/>
    <dgm:cxn modelId="{616DF620-E6D3-40FB-B6C7-34DF88BDBA04}" type="presOf" srcId="{C4893B95-A634-4B5E-8AF5-CD0F9B3A8492}" destId="{289C9518-86DA-40B6-92A1-F9BFA4B2C184}" srcOrd="0" destOrd="0" presId="urn:microsoft.com/office/officeart/2005/8/layout/hierarchy3"/>
    <dgm:cxn modelId="{715C8A28-BBD9-40C7-9F30-8495DC79F092}" type="presOf" srcId="{85143748-0B42-4D5B-8503-D4CE2B604FE0}" destId="{17BB2284-C587-4A5A-AA6D-A692A5914387}" srcOrd="1" destOrd="0" presId="urn:microsoft.com/office/officeart/2005/8/layout/hierarchy3"/>
    <dgm:cxn modelId="{4469BF28-361C-4363-B3D0-9374EDC2BD8B}" type="presOf" srcId="{A2231B13-E68B-4A9B-A010-D2D2F90BE6CD}" destId="{5D878272-719C-4EBE-883E-C605703ACA83}" srcOrd="0" destOrd="0" presId="urn:microsoft.com/office/officeart/2005/8/layout/hierarchy3"/>
    <dgm:cxn modelId="{3D5DC428-855A-4F73-ADC4-B751397C8F79}" type="presOf" srcId="{55C5C940-8CF3-406B-BB7F-7BC573F9F699}" destId="{57FE1F2B-4EA8-40F5-84BA-5989393CBC44}" srcOrd="0" destOrd="0" presId="urn:microsoft.com/office/officeart/2005/8/layout/hierarchy3"/>
    <dgm:cxn modelId="{E8E5612A-8B94-4F75-B4B0-07A942E9FD62}" srcId="{F226B08C-17FC-4925-9EAD-DDFBE9A2F897}" destId="{61D76E01-9589-41D2-B626-1D5C0546B562}" srcOrd="0" destOrd="0" parTransId="{4859C3D2-85FF-4CAA-932B-0348F9E73184}" sibTransId="{707A47BE-D904-4498-87AA-272F4B5D3FAC}"/>
    <dgm:cxn modelId="{C5FA6F37-8CB4-4E0F-8CA7-3A45C45DB309}" type="presOf" srcId="{DC7224EA-F067-4502-AE6E-74FC631825EA}" destId="{A37284E6-8C61-4099-BC22-BF1A34FDA7AB}" srcOrd="0" destOrd="0" presId="urn:microsoft.com/office/officeart/2005/8/layout/hierarchy3"/>
    <dgm:cxn modelId="{8491C637-6355-45C4-891E-C5ABE8447F81}" type="presOf" srcId="{C7E25DF5-AEC6-4925-9601-ECA536825D21}" destId="{50879743-F0F0-48A6-AB8E-B7021CD4E9F1}" srcOrd="0" destOrd="0" presId="urn:microsoft.com/office/officeart/2005/8/layout/hierarchy3"/>
    <dgm:cxn modelId="{FBF01239-5C38-4CC4-B6E8-F0EE0DE50ED0}" type="presOf" srcId="{CB7BB882-160B-4572-BE85-2DA0027A670B}" destId="{82AD77B5-1A9D-4B62-86E6-3DF77CBDDCA1}" srcOrd="0" destOrd="0" presId="urn:microsoft.com/office/officeart/2005/8/layout/hierarchy3"/>
    <dgm:cxn modelId="{016B3E3E-8C1F-4D21-9B02-CBF550C9DE8B}" srcId="{11954FA1-E34E-4333-91BC-1A7AAD44766C}" destId="{D9EB85EA-B5D4-4935-A478-09C35C6401F9}" srcOrd="1" destOrd="0" parTransId="{C7E25DF5-AEC6-4925-9601-ECA536825D21}" sibTransId="{EC39429C-B38E-4276-A78F-B44D9F9D8DD7}"/>
    <dgm:cxn modelId="{7AFD903F-9216-4545-8C87-A496D79BDF52}" srcId="{11954FA1-E34E-4333-91BC-1A7AAD44766C}" destId="{9536FA64-31A7-42EB-AE12-F08C4AF0D459}" srcOrd="0" destOrd="0" parTransId="{F4291445-5657-47F8-A46D-88D2DC0B6497}" sibTransId="{A52CB3C9-02AF-49E0-821D-580DE1ACD9AB}"/>
    <dgm:cxn modelId="{4FE1165C-9F73-4E53-941C-075FA9FFD0D9}" type="presOf" srcId="{61D76E01-9589-41D2-B626-1D5C0546B562}" destId="{8FE4DB75-7167-4F81-BF1B-4569BDEF7EBA}" srcOrd="0" destOrd="0" presId="urn:microsoft.com/office/officeart/2005/8/layout/hierarchy3"/>
    <dgm:cxn modelId="{D39AA45F-9042-4A16-92FC-2D64B134B00A}" type="presOf" srcId="{1A271368-D145-40BB-849D-D0706BF43075}" destId="{93B36D71-940F-4435-806E-F241535EF502}" srcOrd="0" destOrd="0" presId="urn:microsoft.com/office/officeart/2005/8/layout/hierarchy3"/>
    <dgm:cxn modelId="{300D4247-E216-4612-A676-21FFCA83902F}" srcId="{EC8C7DC9-5C05-4999-AF76-CB713ED54E9F}" destId="{1A271368-D145-40BB-849D-D0706BF43075}" srcOrd="1" destOrd="0" parTransId="{C526A2D0-3037-4270-8BD7-09BF24A9279D}" sibTransId="{7280D598-DA5A-41A0-BE79-C6BDD6DC135D}"/>
    <dgm:cxn modelId="{BB5BEC49-CDC3-4BC3-8A3A-8DCB008A1310}" type="presOf" srcId="{11954FA1-E34E-4333-91BC-1A7AAD44766C}" destId="{BA1901DD-7AE9-4C23-8A41-AC365679C2E5}" srcOrd="0" destOrd="0" presId="urn:microsoft.com/office/officeart/2005/8/layout/hierarchy3"/>
    <dgm:cxn modelId="{BA7F974F-1CC3-4479-919F-F95BB34ABE3B}" type="presOf" srcId="{0F02181E-5D06-46A4-8FAD-BEFAF9BF8CC6}" destId="{72C8417A-0085-4A73-8C9D-68D513972296}" srcOrd="0" destOrd="0" presId="urn:microsoft.com/office/officeart/2005/8/layout/hierarchy3"/>
    <dgm:cxn modelId="{C58EB571-815C-4274-8BB9-40B2553C70AB}" type="presOf" srcId="{F4291445-5657-47F8-A46D-88D2DC0B6497}" destId="{FB9245AD-B01A-4741-8962-D7C33FAD5830}" srcOrd="0" destOrd="0" presId="urn:microsoft.com/office/officeart/2005/8/layout/hierarchy3"/>
    <dgm:cxn modelId="{B9608055-2068-4584-9B60-1FB1618010CC}" type="presOf" srcId="{038E31BC-796F-4D35-B5B7-F667349BB975}" destId="{28F6CEAC-DBCC-45FA-B757-8212A4E2D253}" srcOrd="0" destOrd="0" presId="urn:microsoft.com/office/officeart/2005/8/layout/hierarchy3"/>
    <dgm:cxn modelId="{935D1556-502B-430B-9912-A30C86320AB8}" type="presOf" srcId="{1A271368-D145-40BB-849D-D0706BF43075}" destId="{BA767158-CE6D-4236-AE10-AFCF103118C2}" srcOrd="1" destOrd="0" presId="urn:microsoft.com/office/officeart/2005/8/layout/hierarchy3"/>
    <dgm:cxn modelId="{BC4D0177-18D8-417F-AEF3-4F2877C3D7E5}" type="presOf" srcId="{F226B08C-17FC-4925-9EAD-DDFBE9A2F897}" destId="{4B902704-8CCA-4275-A4A7-7264B2F41312}" srcOrd="0" destOrd="0" presId="urn:microsoft.com/office/officeart/2005/8/layout/hierarchy3"/>
    <dgm:cxn modelId="{0DADE777-7A6E-4A6B-853C-891AA7721848}" srcId="{E6234F03-C52D-4E5E-A39C-CDB0C340E15C}" destId="{3D3A1153-C62F-493A-866C-8767152F293B}" srcOrd="1" destOrd="0" parTransId="{CB7BB882-160B-4572-BE85-2DA0027A670B}" sibTransId="{61ED37CA-C5C7-4126-A033-73D79266C6ED}"/>
    <dgm:cxn modelId="{5739E458-0305-4EA3-9F79-C6E2F0ED2E68}" srcId="{EC8C7DC9-5C05-4999-AF76-CB713ED54E9F}" destId="{F226B08C-17FC-4925-9EAD-DDFBE9A2F897}" srcOrd="0" destOrd="0" parTransId="{2AB8A158-3414-45F2-8388-7DE5D70B8D0E}" sibTransId="{76AB2198-CE31-491A-97C3-D49E7FB12B13}"/>
    <dgm:cxn modelId="{0C7AFF78-A0C3-4523-886D-9E3586EE1BE6}" type="presOf" srcId="{E6234F03-C52D-4E5E-A39C-CDB0C340E15C}" destId="{611E7737-D7E2-408E-9F75-458E700793D2}" srcOrd="0" destOrd="0" presId="urn:microsoft.com/office/officeart/2005/8/layout/hierarchy3"/>
    <dgm:cxn modelId="{0EC37D7E-1775-4CD1-940C-AD6F1A48624C}" type="presOf" srcId="{11954FA1-E34E-4333-91BC-1A7AAD44766C}" destId="{71FBE01F-9EC2-4973-8D01-533B76A5462E}" srcOrd="1" destOrd="0" presId="urn:microsoft.com/office/officeart/2005/8/layout/hierarchy3"/>
    <dgm:cxn modelId="{02956985-3191-4C2A-BE44-055E53AF2AEA}" type="presOf" srcId="{C6B325D9-698E-4806-8189-EA1706F9C827}" destId="{47232BB0-FEF3-4974-A6F3-3C847BA1CC09}" srcOrd="0" destOrd="0" presId="urn:microsoft.com/office/officeart/2005/8/layout/hierarchy3"/>
    <dgm:cxn modelId="{2F767E86-14CC-4D80-85B9-8B3EE28E5B4E}" srcId="{1A271368-D145-40BB-849D-D0706BF43075}" destId="{6A2F568D-2AD0-4BEC-94DF-2A7CEB20AC3A}" srcOrd="0" destOrd="0" parTransId="{DC7224EA-F067-4502-AE6E-74FC631825EA}" sibTransId="{A3C4EB2F-C2AC-4128-89A0-BE287FC1A96A}"/>
    <dgm:cxn modelId="{3CCAF398-0B6C-4837-BDA7-C38338FB998A}" type="presOf" srcId="{6A2F568D-2AD0-4BEC-94DF-2A7CEB20AC3A}" destId="{BAEEECF1-A636-47C5-81D9-28CAF28F69D4}" srcOrd="0" destOrd="0" presId="urn:microsoft.com/office/officeart/2005/8/layout/hierarchy3"/>
    <dgm:cxn modelId="{C9CEA0AF-7FB9-4562-BE4C-ADDE580F6AD9}" type="presOf" srcId="{579D01E3-0E97-4070-B89E-9BA0119187B2}" destId="{BF73728B-DB4C-4298-8102-9937D9A96FDF}" srcOrd="0" destOrd="0" presId="urn:microsoft.com/office/officeart/2005/8/layout/hierarchy3"/>
    <dgm:cxn modelId="{EBD3F5B9-3170-4229-9EEA-970DF0E81C48}" srcId="{E6234F03-C52D-4E5E-A39C-CDB0C340E15C}" destId="{CDE77660-9A48-44F2-BDE8-F4AF89027137}" srcOrd="0" destOrd="0" parTransId="{A2231B13-E68B-4A9B-A010-D2D2F90BE6CD}" sibTransId="{A4D970A1-E110-4330-A07F-6CADBBA3D256}"/>
    <dgm:cxn modelId="{689014BC-40D6-40DF-890D-6BA2FE8D5DC5}" type="presOf" srcId="{EC8C7DC9-5C05-4999-AF76-CB713ED54E9F}" destId="{B859E0A9-8379-438C-9A61-27162CFDF145}" srcOrd="0" destOrd="0" presId="urn:microsoft.com/office/officeart/2005/8/layout/hierarchy3"/>
    <dgm:cxn modelId="{E66987BD-EBCF-4837-BDE4-1DD88DA56C51}" type="presOf" srcId="{3D3A1153-C62F-493A-866C-8767152F293B}" destId="{CACB9FAD-DA06-4082-8B6A-5AF4D50B5B65}" srcOrd="0" destOrd="0" presId="urn:microsoft.com/office/officeart/2005/8/layout/hierarchy3"/>
    <dgm:cxn modelId="{1EDDBAC1-F78D-4B62-8BA4-30F633856445}" type="presOf" srcId="{038E31BC-796F-4D35-B5B7-F667349BB975}" destId="{D8568B1C-112E-4419-B58B-FBCEFBEBCFEC}" srcOrd="1" destOrd="0" presId="urn:microsoft.com/office/officeart/2005/8/layout/hierarchy3"/>
    <dgm:cxn modelId="{55DBCBC1-39D3-4D6D-9CFB-F6AB2CD2EFCB}" srcId="{85143748-0B42-4D5B-8503-D4CE2B604FE0}" destId="{579D01E3-0E97-4070-B89E-9BA0119187B2}" srcOrd="0" destOrd="0" parTransId="{C3A51E4F-D631-4647-B897-73B4E77EB502}" sibTransId="{6AA7E88B-7C76-42DB-AD4F-B1FECBFCB658}"/>
    <dgm:cxn modelId="{82EF07C6-B4F7-406C-95FE-B187B815E669}" type="presOf" srcId="{D9EB85EA-B5D4-4935-A478-09C35C6401F9}" destId="{1487C234-2EF8-4BFA-81FF-6AD82F71B6AC}" srcOrd="0" destOrd="0" presId="urn:microsoft.com/office/officeart/2005/8/layout/hierarchy3"/>
    <dgm:cxn modelId="{DAA540CA-295A-4A58-80BD-2F72B55BE034}" srcId="{038E31BC-796F-4D35-B5B7-F667349BB975}" destId="{F89C7811-E5D9-46BF-830A-B1310585CF47}" srcOrd="0" destOrd="0" parTransId="{0F02181E-5D06-46A4-8FAD-BEFAF9BF8CC6}" sibTransId="{6563015F-E652-4AF9-A85E-37E419A8FED4}"/>
    <dgm:cxn modelId="{E3369BCA-FB7C-4139-9C96-D64A3E7BF5B3}" type="presOf" srcId="{CDE77660-9A48-44F2-BDE8-F4AF89027137}" destId="{F0A6FCE6-F1EC-4FCE-B2F1-37BC75CD6A17}" srcOrd="0" destOrd="0" presId="urn:microsoft.com/office/officeart/2005/8/layout/hierarchy3"/>
    <dgm:cxn modelId="{003285D2-2034-49CF-AADF-0E8AD1BE195D}" type="presOf" srcId="{0C5E0D9C-B1E7-4FAA-AE2B-0A7BEE2A64C0}" destId="{43A56B24-CA1F-41FD-85B5-513EB35F4653}" srcOrd="0" destOrd="0" presId="urn:microsoft.com/office/officeart/2005/8/layout/hierarchy3"/>
    <dgm:cxn modelId="{7EC236DB-8E47-4469-AA89-85B568907DA4}" srcId="{038E31BC-796F-4D35-B5B7-F667349BB975}" destId="{0C5E0D9C-B1E7-4FAA-AE2B-0A7BEE2A64C0}" srcOrd="1" destOrd="0" parTransId="{6541BF2B-2FF2-4610-9AC3-24B5EF8E1DF2}" sibTransId="{C5C0AB35-8623-4D77-9F95-AF3D8955D1B6}"/>
    <dgm:cxn modelId="{DA7F8AE9-346E-4643-937C-4552C6B453D7}" srcId="{EC8C7DC9-5C05-4999-AF76-CB713ED54E9F}" destId="{11954FA1-E34E-4333-91BC-1A7AAD44766C}" srcOrd="3" destOrd="0" parTransId="{35D9D427-50FC-4EA9-B15A-DB4525801691}" sibTransId="{07E7D3A3-1CDE-4E3B-B4EA-5FA301322518}"/>
    <dgm:cxn modelId="{EBB617F1-96C6-4011-B365-D03B69A305DB}" srcId="{EC8C7DC9-5C05-4999-AF76-CB713ED54E9F}" destId="{E6234F03-C52D-4E5E-A39C-CDB0C340E15C}" srcOrd="2" destOrd="0" parTransId="{8848D1E8-0B23-43D7-AA64-5851EC33EB65}" sibTransId="{E45F6FC3-EDBB-47CB-A204-2216433E244B}"/>
    <dgm:cxn modelId="{5646E2F3-972E-4CCC-AC6E-2BDC3901D519}" type="presOf" srcId="{85143748-0B42-4D5B-8503-D4CE2B604FE0}" destId="{D00BF2C0-A3B2-4044-86FA-4AE4181DC057}" srcOrd="0" destOrd="0" presId="urn:microsoft.com/office/officeart/2005/8/layout/hierarchy3"/>
    <dgm:cxn modelId="{55D2B8F4-468A-4F88-B107-3D4F337D57A8}" srcId="{1A271368-D145-40BB-849D-D0706BF43075}" destId="{C4893B95-A634-4B5E-8AF5-CD0F9B3A8492}" srcOrd="1" destOrd="0" parTransId="{55C5C940-8CF3-406B-BB7F-7BC573F9F699}" sibTransId="{CBD2B96F-1399-4979-97FB-AB17AC22B455}"/>
    <dgm:cxn modelId="{6A94D8FA-BBCB-4BFE-8CC4-D75B28D0A42A}" type="presOf" srcId="{F89C7811-E5D9-46BF-830A-B1310585CF47}" destId="{D0AD08B1-E4F8-4F28-8F27-30A5AC0C5189}" srcOrd="0" destOrd="0" presId="urn:microsoft.com/office/officeart/2005/8/layout/hierarchy3"/>
    <dgm:cxn modelId="{E65D47FF-6C22-4577-B401-6F10C42DD5E4}" type="presOf" srcId="{4859C3D2-85FF-4CAA-932B-0348F9E73184}" destId="{A94C04EF-BBAF-493B-89D6-1AF44D1B3355}" srcOrd="0" destOrd="0" presId="urn:microsoft.com/office/officeart/2005/8/layout/hierarchy3"/>
    <dgm:cxn modelId="{E773BD7A-5D9E-4962-9788-2E86C09964AD}" type="presParOf" srcId="{B859E0A9-8379-438C-9A61-27162CFDF145}" destId="{30E18A16-EAE7-4B4E-B449-4B8E3176360F}" srcOrd="0" destOrd="0" presId="urn:microsoft.com/office/officeart/2005/8/layout/hierarchy3"/>
    <dgm:cxn modelId="{980C688B-6561-403B-83AB-AC7A80B3B890}" type="presParOf" srcId="{30E18A16-EAE7-4B4E-B449-4B8E3176360F}" destId="{5D916132-622C-4182-80C3-40BDE01284F7}" srcOrd="0" destOrd="0" presId="urn:microsoft.com/office/officeart/2005/8/layout/hierarchy3"/>
    <dgm:cxn modelId="{A8D4A404-FDD7-41EB-8EE0-197E1AEAAB7B}" type="presParOf" srcId="{5D916132-622C-4182-80C3-40BDE01284F7}" destId="{4B902704-8CCA-4275-A4A7-7264B2F41312}" srcOrd="0" destOrd="0" presId="urn:microsoft.com/office/officeart/2005/8/layout/hierarchy3"/>
    <dgm:cxn modelId="{D3B6E5F9-9CF0-4306-937A-C980D6347846}" type="presParOf" srcId="{5D916132-622C-4182-80C3-40BDE01284F7}" destId="{BE7B9277-3C9E-4052-BF54-1697539BA4EC}" srcOrd="1" destOrd="0" presId="urn:microsoft.com/office/officeart/2005/8/layout/hierarchy3"/>
    <dgm:cxn modelId="{3B7F3F3F-5D65-4E2C-A27F-C70BC44199F7}" type="presParOf" srcId="{30E18A16-EAE7-4B4E-B449-4B8E3176360F}" destId="{8BBCFA0F-8EB6-4F15-B96F-DB898AD086F5}" srcOrd="1" destOrd="0" presId="urn:microsoft.com/office/officeart/2005/8/layout/hierarchy3"/>
    <dgm:cxn modelId="{29619129-368D-468C-B573-8AA209EAA4AC}" type="presParOf" srcId="{8BBCFA0F-8EB6-4F15-B96F-DB898AD086F5}" destId="{A94C04EF-BBAF-493B-89D6-1AF44D1B3355}" srcOrd="0" destOrd="0" presId="urn:microsoft.com/office/officeart/2005/8/layout/hierarchy3"/>
    <dgm:cxn modelId="{73049CDE-5926-4A50-AB3A-2D5A8897A872}" type="presParOf" srcId="{8BBCFA0F-8EB6-4F15-B96F-DB898AD086F5}" destId="{8FE4DB75-7167-4F81-BF1B-4569BDEF7EBA}" srcOrd="1" destOrd="0" presId="urn:microsoft.com/office/officeart/2005/8/layout/hierarchy3"/>
    <dgm:cxn modelId="{8B89432F-E8AD-4619-B6FC-8000A2483457}" type="presParOf" srcId="{B859E0A9-8379-438C-9A61-27162CFDF145}" destId="{FD206529-F6E9-410B-89B0-51B7048A0F1C}" srcOrd="1" destOrd="0" presId="urn:microsoft.com/office/officeart/2005/8/layout/hierarchy3"/>
    <dgm:cxn modelId="{3905CCB7-2F46-4FFB-A8BA-075A8AEE0BAE}" type="presParOf" srcId="{FD206529-F6E9-410B-89B0-51B7048A0F1C}" destId="{62EE4A6B-58B8-4196-943F-DE529F3B2BD3}" srcOrd="0" destOrd="0" presId="urn:microsoft.com/office/officeart/2005/8/layout/hierarchy3"/>
    <dgm:cxn modelId="{1920E688-9043-4F71-9B20-D04E71D1E1C5}" type="presParOf" srcId="{62EE4A6B-58B8-4196-943F-DE529F3B2BD3}" destId="{93B36D71-940F-4435-806E-F241535EF502}" srcOrd="0" destOrd="0" presId="urn:microsoft.com/office/officeart/2005/8/layout/hierarchy3"/>
    <dgm:cxn modelId="{F089FFBA-63D6-4FE0-BC47-9DBF51561839}" type="presParOf" srcId="{62EE4A6B-58B8-4196-943F-DE529F3B2BD3}" destId="{BA767158-CE6D-4236-AE10-AFCF103118C2}" srcOrd="1" destOrd="0" presId="urn:microsoft.com/office/officeart/2005/8/layout/hierarchy3"/>
    <dgm:cxn modelId="{730B2814-56CE-4FE2-BBC4-0315BC159872}" type="presParOf" srcId="{FD206529-F6E9-410B-89B0-51B7048A0F1C}" destId="{9B6F94AF-6D35-48EB-B008-672F7B07428C}" srcOrd="1" destOrd="0" presId="urn:microsoft.com/office/officeart/2005/8/layout/hierarchy3"/>
    <dgm:cxn modelId="{A070D13E-C32D-4655-A580-C2FF76D53621}" type="presParOf" srcId="{9B6F94AF-6D35-48EB-B008-672F7B07428C}" destId="{A37284E6-8C61-4099-BC22-BF1A34FDA7AB}" srcOrd="0" destOrd="0" presId="urn:microsoft.com/office/officeart/2005/8/layout/hierarchy3"/>
    <dgm:cxn modelId="{5AF50E48-7DAD-4438-B719-BE18BE596EFC}" type="presParOf" srcId="{9B6F94AF-6D35-48EB-B008-672F7B07428C}" destId="{BAEEECF1-A636-47C5-81D9-28CAF28F69D4}" srcOrd="1" destOrd="0" presId="urn:microsoft.com/office/officeart/2005/8/layout/hierarchy3"/>
    <dgm:cxn modelId="{5CC5BA36-6B43-4CF3-8CA4-428563486F70}" type="presParOf" srcId="{9B6F94AF-6D35-48EB-B008-672F7B07428C}" destId="{57FE1F2B-4EA8-40F5-84BA-5989393CBC44}" srcOrd="2" destOrd="0" presId="urn:microsoft.com/office/officeart/2005/8/layout/hierarchy3"/>
    <dgm:cxn modelId="{026BFE2A-0E1D-48EA-927A-02C0A44639D4}" type="presParOf" srcId="{9B6F94AF-6D35-48EB-B008-672F7B07428C}" destId="{289C9518-86DA-40B6-92A1-F9BFA4B2C184}" srcOrd="3" destOrd="0" presId="urn:microsoft.com/office/officeart/2005/8/layout/hierarchy3"/>
    <dgm:cxn modelId="{BDDA3CAF-4463-4637-A694-E145EBFD53E5}" type="presParOf" srcId="{B859E0A9-8379-438C-9A61-27162CFDF145}" destId="{8A11199E-9594-476A-A87E-8CA308A7DDB6}" srcOrd="2" destOrd="0" presId="urn:microsoft.com/office/officeart/2005/8/layout/hierarchy3"/>
    <dgm:cxn modelId="{9CEF9A93-9056-48EC-B562-5C002FEACE33}" type="presParOf" srcId="{8A11199E-9594-476A-A87E-8CA308A7DDB6}" destId="{31EF3A0E-81AE-4CC8-B21F-04A47E48076C}" srcOrd="0" destOrd="0" presId="urn:microsoft.com/office/officeart/2005/8/layout/hierarchy3"/>
    <dgm:cxn modelId="{75984609-2104-4B2E-A5C9-5399EF7073F0}" type="presParOf" srcId="{31EF3A0E-81AE-4CC8-B21F-04A47E48076C}" destId="{611E7737-D7E2-408E-9F75-458E700793D2}" srcOrd="0" destOrd="0" presId="urn:microsoft.com/office/officeart/2005/8/layout/hierarchy3"/>
    <dgm:cxn modelId="{4649C834-0A17-4C58-9A48-30BC763B2C5F}" type="presParOf" srcId="{31EF3A0E-81AE-4CC8-B21F-04A47E48076C}" destId="{B9DDA8C1-5F45-438A-A448-5E7A96F2A893}" srcOrd="1" destOrd="0" presId="urn:microsoft.com/office/officeart/2005/8/layout/hierarchy3"/>
    <dgm:cxn modelId="{B638CC71-45F1-4210-9158-AFACA03C6FD9}" type="presParOf" srcId="{8A11199E-9594-476A-A87E-8CA308A7DDB6}" destId="{2765B154-FF5C-4C09-8D27-21607CE43A22}" srcOrd="1" destOrd="0" presId="urn:microsoft.com/office/officeart/2005/8/layout/hierarchy3"/>
    <dgm:cxn modelId="{8A9F53A0-2658-4778-AAC4-ADF7F03E403E}" type="presParOf" srcId="{2765B154-FF5C-4C09-8D27-21607CE43A22}" destId="{5D878272-719C-4EBE-883E-C605703ACA83}" srcOrd="0" destOrd="0" presId="urn:microsoft.com/office/officeart/2005/8/layout/hierarchy3"/>
    <dgm:cxn modelId="{965D44EF-26E0-4334-9DD8-93EFA54632CE}" type="presParOf" srcId="{2765B154-FF5C-4C09-8D27-21607CE43A22}" destId="{F0A6FCE6-F1EC-4FCE-B2F1-37BC75CD6A17}" srcOrd="1" destOrd="0" presId="urn:microsoft.com/office/officeart/2005/8/layout/hierarchy3"/>
    <dgm:cxn modelId="{73908110-4EEC-4A0F-837B-D04FF17D4495}" type="presParOf" srcId="{2765B154-FF5C-4C09-8D27-21607CE43A22}" destId="{82AD77B5-1A9D-4B62-86E6-3DF77CBDDCA1}" srcOrd="2" destOrd="0" presId="urn:microsoft.com/office/officeart/2005/8/layout/hierarchy3"/>
    <dgm:cxn modelId="{F15E7123-4F2B-4F43-B0A6-966F944B1280}" type="presParOf" srcId="{2765B154-FF5C-4C09-8D27-21607CE43A22}" destId="{CACB9FAD-DA06-4082-8B6A-5AF4D50B5B65}" srcOrd="3" destOrd="0" presId="urn:microsoft.com/office/officeart/2005/8/layout/hierarchy3"/>
    <dgm:cxn modelId="{50DCA777-09DE-445C-8B37-3D26081D19C9}" type="presParOf" srcId="{B859E0A9-8379-438C-9A61-27162CFDF145}" destId="{0891E265-B7AC-464B-AA2F-5030F898CFD0}" srcOrd="3" destOrd="0" presId="urn:microsoft.com/office/officeart/2005/8/layout/hierarchy3"/>
    <dgm:cxn modelId="{20A1C444-B2CC-44B0-A582-ABB218A46035}" type="presParOf" srcId="{0891E265-B7AC-464B-AA2F-5030F898CFD0}" destId="{B35D0428-2B34-4F19-BEEF-5140B6070F67}" srcOrd="0" destOrd="0" presId="urn:microsoft.com/office/officeart/2005/8/layout/hierarchy3"/>
    <dgm:cxn modelId="{F8A41788-7182-4558-98F3-115A9A1F9BA5}" type="presParOf" srcId="{B35D0428-2B34-4F19-BEEF-5140B6070F67}" destId="{BA1901DD-7AE9-4C23-8A41-AC365679C2E5}" srcOrd="0" destOrd="0" presId="urn:microsoft.com/office/officeart/2005/8/layout/hierarchy3"/>
    <dgm:cxn modelId="{73F9E76C-1C2B-4637-A11B-2CE8DD2FCA1F}" type="presParOf" srcId="{B35D0428-2B34-4F19-BEEF-5140B6070F67}" destId="{71FBE01F-9EC2-4973-8D01-533B76A5462E}" srcOrd="1" destOrd="0" presId="urn:microsoft.com/office/officeart/2005/8/layout/hierarchy3"/>
    <dgm:cxn modelId="{B5A84267-4F8F-408F-83BD-3CEA22287F0E}" type="presParOf" srcId="{0891E265-B7AC-464B-AA2F-5030F898CFD0}" destId="{D9BF8AD5-0537-4EF4-BBD2-55DD3D77CC57}" srcOrd="1" destOrd="0" presId="urn:microsoft.com/office/officeart/2005/8/layout/hierarchy3"/>
    <dgm:cxn modelId="{026C99B5-69EB-4EE6-BCDA-F1DA5A67EBE7}" type="presParOf" srcId="{D9BF8AD5-0537-4EF4-BBD2-55DD3D77CC57}" destId="{FB9245AD-B01A-4741-8962-D7C33FAD5830}" srcOrd="0" destOrd="0" presId="urn:microsoft.com/office/officeart/2005/8/layout/hierarchy3"/>
    <dgm:cxn modelId="{FF893BEF-1B35-4010-B1BE-9AC2825F0FBA}" type="presParOf" srcId="{D9BF8AD5-0537-4EF4-BBD2-55DD3D77CC57}" destId="{A90DCA90-BAA0-4B9B-955A-01E9A9BFA44C}" srcOrd="1" destOrd="0" presId="urn:microsoft.com/office/officeart/2005/8/layout/hierarchy3"/>
    <dgm:cxn modelId="{F740E89A-BBCC-47A7-A984-F7E5C1F2E00D}" type="presParOf" srcId="{D9BF8AD5-0537-4EF4-BBD2-55DD3D77CC57}" destId="{50879743-F0F0-48A6-AB8E-B7021CD4E9F1}" srcOrd="2" destOrd="0" presId="urn:microsoft.com/office/officeart/2005/8/layout/hierarchy3"/>
    <dgm:cxn modelId="{EC462654-36BD-4342-ABFC-6AB0CED77C02}" type="presParOf" srcId="{D9BF8AD5-0537-4EF4-BBD2-55DD3D77CC57}" destId="{1487C234-2EF8-4BFA-81FF-6AD82F71B6AC}" srcOrd="3" destOrd="0" presId="urn:microsoft.com/office/officeart/2005/8/layout/hierarchy3"/>
    <dgm:cxn modelId="{114483DC-7DD8-4B8E-ABF3-372A33AFEDD2}" type="presParOf" srcId="{B859E0A9-8379-438C-9A61-27162CFDF145}" destId="{18889FEB-1DB5-49C8-842E-31BD864D7AB6}" srcOrd="4" destOrd="0" presId="urn:microsoft.com/office/officeart/2005/8/layout/hierarchy3"/>
    <dgm:cxn modelId="{81BDEA9D-3F8F-466D-B154-623BD2243227}" type="presParOf" srcId="{18889FEB-1DB5-49C8-842E-31BD864D7AB6}" destId="{ED101C2C-CAD5-4CA0-9C7B-919AAB519CD8}" srcOrd="0" destOrd="0" presId="urn:microsoft.com/office/officeart/2005/8/layout/hierarchy3"/>
    <dgm:cxn modelId="{86F62DA8-EC1F-4118-82D5-47EBE018B7C5}" type="presParOf" srcId="{ED101C2C-CAD5-4CA0-9C7B-919AAB519CD8}" destId="{D00BF2C0-A3B2-4044-86FA-4AE4181DC057}" srcOrd="0" destOrd="0" presId="urn:microsoft.com/office/officeart/2005/8/layout/hierarchy3"/>
    <dgm:cxn modelId="{711E8370-4A91-493A-AE7A-5D3B09616330}" type="presParOf" srcId="{ED101C2C-CAD5-4CA0-9C7B-919AAB519CD8}" destId="{17BB2284-C587-4A5A-AA6D-A692A5914387}" srcOrd="1" destOrd="0" presId="urn:microsoft.com/office/officeart/2005/8/layout/hierarchy3"/>
    <dgm:cxn modelId="{5F216607-D6C6-4DC3-99BD-B97CAF920809}" type="presParOf" srcId="{18889FEB-1DB5-49C8-842E-31BD864D7AB6}" destId="{C7431196-5CCE-404A-98E9-C1F747C01DD7}" srcOrd="1" destOrd="0" presId="urn:microsoft.com/office/officeart/2005/8/layout/hierarchy3"/>
    <dgm:cxn modelId="{D537BFBE-3F8E-4FC2-954D-817D5ECAEC88}" type="presParOf" srcId="{C7431196-5CCE-404A-98E9-C1F747C01DD7}" destId="{A114C9AD-5986-47A8-B428-A4E972C85FEB}" srcOrd="0" destOrd="0" presId="urn:microsoft.com/office/officeart/2005/8/layout/hierarchy3"/>
    <dgm:cxn modelId="{2EA6957E-AEEA-4A70-AFD1-0535438640E0}" type="presParOf" srcId="{C7431196-5CCE-404A-98E9-C1F747C01DD7}" destId="{BF73728B-DB4C-4298-8102-9937D9A96FDF}" srcOrd="1" destOrd="0" presId="urn:microsoft.com/office/officeart/2005/8/layout/hierarchy3"/>
    <dgm:cxn modelId="{FD4EBAB8-1492-4E84-B578-E36E9DA58027}" type="presParOf" srcId="{C7431196-5CCE-404A-98E9-C1F747C01DD7}" destId="{27B6B4A7-106B-4AFD-874F-28FAFAFC3CB4}" srcOrd="2" destOrd="0" presId="urn:microsoft.com/office/officeart/2005/8/layout/hierarchy3"/>
    <dgm:cxn modelId="{88C41CED-022A-477C-B8FF-5492452E85AD}" type="presParOf" srcId="{C7431196-5CCE-404A-98E9-C1F747C01DD7}" destId="{47232BB0-FEF3-4974-A6F3-3C847BA1CC09}" srcOrd="3" destOrd="0" presId="urn:microsoft.com/office/officeart/2005/8/layout/hierarchy3"/>
    <dgm:cxn modelId="{C6FEC1BC-8326-45EE-BC6F-F86C114A285D}" type="presParOf" srcId="{B859E0A9-8379-438C-9A61-27162CFDF145}" destId="{D5A79B76-E9D5-4E3C-BC9D-ABE2D249B296}" srcOrd="5" destOrd="0" presId="urn:microsoft.com/office/officeart/2005/8/layout/hierarchy3"/>
    <dgm:cxn modelId="{EB152A55-F016-47BC-AD06-AA57B5C9AFFD}" type="presParOf" srcId="{D5A79B76-E9D5-4E3C-BC9D-ABE2D249B296}" destId="{CF7ADE05-DED2-41A8-B62F-FE035D47945F}" srcOrd="0" destOrd="0" presId="urn:microsoft.com/office/officeart/2005/8/layout/hierarchy3"/>
    <dgm:cxn modelId="{B3C3CA7F-5394-45A6-B432-EEAE7C52C23A}" type="presParOf" srcId="{CF7ADE05-DED2-41A8-B62F-FE035D47945F}" destId="{28F6CEAC-DBCC-45FA-B757-8212A4E2D253}" srcOrd="0" destOrd="0" presId="urn:microsoft.com/office/officeart/2005/8/layout/hierarchy3"/>
    <dgm:cxn modelId="{5D76BFC0-399C-4156-8ECA-8A7414FB26FF}" type="presParOf" srcId="{CF7ADE05-DED2-41A8-B62F-FE035D47945F}" destId="{D8568B1C-112E-4419-B58B-FBCEFBEBCFEC}" srcOrd="1" destOrd="0" presId="urn:microsoft.com/office/officeart/2005/8/layout/hierarchy3"/>
    <dgm:cxn modelId="{49486D65-4426-4384-A0E4-5162FDF89AEA}" type="presParOf" srcId="{D5A79B76-E9D5-4E3C-BC9D-ABE2D249B296}" destId="{F3ED6DBA-2691-4FC9-BBE7-5D96DD330D04}" srcOrd="1" destOrd="0" presId="urn:microsoft.com/office/officeart/2005/8/layout/hierarchy3"/>
    <dgm:cxn modelId="{7D419C6D-C1F9-48E8-963A-9A1FF50B489B}" type="presParOf" srcId="{F3ED6DBA-2691-4FC9-BBE7-5D96DD330D04}" destId="{72C8417A-0085-4A73-8C9D-68D513972296}" srcOrd="0" destOrd="0" presId="urn:microsoft.com/office/officeart/2005/8/layout/hierarchy3"/>
    <dgm:cxn modelId="{5DA6D39D-791D-4FD6-BB31-FB2E4C5E9B45}" type="presParOf" srcId="{F3ED6DBA-2691-4FC9-BBE7-5D96DD330D04}" destId="{D0AD08B1-E4F8-4F28-8F27-30A5AC0C5189}" srcOrd="1" destOrd="0" presId="urn:microsoft.com/office/officeart/2005/8/layout/hierarchy3"/>
    <dgm:cxn modelId="{DBF7C8D3-A802-48D4-ACA9-D2D46D97B244}" type="presParOf" srcId="{F3ED6DBA-2691-4FC9-BBE7-5D96DD330D04}" destId="{999C5D30-B54B-4E62-80DD-2133B6049946}" srcOrd="2" destOrd="0" presId="urn:microsoft.com/office/officeart/2005/8/layout/hierarchy3"/>
    <dgm:cxn modelId="{8C49DF93-E4DD-450D-B020-4F1E55BC7A0F}" type="presParOf" srcId="{F3ED6DBA-2691-4FC9-BBE7-5D96DD330D04}" destId="{43A56B24-CA1F-41FD-85B5-513EB35F465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8AF9CC-C163-443C-8176-468DF9EA6C8A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3ACC23D-D79E-41AC-AEFD-E82B4F775C14}">
      <dgm:prSet/>
      <dgm:spPr/>
      <dgm:t>
        <a:bodyPr/>
        <a:lstStyle/>
        <a:p>
          <a:r>
            <a:rPr lang="es-ES"/>
            <a:t>Actividades del sábado</a:t>
          </a:r>
          <a:endParaRPr lang="en-GB"/>
        </a:p>
      </dgm:t>
    </dgm:pt>
    <dgm:pt modelId="{D11B6764-FACC-4E62-9BE8-EC18CE1E4D10}" type="parTrans" cxnId="{09DD9355-8B5C-4F89-9F94-732A00D8474D}">
      <dgm:prSet/>
      <dgm:spPr/>
      <dgm:t>
        <a:bodyPr/>
        <a:lstStyle/>
        <a:p>
          <a:endParaRPr lang="en-GB"/>
        </a:p>
      </dgm:t>
    </dgm:pt>
    <dgm:pt modelId="{FF264448-EBD2-4EEB-9177-7D3BA71967B3}" type="sibTrans" cxnId="{09DD9355-8B5C-4F89-9F94-732A00D8474D}">
      <dgm:prSet/>
      <dgm:spPr/>
      <dgm:t>
        <a:bodyPr/>
        <a:lstStyle/>
        <a:p>
          <a:endParaRPr lang="en-GB"/>
        </a:p>
      </dgm:t>
    </dgm:pt>
    <dgm:pt modelId="{73CF97D9-CC05-4CCF-944A-3E7CD61F504D}">
      <dgm:prSet/>
      <dgm:spPr/>
      <dgm:t>
        <a:bodyPr/>
        <a:lstStyle/>
        <a:p>
          <a:r>
            <a:rPr lang="es-ES"/>
            <a:t>Por la mañana</a:t>
          </a:r>
          <a:endParaRPr lang="en-GB"/>
        </a:p>
      </dgm:t>
    </dgm:pt>
    <dgm:pt modelId="{79FB56F7-C5A1-4026-9240-A3D76A7E253C}" type="parTrans" cxnId="{B2916E06-118D-468C-BAFD-D1C7B559E73E}">
      <dgm:prSet/>
      <dgm:spPr/>
      <dgm:t>
        <a:bodyPr/>
        <a:lstStyle/>
        <a:p>
          <a:endParaRPr lang="en-GB"/>
        </a:p>
      </dgm:t>
    </dgm:pt>
    <dgm:pt modelId="{D71522A8-12D7-49EE-BC32-8556E403D4F8}" type="sibTrans" cxnId="{B2916E06-118D-468C-BAFD-D1C7B559E73E}">
      <dgm:prSet/>
      <dgm:spPr/>
      <dgm:t>
        <a:bodyPr/>
        <a:lstStyle/>
        <a:p>
          <a:endParaRPr lang="en-GB"/>
        </a:p>
      </dgm:t>
    </dgm:pt>
    <dgm:pt modelId="{3ED1C266-0EFF-4544-954D-DD2A3F60848F}">
      <dgm:prSet/>
      <dgm:spPr/>
      <dgm:t>
        <a:bodyPr/>
        <a:lstStyle/>
        <a:p>
          <a:r>
            <a:rPr lang="es-ES"/>
            <a:t>Por la tarde</a:t>
          </a:r>
          <a:endParaRPr lang="en-GB"/>
        </a:p>
      </dgm:t>
    </dgm:pt>
    <dgm:pt modelId="{DDDDDF21-1725-4837-9744-BE1D9B7BE96D}" type="parTrans" cxnId="{C4C1A081-29A0-4715-B849-AC72DF0DF4C3}">
      <dgm:prSet/>
      <dgm:spPr/>
      <dgm:t>
        <a:bodyPr/>
        <a:lstStyle/>
        <a:p>
          <a:endParaRPr lang="en-GB"/>
        </a:p>
      </dgm:t>
    </dgm:pt>
    <dgm:pt modelId="{C78959CA-E679-49EB-93AA-4B40769F2601}" type="sibTrans" cxnId="{C4C1A081-29A0-4715-B849-AC72DF0DF4C3}">
      <dgm:prSet/>
      <dgm:spPr/>
      <dgm:t>
        <a:bodyPr/>
        <a:lstStyle/>
        <a:p>
          <a:endParaRPr lang="en-GB"/>
        </a:p>
      </dgm:t>
    </dgm:pt>
    <dgm:pt modelId="{9FCCBA96-2649-4DE2-8AD1-AA0C57504CAA}">
      <dgm:prSet/>
      <dgm:spPr/>
      <dgm:t>
        <a:bodyPr/>
        <a:lstStyle/>
        <a:p>
          <a:r>
            <a:rPr lang="es-ES"/>
            <a:t>Actividades del domingo</a:t>
          </a:r>
          <a:endParaRPr lang="en-GB"/>
        </a:p>
      </dgm:t>
    </dgm:pt>
    <dgm:pt modelId="{15994835-CAAD-474E-ADB4-AF1F206A0CF0}" type="parTrans" cxnId="{97A31BEC-918D-4F54-91E8-5790EA2CDC4D}">
      <dgm:prSet/>
      <dgm:spPr/>
      <dgm:t>
        <a:bodyPr/>
        <a:lstStyle/>
        <a:p>
          <a:endParaRPr lang="en-GB"/>
        </a:p>
      </dgm:t>
    </dgm:pt>
    <dgm:pt modelId="{953E0803-61AB-4F18-9F0D-B11450CBEE25}" type="sibTrans" cxnId="{97A31BEC-918D-4F54-91E8-5790EA2CDC4D}">
      <dgm:prSet/>
      <dgm:spPr/>
      <dgm:t>
        <a:bodyPr/>
        <a:lstStyle/>
        <a:p>
          <a:endParaRPr lang="en-GB"/>
        </a:p>
      </dgm:t>
    </dgm:pt>
    <dgm:pt modelId="{B371E6BB-878E-47EF-81F3-F3F8E4817091}">
      <dgm:prSet/>
      <dgm:spPr/>
      <dgm:t>
        <a:bodyPr/>
        <a:lstStyle/>
        <a:p>
          <a:r>
            <a:rPr lang="es-ES"/>
            <a:t>Qué haces</a:t>
          </a:r>
          <a:endParaRPr lang="en-GB"/>
        </a:p>
      </dgm:t>
    </dgm:pt>
    <dgm:pt modelId="{5CE212AA-44BC-424C-ABD7-9CD5602826C1}" type="parTrans" cxnId="{91DC554D-D01B-41A0-B10D-2D47A49CD5C1}">
      <dgm:prSet/>
      <dgm:spPr/>
      <dgm:t>
        <a:bodyPr/>
        <a:lstStyle/>
        <a:p>
          <a:endParaRPr lang="en-GB"/>
        </a:p>
      </dgm:t>
    </dgm:pt>
    <dgm:pt modelId="{CCE7CD90-5D3E-4809-BDBA-64B86359DCEF}" type="sibTrans" cxnId="{91DC554D-D01B-41A0-B10D-2D47A49CD5C1}">
      <dgm:prSet/>
      <dgm:spPr/>
      <dgm:t>
        <a:bodyPr/>
        <a:lstStyle/>
        <a:p>
          <a:endParaRPr lang="en-GB"/>
        </a:p>
      </dgm:t>
    </dgm:pt>
    <dgm:pt modelId="{B3EAC1A5-E808-400F-848D-7B35169AD053}">
      <dgm:prSet/>
      <dgm:spPr/>
      <dgm:t>
        <a:bodyPr/>
        <a:lstStyle/>
        <a:p>
          <a:r>
            <a:rPr lang="es-ES"/>
            <a:t>Horarios</a:t>
          </a:r>
          <a:endParaRPr lang="en-GB"/>
        </a:p>
      </dgm:t>
    </dgm:pt>
    <dgm:pt modelId="{E82EC614-212E-425F-820A-6200AC6E7D94}" type="parTrans" cxnId="{6309A419-77D4-44DE-80CE-9B7EEBA1127F}">
      <dgm:prSet/>
      <dgm:spPr/>
      <dgm:t>
        <a:bodyPr/>
        <a:lstStyle/>
        <a:p>
          <a:endParaRPr lang="en-GB"/>
        </a:p>
      </dgm:t>
    </dgm:pt>
    <dgm:pt modelId="{90C73646-B4E1-4720-AC28-FA22331A9625}" type="sibTrans" cxnId="{6309A419-77D4-44DE-80CE-9B7EEBA1127F}">
      <dgm:prSet/>
      <dgm:spPr/>
      <dgm:t>
        <a:bodyPr/>
        <a:lstStyle/>
        <a:p>
          <a:endParaRPr lang="en-GB"/>
        </a:p>
      </dgm:t>
    </dgm:pt>
    <dgm:pt modelId="{10C7F948-FE93-4DD7-938D-650C83560B57}">
      <dgm:prSet/>
      <dgm:spPr/>
      <dgm:t>
        <a:bodyPr/>
        <a:lstStyle/>
        <a:p>
          <a:r>
            <a:rPr lang="es-ES"/>
            <a:t>Temprano o tarde. Por qué</a:t>
          </a:r>
          <a:endParaRPr lang="en-GB"/>
        </a:p>
      </dgm:t>
    </dgm:pt>
    <dgm:pt modelId="{4B6D6ED8-C5CE-4203-AB6A-FB96AF32F3C6}" type="parTrans" cxnId="{A1984740-DAF6-4E96-8120-0FC5441EF21E}">
      <dgm:prSet/>
      <dgm:spPr/>
      <dgm:t>
        <a:bodyPr/>
        <a:lstStyle/>
        <a:p>
          <a:endParaRPr lang="en-GB"/>
        </a:p>
      </dgm:t>
    </dgm:pt>
    <dgm:pt modelId="{E456FC1A-F526-4C0B-8E20-C5E3FD266AC4}" type="sibTrans" cxnId="{A1984740-DAF6-4E96-8120-0FC5441EF21E}">
      <dgm:prSet/>
      <dgm:spPr/>
      <dgm:t>
        <a:bodyPr/>
        <a:lstStyle/>
        <a:p>
          <a:endParaRPr lang="en-GB"/>
        </a:p>
      </dgm:t>
    </dgm:pt>
    <dgm:pt modelId="{3E94F7C8-BE1F-457B-975B-740B81741E92}">
      <dgm:prSet/>
      <dgm:spPr/>
      <dgm:t>
        <a:bodyPr/>
        <a:lstStyle/>
        <a:p>
          <a:r>
            <a:rPr lang="es-ES"/>
            <a:t>Actividades de ocio</a:t>
          </a:r>
          <a:endParaRPr lang="en-GB"/>
        </a:p>
      </dgm:t>
    </dgm:pt>
    <dgm:pt modelId="{9314C085-86F4-4D23-9429-F18DFF4331B7}" type="parTrans" cxnId="{D43477CC-681C-4770-95E0-01BF008D0D90}">
      <dgm:prSet/>
      <dgm:spPr/>
      <dgm:t>
        <a:bodyPr/>
        <a:lstStyle/>
        <a:p>
          <a:endParaRPr lang="en-GB"/>
        </a:p>
      </dgm:t>
    </dgm:pt>
    <dgm:pt modelId="{AE4B2E55-009B-4047-AD32-72519DD1B2DF}" type="sibTrans" cxnId="{D43477CC-681C-4770-95E0-01BF008D0D90}">
      <dgm:prSet/>
      <dgm:spPr/>
      <dgm:t>
        <a:bodyPr/>
        <a:lstStyle/>
        <a:p>
          <a:endParaRPr lang="en-GB"/>
        </a:p>
      </dgm:t>
    </dgm:pt>
    <dgm:pt modelId="{F67FB898-B91E-46B5-AFD3-F0FD6342A61E}">
      <dgm:prSet/>
      <dgm:spPr/>
      <dgm:t>
        <a:bodyPr/>
        <a:lstStyle/>
        <a:p>
          <a:r>
            <a:rPr lang="es-ES"/>
            <a:t>Con qué frecuencia</a:t>
          </a:r>
          <a:endParaRPr lang="en-GB"/>
        </a:p>
      </dgm:t>
    </dgm:pt>
    <dgm:pt modelId="{57436528-0ECA-4C7A-8332-558075679965}" type="parTrans" cxnId="{E5203F91-336C-4921-98BF-F46FFC779206}">
      <dgm:prSet/>
      <dgm:spPr/>
      <dgm:t>
        <a:bodyPr/>
        <a:lstStyle/>
        <a:p>
          <a:endParaRPr lang="en-GB"/>
        </a:p>
      </dgm:t>
    </dgm:pt>
    <dgm:pt modelId="{01882600-4AFB-4FFD-9667-0E3CBFBEDEB7}" type="sibTrans" cxnId="{E5203F91-336C-4921-98BF-F46FFC779206}">
      <dgm:prSet/>
      <dgm:spPr/>
      <dgm:t>
        <a:bodyPr/>
        <a:lstStyle/>
        <a:p>
          <a:endParaRPr lang="en-GB"/>
        </a:p>
      </dgm:t>
    </dgm:pt>
    <dgm:pt modelId="{46819638-73CA-4036-ABEA-49E09746A35F}">
      <dgm:prSet/>
      <dgm:spPr/>
      <dgm:t>
        <a:bodyPr/>
        <a:lstStyle/>
        <a:p>
          <a:r>
            <a:rPr lang="es-ES"/>
            <a:t>Comida</a:t>
          </a:r>
          <a:endParaRPr lang="en-GB"/>
        </a:p>
      </dgm:t>
    </dgm:pt>
    <dgm:pt modelId="{9EEEDDFD-4E47-41B0-B225-40B085348A1E}" type="parTrans" cxnId="{777CCAB7-9C14-4DBD-A4AD-8387C8B828F1}">
      <dgm:prSet/>
      <dgm:spPr/>
      <dgm:t>
        <a:bodyPr/>
        <a:lstStyle/>
        <a:p>
          <a:endParaRPr lang="en-GB"/>
        </a:p>
      </dgm:t>
    </dgm:pt>
    <dgm:pt modelId="{ED0A8380-2F11-48E6-AAD7-8DACA5196D88}" type="sibTrans" cxnId="{777CCAB7-9C14-4DBD-A4AD-8387C8B828F1}">
      <dgm:prSet/>
      <dgm:spPr/>
      <dgm:t>
        <a:bodyPr/>
        <a:lstStyle/>
        <a:p>
          <a:endParaRPr lang="en-GB"/>
        </a:p>
      </dgm:t>
    </dgm:pt>
    <dgm:pt modelId="{875D3561-4C8C-4C03-9FB8-E8676D6DB8A5}">
      <dgm:prSet/>
      <dgm:spPr/>
      <dgm:t>
        <a:bodyPr/>
        <a:lstStyle/>
        <a:p>
          <a:r>
            <a:rPr lang="es-ES"/>
            <a:t>Fuera</a:t>
          </a:r>
          <a:endParaRPr lang="en-GB"/>
        </a:p>
      </dgm:t>
    </dgm:pt>
    <dgm:pt modelId="{F5EA2C6F-8286-4393-A44E-65CFBDD1A608}" type="parTrans" cxnId="{B11F28CE-0B53-40FF-B07A-B1D8C7D20748}">
      <dgm:prSet/>
      <dgm:spPr/>
      <dgm:t>
        <a:bodyPr/>
        <a:lstStyle/>
        <a:p>
          <a:endParaRPr lang="en-GB"/>
        </a:p>
      </dgm:t>
    </dgm:pt>
    <dgm:pt modelId="{AC8E9C41-2747-404B-A806-4096CE901822}" type="sibTrans" cxnId="{B11F28CE-0B53-40FF-B07A-B1D8C7D20748}">
      <dgm:prSet/>
      <dgm:spPr/>
      <dgm:t>
        <a:bodyPr/>
        <a:lstStyle/>
        <a:p>
          <a:endParaRPr lang="en-GB"/>
        </a:p>
      </dgm:t>
    </dgm:pt>
    <dgm:pt modelId="{C5B9371D-EFD0-4DBC-81B1-2D88C389EFAC}">
      <dgm:prSet/>
      <dgm:spPr/>
      <dgm:t>
        <a:bodyPr/>
        <a:lstStyle/>
        <a:p>
          <a:r>
            <a:rPr lang="es-ES"/>
            <a:t>En casa</a:t>
          </a:r>
          <a:endParaRPr lang="en-GB"/>
        </a:p>
      </dgm:t>
    </dgm:pt>
    <dgm:pt modelId="{20244F44-86F4-418B-A0E2-6B6CB6F7F1E4}" type="parTrans" cxnId="{0EE976D1-A02C-406E-AFC0-6631E9992DA5}">
      <dgm:prSet/>
      <dgm:spPr/>
      <dgm:t>
        <a:bodyPr/>
        <a:lstStyle/>
        <a:p>
          <a:endParaRPr lang="en-GB"/>
        </a:p>
      </dgm:t>
    </dgm:pt>
    <dgm:pt modelId="{4F9BE08F-7282-4685-9580-4196985E3349}" type="sibTrans" cxnId="{0EE976D1-A02C-406E-AFC0-6631E9992DA5}">
      <dgm:prSet/>
      <dgm:spPr/>
      <dgm:t>
        <a:bodyPr/>
        <a:lstStyle/>
        <a:p>
          <a:endParaRPr lang="en-GB"/>
        </a:p>
      </dgm:t>
    </dgm:pt>
    <dgm:pt modelId="{9752F698-2D66-40A1-85F8-E5DBB50476B0}">
      <dgm:prSet/>
      <dgm:spPr/>
      <dgm:t>
        <a:bodyPr/>
        <a:lstStyle/>
        <a:p>
          <a:r>
            <a:rPr lang="es-ES"/>
            <a:t>Con la familia o con los amigos</a:t>
          </a:r>
          <a:endParaRPr lang="en-GB"/>
        </a:p>
      </dgm:t>
    </dgm:pt>
    <dgm:pt modelId="{0CA499CF-F4DF-4FD0-8A9D-9EA8DAF244C6}" type="parTrans" cxnId="{9F703DC5-664D-4E60-8AB0-3F3B56C265F1}">
      <dgm:prSet/>
      <dgm:spPr/>
      <dgm:t>
        <a:bodyPr/>
        <a:lstStyle/>
        <a:p>
          <a:endParaRPr lang="en-GB"/>
        </a:p>
      </dgm:t>
    </dgm:pt>
    <dgm:pt modelId="{38297EC1-202B-40B0-AA21-1AC0B0814CAE}" type="sibTrans" cxnId="{9F703DC5-664D-4E60-8AB0-3F3B56C265F1}">
      <dgm:prSet/>
      <dgm:spPr/>
      <dgm:t>
        <a:bodyPr/>
        <a:lstStyle/>
        <a:p>
          <a:endParaRPr lang="en-GB"/>
        </a:p>
      </dgm:t>
    </dgm:pt>
    <dgm:pt modelId="{3E9B1AFF-D9C6-436B-A520-47F886BBB4B5}">
      <dgm:prSet/>
      <dgm:spPr/>
      <dgm:t>
        <a:bodyPr/>
        <a:lstStyle/>
        <a:p>
          <a:r>
            <a:rPr lang="es-ES"/>
            <a:t>Qué haces</a:t>
          </a:r>
          <a:endParaRPr lang="en-GB"/>
        </a:p>
      </dgm:t>
    </dgm:pt>
    <dgm:pt modelId="{DB7413E9-C8DC-4E7F-BCAB-3214D7FD318C}" type="parTrans" cxnId="{6560DEB6-C10C-4651-9B51-275F13D68646}">
      <dgm:prSet/>
      <dgm:spPr/>
      <dgm:t>
        <a:bodyPr/>
        <a:lstStyle/>
        <a:p>
          <a:endParaRPr lang="en-GB"/>
        </a:p>
      </dgm:t>
    </dgm:pt>
    <dgm:pt modelId="{D8756C1A-3421-4ACE-B3DB-28BA4E3FBEE9}" type="sibTrans" cxnId="{6560DEB6-C10C-4651-9B51-275F13D68646}">
      <dgm:prSet/>
      <dgm:spPr/>
      <dgm:t>
        <a:bodyPr/>
        <a:lstStyle/>
        <a:p>
          <a:endParaRPr lang="en-GB"/>
        </a:p>
      </dgm:t>
    </dgm:pt>
    <dgm:pt modelId="{8506CCDB-B48F-4AAA-A423-661C885B9385}">
      <dgm:prSet/>
      <dgm:spPr/>
      <dgm:t>
        <a:bodyPr/>
        <a:lstStyle/>
        <a:p>
          <a:r>
            <a:rPr lang="es-ES"/>
            <a:t>Dónde</a:t>
          </a:r>
          <a:endParaRPr lang="en-GB"/>
        </a:p>
      </dgm:t>
    </dgm:pt>
    <dgm:pt modelId="{7490E89C-25C1-4B99-B47D-FB5A9EF2460D}" type="parTrans" cxnId="{9C132378-F197-4E85-8F02-BB9935239D76}">
      <dgm:prSet/>
      <dgm:spPr/>
      <dgm:t>
        <a:bodyPr/>
        <a:lstStyle/>
        <a:p>
          <a:endParaRPr lang="en-GB"/>
        </a:p>
      </dgm:t>
    </dgm:pt>
    <dgm:pt modelId="{F2077445-4361-43F7-AECB-8C36F0A34BC8}" type="sibTrans" cxnId="{9C132378-F197-4E85-8F02-BB9935239D76}">
      <dgm:prSet/>
      <dgm:spPr/>
      <dgm:t>
        <a:bodyPr/>
        <a:lstStyle/>
        <a:p>
          <a:endParaRPr lang="en-GB"/>
        </a:p>
      </dgm:t>
    </dgm:pt>
    <dgm:pt modelId="{5D73480B-11F2-47F1-8355-2666F202A5C3}">
      <dgm:prSet/>
      <dgm:spPr/>
      <dgm:t>
        <a:bodyPr/>
        <a:lstStyle/>
        <a:p>
          <a:r>
            <a:rPr lang="es-ES"/>
            <a:t>Actividades que más de gustan</a:t>
          </a:r>
          <a:endParaRPr lang="en-GB"/>
        </a:p>
      </dgm:t>
    </dgm:pt>
    <dgm:pt modelId="{9AAC196A-36C1-4122-B767-3AEC09A52A52}" type="parTrans" cxnId="{5445CBC8-9413-4DF8-9AB9-C273811090D5}">
      <dgm:prSet/>
      <dgm:spPr/>
      <dgm:t>
        <a:bodyPr/>
        <a:lstStyle/>
        <a:p>
          <a:endParaRPr lang="en-GB"/>
        </a:p>
      </dgm:t>
    </dgm:pt>
    <dgm:pt modelId="{B365F7F7-A523-4482-A539-0809553AFFB4}" type="sibTrans" cxnId="{5445CBC8-9413-4DF8-9AB9-C273811090D5}">
      <dgm:prSet/>
      <dgm:spPr/>
      <dgm:t>
        <a:bodyPr/>
        <a:lstStyle/>
        <a:p>
          <a:endParaRPr lang="en-GB"/>
        </a:p>
      </dgm:t>
    </dgm:pt>
    <dgm:pt modelId="{0FC3C010-79BA-4B98-BD9E-0BE117223810}">
      <dgm:prSet/>
      <dgm:spPr/>
      <dgm:t>
        <a:bodyPr/>
        <a:lstStyle/>
        <a:p>
          <a:r>
            <a:rPr lang="es-ES"/>
            <a:t>Practicas algún deporte</a:t>
          </a:r>
          <a:endParaRPr lang="en-GB"/>
        </a:p>
      </dgm:t>
    </dgm:pt>
    <dgm:pt modelId="{7B846B70-5C04-4F3C-9622-FF087CAB60C1}" type="parTrans" cxnId="{07599C6F-F20F-44CD-B758-6A23F055130C}">
      <dgm:prSet/>
      <dgm:spPr/>
      <dgm:t>
        <a:bodyPr/>
        <a:lstStyle/>
        <a:p>
          <a:endParaRPr lang="en-GB"/>
        </a:p>
      </dgm:t>
    </dgm:pt>
    <dgm:pt modelId="{3DF76CD9-FB61-440E-ACD4-175FE7142DAA}" type="sibTrans" cxnId="{07599C6F-F20F-44CD-B758-6A23F055130C}">
      <dgm:prSet/>
      <dgm:spPr/>
      <dgm:t>
        <a:bodyPr/>
        <a:lstStyle/>
        <a:p>
          <a:endParaRPr lang="en-GB"/>
        </a:p>
      </dgm:t>
    </dgm:pt>
    <dgm:pt modelId="{8110D8D5-109D-4783-97DB-FA17530A22A9}">
      <dgm:prSet/>
      <dgm:spPr/>
      <dgm:t>
        <a:bodyPr/>
        <a:lstStyle/>
        <a:p>
          <a:r>
            <a:rPr lang="es-ES"/>
            <a:t>Te gusta</a:t>
          </a:r>
          <a:endParaRPr lang="en-GB"/>
        </a:p>
      </dgm:t>
    </dgm:pt>
    <dgm:pt modelId="{1D2A4D94-591C-4244-B3AB-A3CA6431632F}" type="parTrans" cxnId="{16338336-9844-41CE-B779-BA7966B8BC10}">
      <dgm:prSet/>
      <dgm:spPr/>
      <dgm:t>
        <a:bodyPr/>
        <a:lstStyle/>
        <a:p>
          <a:endParaRPr lang="en-GB"/>
        </a:p>
      </dgm:t>
    </dgm:pt>
    <dgm:pt modelId="{EE971AEF-267E-406C-9B6B-2A55343AD5F0}" type="sibTrans" cxnId="{16338336-9844-41CE-B779-BA7966B8BC10}">
      <dgm:prSet/>
      <dgm:spPr/>
      <dgm:t>
        <a:bodyPr/>
        <a:lstStyle/>
        <a:p>
          <a:endParaRPr lang="en-GB"/>
        </a:p>
      </dgm:t>
    </dgm:pt>
    <dgm:pt modelId="{C4CF3172-DF94-4E4C-A907-8DA2D1101677}">
      <dgm:prSet/>
      <dgm:spPr/>
      <dgm:t>
        <a:bodyPr/>
        <a:lstStyle/>
        <a:p>
          <a:r>
            <a:rPr lang="es-ES"/>
            <a:t>Qué haces</a:t>
          </a:r>
          <a:endParaRPr lang="en-GB"/>
        </a:p>
      </dgm:t>
    </dgm:pt>
    <dgm:pt modelId="{344FDAAA-DB29-4DAB-A555-CF6E2982E672}" type="parTrans" cxnId="{9F9C46E7-3692-440C-85A3-0536232B78C5}">
      <dgm:prSet/>
      <dgm:spPr/>
      <dgm:t>
        <a:bodyPr/>
        <a:lstStyle/>
        <a:p>
          <a:endParaRPr lang="en-GB"/>
        </a:p>
      </dgm:t>
    </dgm:pt>
    <dgm:pt modelId="{DFED2620-2CE7-4241-BFB9-D42FA0050C34}" type="sibTrans" cxnId="{9F9C46E7-3692-440C-85A3-0536232B78C5}">
      <dgm:prSet/>
      <dgm:spPr/>
      <dgm:t>
        <a:bodyPr/>
        <a:lstStyle/>
        <a:p>
          <a:endParaRPr lang="en-GB"/>
        </a:p>
      </dgm:t>
    </dgm:pt>
    <dgm:pt modelId="{764AC1B8-5098-438D-A4EB-4851246BDFA2}" type="pres">
      <dgm:prSet presAssocID="{198AF9CC-C163-443C-8176-468DF9EA6C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5DE0DB0-C76A-4050-87C2-A98F3FF771CF}" type="pres">
      <dgm:prSet presAssocID="{E3ACC23D-D79E-41AC-AEFD-E82B4F775C14}" presName="root" presStyleCnt="0"/>
      <dgm:spPr/>
    </dgm:pt>
    <dgm:pt modelId="{A097BBFC-DD9B-4E40-A403-1A42872AAD20}" type="pres">
      <dgm:prSet presAssocID="{E3ACC23D-D79E-41AC-AEFD-E82B4F775C14}" presName="rootComposite" presStyleCnt="0"/>
      <dgm:spPr/>
    </dgm:pt>
    <dgm:pt modelId="{22E981CC-A743-43D7-853F-044EE34A1BEF}" type="pres">
      <dgm:prSet presAssocID="{E3ACC23D-D79E-41AC-AEFD-E82B4F775C14}" presName="rootText" presStyleLbl="node1" presStyleIdx="0" presStyleCnt="7"/>
      <dgm:spPr/>
    </dgm:pt>
    <dgm:pt modelId="{C03069C7-33E8-4FDB-80C0-FF8EEB025D86}" type="pres">
      <dgm:prSet presAssocID="{E3ACC23D-D79E-41AC-AEFD-E82B4F775C14}" presName="rootConnector" presStyleLbl="node1" presStyleIdx="0" presStyleCnt="7"/>
      <dgm:spPr/>
    </dgm:pt>
    <dgm:pt modelId="{E1933940-8304-443E-BAA5-A767CC8C58B7}" type="pres">
      <dgm:prSet presAssocID="{E3ACC23D-D79E-41AC-AEFD-E82B4F775C14}" presName="childShape" presStyleCnt="0"/>
      <dgm:spPr/>
    </dgm:pt>
    <dgm:pt modelId="{DBDEB629-A43A-4FC1-8C16-091DD3E30CE6}" type="pres">
      <dgm:prSet presAssocID="{79FB56F7-C5A1-4026-9240-A3D76A7E253C}" presName="Name13" presStyleLbl="parChTrans1D2" presStyleIdx="0" presStyleCnt="12"/>
      <dgm:spPr/>
    </dgm:pt>
    <dgm:pt modelId="{C6FC3191-1043-4F36-80DF-6B6E14B922FC}" type="pres">
      <dgm:prSet presAssocID="{73CF97D9-CC05-4CCF-944A-3E7CD61F504D}" presName="childText" presStyleLbl="bgAcc1" presStyleIdx="0" presStyleCnt="12">
        <dgm:presLayoutVars>
          <dgm:bulletEnabled val="1"/>
        </dgm:presLayoutVars>
      </dgm:prSet>
      <dgm:spPr/>
    </dgm:pt>
    <dgm:pt modelId="{5E5D51B9-72F3-4579-9F14-BE099E7D207C}" type="pres">
      <dgm:prSet presAssocID="{DDDDDF21-1725-4837-9744-BE1D9B7BE96D}" presName="Name13" presStyleLbl="parChTrans1D2" presStyleIdx="1" presStyleCnt="12"/>
      <dgm:spPr/>
    </dgm:pt>
    <dgm:pt modelId="{6A2B6F81-CB7A-4E56-834C-F8B5B34FAC10}" type="pres">
      <dgm:prSet presAssocID="{3ED1C266-0EFF-4544-954D-DD2A3F60848F}" presName="childText" presStyleLbl="bgAcc1" presStyleIdx="1" presStyleCnt="12">
        <dgm:presLayoutVars>
          <dgm:bulletEnabled val="1"/>
        </dgm:presLayoutVars>
      </dgm:prSet>
      <dgm:spPr/>
    </dgm:pt>
    <dgm:pt modelId="{5B5C67B3-5FBB-458B-B829-8AB2C099AC61}" type="pres">
      <dgm:prSet presAssocID="{9FCCBA96-2649-4DE2-8AD1-AA0C57504CAA}" presName="root" presStyleCnt="0"/>
      <dgm:spPr/>
    </dgm:pt>
    <dgm:pt modelId="{FA59BF03-3289-463F-BA84-94683B0DA518}" type="pres">
      <dgm:prSet presAssocID="{9FCCBA96-2649-4DE2-8AD1-AA0C57504CAA}" presName="rootComposite" presStyleCnt="0"/>
      <dgm:spPr/>
    </dgm:pt>
    <dgm:pt modelId="{A838B41C-62A5-46DE-8941-FF82D8423A90}" type="pres">
      <dgm:prSet presAssocID="{9FCCBA96-2649-4DE2-8AD1-AA0C57504CAA}" presName="rootText" presStyleLbl="node1" presStyleIdx="1" presStyleCnt="7"/>
      <dgm:spPr/>
    </dgm:pt>
    <dgm:pt modelId="{C695E48D-F466-44ED-BB72-A660F4AD8C23}" type="pres">
      <dgm:prSet presAssocID="{9FCCBA96-2649-4DE2-8AD1-AA0C57504CAA}" presName="rootConnector" presStyleLbl="node1" presStyleIdx="1" presStyleCnt="7"/>
      <dgm:spPr/>
    </dgm:pt>
    <dgm:pt modelId="{A0AEC1FD-A213-40FA-8EA4-73E306EEBC8B}" type="pres">
      <dgm:prSet presAssocID="{9FCCBA96-2649-4DE2-8AD1-AA0C57504CAA}" presName="childShape" presStyleCnt="0"/>
      <dgm:spPr/>
    </dgm:pt>
    <dgm:pt modelId="{35F85A50-2922-43E9-9D15-921BDB7F2082}" type="pres">
      <dgm:prSet presAssocID="{5CE212AA-44BC-424C-ABD7-9CD5602826C1}" presName="Name13" presStyleLbl="parChTrans1D2" presStyleIdx="2" presStyleCnt="12"/>
      <dgm:spPr/>
    </dgm:pt>
    <dgm:pt modelId="{97DB24A4-0635-43A3-9888-50C311202DD7}" type="pres">
      <dgm:prSet presAssocID="{B371E6BB-878E-47EF-81F3-F3F8E4817091}" presName="childText" presStyleLbl="bgAcc1" presStyleIdx="2" presStyleCnt="12">
        <dgm:presLayoutVars>
          <dgm:bulletEnabled val="1"/>
        </dgm:presLayoutVars>
      </dgm:prSet>
      <dgm:spPr/>
    </dgm:pt>
    <dgm:pt modelId="{B5AE1F09-FF0A-49BA-BDDB-B755E4BC2442}" type="pres">
      <dgm:prSet presAssocID="{B3EAC1A5-E808-400F-848D-7B35169AD053}" presName="root" presStyleCnt="0"/>
      <dgm:spPr/>
    </dgm:pt>
    <dgm:pt modelId="{29B6874B-D10E-448F-B860-37AC93A0B83B}" type="pres">
      <dgm:prSet presAssocID="{B3EAC1A5-E808-400F-848D-7B35169AD053}" presName="rootComposite" presStyleCnt="0"/>
      <dgm:spPr/>
    </dgm:pt>
    <dgm:pt modelId="{7786253C-F243-4129-8AAF-26CDA6427165}" type="pres">
      <dgm:prSet presAssocID="{B3EAC1A5-E808-400F-848D-7B35169AD053}" presName="rootText" presStyleLbl="node1" presStyleIdx="2" presStyleCnt="7"/>
      <dgm:spPr/>
    </dgm:pt>
    <dgm:pt modelId="{8702E860-387B-4150-A17D-5E9E96C82602}" type="pres">
      <dgm:prSet presAssocID="{B3EAC1A5-E808-400F-848D-7B35169AD053}" presName="rootConnector" presStyleLbl="node1" presStyleIdx="2" presStyleCnt="7"/>
      <dgm:spPr/>
    </dgm:pt>
    <dgm:pt modelId="{B22FFF84-BDD1-460A-ACDE-83E753BECA8C}" type="pres">
      <dgm:prSet presAssocID="{B3EAC1A5-E808-400F-848D-7B35169AD053}" presName="childShape" presStyleCnt="0"/>
      <dgm:spPr/>
    </dgm:pt>
    <dgm:pt modelId="{87EEFB42-7F36-4EFC-885F-FDB9354E621A}" type="pres">
      <dgm:prSet presAssocID="{4B6D6ED8-C5CE-4203-AB6A-FB96AF32F3C6}" presName="Name13" presStyleLbl="parChTrans1D2" presStyleIdx="3" presStyleCnt="12"/>
      <dgm:spPr/>
    </dgm:pt>
    <dgm:pt modelId="{86F3BF39-0603-4C5A-914E-4D8441342F96}" type="pres">
      <dgm:prSet presAssocID="{10C7F948-FE93-4DD7-938D-650C83560B57}" presName="childText" presStyleLbl="bgAcc1" presStyleIdx="3" presStyleCnt="12">
        <dgm:presLayoutVars>
          <dgm:bulletEnabled val="1"/>
        </dgm:presLayoutVars>
      </dgm:prSet>
      <dgm:spPr/>
    </dgm:pt>
    <dgm:pt modelId="{873637E8-34CB-4BDE-AFEC-2731935E8293}" type="pres">
      <dgm:prSet presAssocID="{3E94F7C8-BE1F-457B-975B-740B81741E92}" presName="root" presStyleCnt="0"/>
      <dgm:spPr/>
    </dgm:pt>
    <dgm:pt modelId="{9110A28E-D32C-4944-8452-AE765888A0A7}" type="pres">
      <dgm:prSet presAssocID="{3E94F7C8-BE1F-457B-975B-740B81741E92}" presName="rootComposite" presStyleCnt="0"/>
      <dgm:spPr/>
    </dgm:pt>
    <dgm:pt modelId="{E2F5C93D-7DAE-4DC4-AEBC-73FC788837F0}" type="pres">
      <dgm:prSet presAssocID="{3E94F7C8-BE1F-457B-975B-740B81741E92}" presName="rootText" presStyleLbl="node1" presStyleIdx="3" presStyleCnt="7"/>
      <dgm:spPr/>
    </dgm:pt>
    <dgm:pt modelId="{82A57A47-E4B0-4CF2-BBB2-A01C7ADB6F3E}" type="pres">
      <dgm:prSet presAssocID="{3E94F7C8-BE1F-457B-975B-740B81741E92}" presName="rootConnector" presStyleLbl="node1" presStyleIdx="3" presStyleCnt="7"/>
      <dgm:spPr/>
    </dgm:pt>
    <dgm:pt modelId="{DDBC940F-1DCA-4D16-AE5B-DE96E7995B1F}" type="pres">
      <dgm:prSet presAssocID="{3E94F7C8-BE1F-457B-975B-740B81741E92}" presName="childShape" presStyleCnt="0"/>
      <dgm:spPr/>
    </dgm:pt>
    <dgm:pt modelId="{4DBE243D-509E-46F2-848E-F4BAD04E8722}" type="pres">
      <dgm:prSet presAssocID="{57436528-0ECA-4C7A-8332-558075679965}" presName="Name13" presStyleLbl="parChTrans1D2" presStyleIdx="4" presStyleCnt="12"/>
      <dgm:spPr/>
    </dgm:pt>
    <dgm:pt modelId="{722EFE70-0907-4AF0-9B90-66FFBF6C4D81}" type="pres">
      <dgm:prSet presAssocID="{F67FB898-B91E-46B5-AFD3-F0FD6342A61E}" presName="childText" presStyleLbl="bgAcc1" presStyleIdx="4" presStyleCnt="12">
        <dgm:presLayoutVars>
          <dgm:bulletEnabled val="1"/>
        </dgm:presLayoutVars>
      </dgm:prSet>
      <dgm:spPr/>
    </dgm:pt>
    <dgm:pt modelId="{9DEE87A9-87C8-425F-B7AC-A7A63C14094D}" type="pres">
      <dgm:prSet presAssocID="{46819638-73CA-4036-ABEA-49E09746A35F}" presName="root" presStyleCnt="0"/>
      <dgm:spPr/>
    </dgm:pt>
    <dgm:pt modelId="{8A75064D-3587-46E7-8504-7395AD444D67}" type="pres">
      <dgm:prSet presAssocID="{46819638-73CA-4036-ABEA-49E09746A35F}" presName="rootComposite" presStyleCnt="0"/>
      <dgm:spPr/>
    </dgm:pt>
    <dgm:pt modelId="{63D02C0D-596C-45BD-B1DE-A6AAEEE7A4E0}" type="pres">
      <dgm:prSet presAssocID="{46819638-73CA-4036-ABEA-49E09746A35F}" presName="rootText" presStyleLbl="node1" presStyleIdx="4" presStyleCnt="7"/>
      <dgm:spPr/>
    </dgm:pt>
    <dgm:pt modelId="{350B48D0-437A-4A9B-815D-6D2799D761D0}" type="pres">
      <dgm:prSet presAssocID="{46819638-73CA-4036-ABEA-49E09746A35F}" presName="rootConnector" presStyleLbl="node1" presStyleIdx="4" presStyleCnt="7"/>
      <dgm:spPr/>
    </dgm:pt>
    <dgm:pt modelId="{E780D8FE-0CEA-4306-B134-FBAC1C12A8DA}" type="pres">
      <dgm:prSet presAssocID="{46819638-73CA-4036-ABEA-49E09746A35F}" presName="childShape" presStyleCnt="0"/>
      <dgm:spPr/>
    </dgm:pt>
    <dgm:pt modelId="{ABE15DE1-A4AA-4F8D-9733-DD3D407B6654}" type="pres">
      <dgm:prSet presAssocID="{F5EA2C6F-8286-4393-A44E-65CFBDD1A608}" presName="Name13" presStyleLbl="parChTrans1D2" presStyleIdx="5" presStyleCnt="12"/>
      <dgm:spPr/>
    </dgm:pt>
    <dgm:pt modelId="{640897BA-1494-41D5-BCDE-4A2284F01A5D}" type="pres">
      <dgm:prSet presAssocID="{875D3561-4C8C-4C03-9FB8-E8676D6DB8A5}" presName="childText" presStyleLbl="bgAcc1" presStyleIdx="5" presStyleCnt="12">
        <dgm:presLayoutVars>
          <dgm:bulletEnabled val="1"/>
        </dgm:presLayoutVars>
      </dgm:prSet>
      <dgm:spPr/>
    </dgm:pt>
    <dgm:pt modelId="{1B64FAF4-81A3-4B34-9480-2D3A06BB27A0}" type="pres">
      <dgm:prSet presAssocID="{20244F44-86F4-418B-A0E2-6B6CB6F7F1E4}" presName="Name13" presStyleLbl="parChTrans1D2" presStyleIdx="6" presStyleCnt="12"/>
      <dgm:spPr/>
    </dgm:pt>
    <dgm:pt modelId="{109A554B-A407-4916-AEC2-E1CA7FE84646}" type="pres">
      <dgm:prSet presAssocID="{C5B9371D-EFD0-4DBC-81B1-2D88C389EFAC}" presName="childText" presStyleLbl="bgAcc1" presStyleIdx="6" presStyleCnt="12">
        <dgm:presLayoutVars>
          <dgm:bulletEnabled val="1"/>
        </dgm:presLayoutVars>
      </dgm:prSet>
      <dgm:spPr/>
    </dgm:pt>
    <dgm:pt modelId="{AFDF717C-DDF8-46E8-B83F-412762715E87}" type="pres">
      <dgm:prSet presAssocID="{9752F698-2D66-40A1-85F8-E5DBB50476B0}" presName="root" presStyleCnt="0"/>
      <dgm:spPr/>
    </dgm:pt>
    <dgm:pt modelId="{49EAE4A8-B4E4-4709-8497-5CF20FA8CDA5}" type="pres">
      <dgm:prSet presAssocID="{9752F698-2D66-40A1-85F8-E5DBB50476B0}" presName="rootComposite" presStyleCnt="0"/>
      <dgm:spPr/>
    </dgm:pt>
    <dgm:pt modelId="{D9DC2870-0473-4059-A291-F4CC8E82608D}" type="pres">
      <dgm:prSet presAssocID="{9752F698-2D66-40A1-85F8-E5DBB50476B0}" presName="rootText" presStyleLbl="node1" presStyleIdx="5" presStyleCnt="7"/>
      <dgm:spPr/>
    </dgm:pt>
    <dgm:pt modelId="{D540C900-A6C4-4AFA-9D22-F5268D8FD378}" type="pres">
      <dgm:prSet presAssocID="{9752F698-2D66-40A1-85F8-E5DBB50476B0}" presName="rootConnector" presStyleLbl="node1" presStyleIdx="5" presStyleCnt="7"/>
      <dgm:spPr/>
    </dgm:pt>
    <dgm:pt modelId="{F2BEF384-FDE4-49C6-B1DE-9A7CB4BAA39E}" type="pres">
      <dgm:prSet presAssocID="{9752F698-2D66-40A1-85F8-E5DBB50476B0}" presName="childShape" presStyleCnt="0"/>
      <dgm:spPr/>
    </dgm:pt>
    <dgm:pt modelId="{73220086-0353-4801-9E63-A5FE38896F27}" type="pres">
      <dgm:prSet presAssocID="{DB7413E9-C8DC-4E7F-BCAB-3214D7FD318C}" presName="Name13" presStyleLbl="parChTrans1D2" presStyleIdx="7" presStyleCnt="12"/>
      <dgm:spPr/>
    </dgm:pt>
    <dgm:pt modelId="{DDE2C9DF-B741-46CB-AC91-100B30D84318}" type="pres">
      <dgm:prSet presAssocID="{3E9B1AFF-D9C6-436B-A520-47F886BBB4B5}" presName="childText" presStyleLbl="bgAcc1" presStyleIdx="7" presStyleCnt="12">
        <dgm:presLayoutVars>
          <dgm:bulletEnabled val="1"/>
        </dgm:presLayoutVars>
      </dgm:prSet>
      <dgm:spPr/>
    </dgm:pt>
    <dgm:pt modelId="{1078789D-4AB4-46ED-968A-4A7CAEE9A0E6}" type="pres">
      <dgm:prSet presAssocID="{7490E89C-25C1-4B99-B47D-FB5A9EF2460D}" presName="Name13" presStyleLbl="parChTrans1D2" presStyleIdx="8" presStyleCnt="12"/>
      <dgm:spPr/>
    </dgm:pt>
    <dgm:pt modelId="{773E7200-BE2A-402F-9013-76565C8218E6}" type="pres">
      <dgm:prSet presAssocID="{8506CCDB-B48F-4AAA-A423-661C885B9385}" presName="childText" presStyleLbl="bgAcc1" presStyleIdx="8" presStyleCnt="12">
        <dgm:presLayoutVars>
          <dgm:bulletEnabled val="1"/>
        </dgm:presLayoutVars>
      </dgm:prSet>
      <dgm:spPr/>
    </dgm:pt>
    <dgm:pt modelId="{D3248792-898D-4544-8B66-C6B7A4899344}" type="pres">
      <dgm:prSet presAssocID="{9AAC196A-36C1-4122-B767-3AEC09A52A52}" presName="Name13" presStyleLbl="parChTrans1D2" presStyleIdx="9" presStyleCnt="12"/>
      <dgm:spPr/>
    </dgm:pt>
    <dgm:pt modelId="{5F37C9B8-048A-49C1-B4E1-FEBB547A1160}" type="pres">
      <dgm:prSet presAssocID="{5D73480B-11F2-47F1-8355-2666F202A5C3}" presName="childText" presStyleLbl="bgAcc1" presStyleIdx="9" presStyleCnt="12">
        <dgm:presLayoutVars>
          <dgm:bulletEnabled val="1"/>
        </dgm:presLayoutVars>
      </dgm:prSet>
      <dgm:spPr/>
    </dgm:pt>
    <dgm:pt modelId="{0E8BC0BC-FA66-4B50-B4B8-BDC825FD88EA}" type="pres">
      <dgm:prSet presAssocID="{0FC3C010-79BA-4B98-BD9E-0BE117223810}" presName="root" presStyleCnt="0"/>
      <dgm:spPr/>
    </dgm:pt>
    <dgm:pt modelId="{67616C53-830B-4E12-905B-B29BA2EA35C7}" type="pres">
      <dgm:prSet presAssocID="{0FC3C010-79BA-4B98-BD9E-0BE117223810}" presName="rootComposite" presStyleCnt="0"/>
      <dgm:spPr/>
    </dgm:pt>
    <dgm:pt modelId="{B7D77873-9C86-423A-B5A4-3427A1CF22F2}" type="pres">
      <dgm:prSet presAssocID="{0FC3C010-79BA-4B98-BD9E-0BE117223810}" presName="rootText" presStyleLbl="node1" presStyleIdx="6" presStyleCnt="7"/>
      <dgm:spPr/>
    </dgm:pt>
    <dgm:pt modelId="{C264D6E5-D8A5-43DA-BD91-5A38868D9842}" type="pres">
      <dgm:prSet presAssocID="{0FC3C010-79BA-4B98-BD9E-0BE117223810}" presName="rootConnector" presStyleLbl="node1" presStyleIdx="6" presStyleCnt="7"/>
      <dgm:spPr/>
    </dgm:pt>
    <dgm:pt modelId="{E7BF256D-B543-4B46-9171-EE36B9BB5C2A}" type="pres">
      <dgm:prSet presAssocID="{0FC3C010-79BA-4B98-BD9E-0BE117223810}" presName="childShape" presStyleCnt="0"/>
      <dgm:spPr/>
    </dgm:pt>
    <dgm:pt modelId="{77F9DCFC-7505-43B6-8482-EC83EB7E1776}" type="pres">
      <dgm:prSet presAssocID="{1D2A4D94-591C-4244-B3AB-A3CA6431632F}" presName="Name13" presStyleLbl="parChTrans1D2" presStyleIdx="10" presStyleCnt="12"/>
      <dgm:spPr/>
    </dgm:pt>
    <dgm:pt modelId="{416866C3-4358-477D-8375-6ACA9343265E}" type="pres">
      <dgm:prSet presAssocID="{8110D8D5-109D-4783-97DB-FA17530A22A9}" presName="childText" presStyleLbl="bgAcc1" presStyleIdx="10" presStyleCnt="12">
        <dgm:presLayoutVars>
          <dgm:bulletEnabled val="1"/>
        </dgm:presLayoutVars>
      </dgm:prSet>
      <dgm:spPr/>
    </dgm:pt>
    <dgm:pt modelId="{8FA7536E-AD55-4748-852B-0D0510D6E0AF}" type="pres">
      <dgm:prSet presAssocID="{344FDAAA-DB29-4DAB-A555-CF6E2982E672}" presName="Name13" presStyleLbl="parChTrans1D2" presStyleIdx="11" presStyleCnt="12"/>
      <dgm:spPr/>
    </dgm:pt>
    <dgm:pt modelId="{367277E2-17F1-489A-90CC-7ACFA2C65E85}" type="pres">
      <dgm:prSet presAssocID="{C4CF3172-DF94-4E4C-A907-8DA2D1101677}" presName="childText" presStyleLbl="bgAcc1" presStyleIdx="11" presStyleCnt="12">
        <dgm:presLayoutVars>
          <dgm:bulletEnabled val="1"/>
        </dgm:presLayoutVars>
      </dgm:prSet>
      <dgm:spPr/>
    </dgm:pt>
  </dgm:ptLst>
  <dgm:cxnLst>
    <dgm:cxn modelId="{A3762002-E449-45AB-9408-F2F8737C8256}" type="presOf" srcId="{3ED1C266-0EFF-4544-954D-DD2A3F60848F}" destId="{6A2B6F81-CB7A-4E56-834C-F8B5B34FAC10}" srcOrd="0" destOrd="0" presId="urn:microsoft.com/office/officeart/2005/8/layout/hierarchy3"/>
    <dgm:cxn modelId="{B2916E06-118D-468C-BAFD-D1C7B559E73E}" srcId="{E3ACC23D-D79E-41AC-AEFD-E82B4F775C14}" destId="{73CF97D9-CC05-4CCF-944A-3E7CD61F504D}" srcOrd="0" destOrd="0" parTransId="{79FB56F7-C5A1-4026-9240-A3D76A7E253C}" sibTransId="{D71522A8-12D7-49EE-BC32-8556E403D4F8}"/>
    <dgm:cxn modelId="{CE6C7C08-5F33-4CEA-A515-28D47D12216B}" type="presOf" srcId="{B3EAC1A5-E808-400F-848D-7B35169AD053}" destId="{7786253C-F243-4129-8AAF-26CDA6427165}" srcOrd="0" destOrd="0" presId="urn:microsoft.com/office/officeart/2005/8/layout/hierarchy3"/>
    <dgm:cxn modelId="{0D99B310-6C4A-4A89-8DD6-2328CB78433C}" type="presOf" srcId="{73CF97D9-CC05-4CCF-944A-3E7CD61F504D}" destId="{C6FC3191-1043-4F36-80DF-6B6E14B922FC}" srcOrd="0" destOrd="0" presId="urn:microsoft.com/office/officeart/2005/8/layout/hierarchy3"/>
    <dgm:cxn modelId="{F1528512-C1B2-41CD-A187-B0647E217FE5}" type="presOf" srcId="{10C7F948-FE93-4DD7-938D-650C83560B57}" destId="{86F3BF39-0603-4C5A-914E-4D8441342F96}" srcOrd="0" destOrd="0" presId="urn:microsoft.com/office/officeart/2005/8/layout/hierarchy3"/>
    <dgm:cxn modelId="{6309A419-77D4-44DE-80CE-9B7EEBA1127F}" srcId="{198AF9CC-C163-443C-8176-468DF9EA6C8A}" destId="{B3EAC1A5-E808-400F-848D-7B35169AD053}" srcOrd="2" destOrd="0" parTransId="{E82EC614-212E-425F-820A-6200AC6E7D94}" sibTransId="{90C73646-B4E1-4720-AC28-FA22331A9625}"/>
    <dgm:cxn modelId="{232AF41E-031F-49A4-A807-AAC821207903}" type="presOf" srcId="{46819638-73CA-4036-ABEA-49E09746A35F}" destId="{63D02C0D-596C-45BD-B1DE-A6AAEEE7A4E0}" srcOrd="0" destOrd="0" presId="urn:microsoft.com/office/officeart/2005/8/layout/hierarchy3"/>
    <dgm:cxn modelId="{8B93DA20-D098-4F9E-B9FA-D051B5A76EC9}" type="presOf" srcId="{F5EA2C6F-8286-4393-A44E-65CFBDD1A608}" destId="{ABE15DE1-A4AA-4F8D-9733-DD3D407B6654}" srcOrd="0" destOrd="0" presId="urn:microsoft.com/office/officeart/2005/8/layout/hierarchy3"/>
    <dgm:cxn modelId="{D0772C29-D144-4236-9E53-9C2CE945725E}" type="presOf" srcId="{8506CCDB-B48F-4AAA-A423-661C885B9385}" destId="{773E7200-BE2A-402F-9013-76565C8218E6}" srcOrd="0" destOrd="0" presId="urn:microsoft.com/office/officeart/2005/8/layout/hierarchy3"/>
    <dgm:cxn modelId="{75D62E2B-7D6A-4D91-91A7-E8352EEBF47E}" type="presOf" srcId="{E3ACC23D-D79E-41AC-AEFD-E82B4F775C14}" destId="{22E981CC-A743-43D7-853F-044EE34A1BEF}" srcOrd="0" destOrd="0" presId="urn:microsoft.com/office/officeart/2005/8/layout/hierarchy3"/>
    <dgm:cxn modelId="{FDD2C032-E56E-4502-AC56-49034E8EA7C2}" type="presOf" srcId="{57436528-0ECA-4C7A-8332-558075679965}" destId="{4DBE243D-509E-46F2-848E-F4BAD04E8722}" srcOrd="0" destOrd="0" presId="urn:microsoft.com/office/officeart/2005/8/layout/hierarchy3"/>
    <dgm:cxn modelId="{16338336-9844-41CE-B779-BA7966B8BC10}" srcId="{0FC3C010-79BA-4B98-BD9E-0BE117223810}" destId="{8110D8D5-109D-4783-97DB-FA17530A22A9}" srcOrd="0" destOrd="0" parTransId="{1D2A4D94-591C-4244-B3AB-A3CA6431632F}" sibTransId="{EE971AEF-267E-406C-9B6B-2A55343AD5F0}"/>
    <dgm:cxn modelId="{A1984740-DAF6-4E96-8120-0FC5441EF21E}" srcId="{B3EAC1A5-E808-400F-848D-7B35169AD053}" destId="{10C7F948-FE93-4DD7-938D-650C83560B57}" srcOrd="0" destOrd="0" parTransId="{4B6D6ED8-C5CE-4203-AB6A-FB96AF32F3C6}" sibTransId="{E456FC1A-F526-4C0B-8E20-C5E3FD266AC4}"/>
    <dgm:cxn modelId="{A0E3F540-4076-4B64-86D2-0405A5209DF7}" type="presOf" srcId="{1D2A4D94-591C-4244-B3AB-A3CA6431632F}" destId="{77F9DCFC-7505-43B6-8482-EC83EB7E1776}" srcOrd="0" destOrd="0" presId="urn:microsoft.com/office/officeart/2005/8/layout/hierarchy3"/>
    <dgm:cxn modelId="{59382B5F-7A6E-43E2-8216-58F20676DC93}" type="presOf" srcId="{C5B9371D-EFD0-4DBC-81B1-2D88C389EFAC}" destId="{109A554B-A407-4916-AEC2-E1CA7FE84646}" srcOrd="0" destOrd="0" presId="urn:microsoft.com/office/officeart/2005/8/layout/hierarchy3"/>
    <dgm:cxn modelId="{22ADB662-1BA6-4B9A-B562-DD541457A558}" type="presOf" srcId="{9752F698-2D66-40A1-85F8-E5DBB50476B0}" destId="{D9DC2870-0473-4059-A291-F4CC8E82608D}" srcOrd="0" destOrd="0" presId="urn:microsoft.com/office/officeart/2005/8/layout/hierarchy3"/>
    <dgm:cxn modelId="{2E0F0363-DE75-4E45-9D21-BEEDDCC7087F}" type="presOf" srcId="{0FC3C010-79BA-4B98-BD9E-0BE117223810}" destId="{C264D6E5-D8A5-43DA-BD91-5A38868D9842}" srcOrd="1" destOrd="0" presId="urn:microsoft.com/office/officeart/2005/8/layout/hierarchy3"/>
    <dgm:cxn modelId="{FB425E6A-310E-4314-964A-0CDD6E8DBA86}" type="presOf" srcId="{79FB56F7-C5A1-4026-9240-A3D76A7E253C}" destId="{DBDEB629-A43A-4FC1-8C16-091DD3E30CE6}" srcOrd="0" destOrd="0" presId="urn:microsoft.com/office/officeart/2005/8/layout/hierarchy3"/>
    <dgm:cxn modelId="{DDDEC46C-D5D2-41FB-8659-8C2EE3C06D8C}" type="presOf" srcId="{7490E89C-25C1-4B99-B47D-FB5A9EF2460D}" destId="{1078789D-4AB4-46ED-968A-4A7CAEE9A0E6}" srcOrd="0" destOrd="0" presId="urn:microsoft.com/office/officeart/2005/8/layout/hierarchy3"/>
    <dgm:cxn modelId="{91DC554D-D01B-41A0-B10D-2D47A49CD5C1}" srcId="{9FCCBA96-2649-4DE2-8AD1-AA0C57504CAA}" destId="{B371E6BB-878E-47EF-81F3-F3F8E4817091}" srcOrd="0" destOrd="0" parTransId="{5CE212AA-44BC-424C-ABD7-9CD5602826C1}" sibTransId="{CCE7CD90-5D3E-4809-BDBA-64B86359DCEF}"/>
    <dgm:cxn modelId="{07599C6F-F20F-44CD-B758-6A23F055130C}" srcId="{198AF9CC-C163-443C-8176-468DF9EA6C8A}" destId="{0FC3C010-79BA-4B98-BD9E-0BE117223810}" srcOrd="6" destOrd="0" parTransId="{7B846B70-5C04-4F3C-9622-FF087CAB60C1}" sibTransId="{3DF76CD9-FB61-440E-ACD4-175FE7142DAA}"/>
    <dgm:cxn modelId="{CC89C44F-FF86-472D-8125-A74EEA5A6BDD}" type="presOf" srcId="{875D3561-4C8C-4C03-9FB8-E8676D6DB8A5}" destId="{640897BA-1494-41D5-BCDE-4A2284F01A5D}" srcOrd="0" destOrd="0" presId="urn:microsoft.com/office/officeart/2005/8/layout/hierarchy3"/>
    <dgm:cxn modelId="{09DD9355-8B5C-4F89-9F94-732A00D8474D}" srcId="{198AF9CC-C163-443C-8176-468DF9EA6C8A}" destId="{E3ACC23D-D79E-41AC-AEFD-E82B4F775C14}" srcOrd="0" destOrd="0" parTransId="{D11B6764-FACC-4E62-9BE8-EC18CE1E4D10}" sibTransId="{FF264448-EBD2-4EEB-9177-7D3BA71967B3}"/>
    <dgm:cxn modelId="{58523176-9E3F-48C3-A517-82A14AD9DA39}" type="presOf" srcId="{9FCCBA96-2649-4DE2-8AD1-AA0C57504CAA}" destId="{A838B41C-62A5-46DE-8941-FF82D8423A90}" srcOrd="0" destOrd="0" presId="urn:microsoft.com/office/officeart/2005/8/layout/hierarchy3"/>
    <dgm:cxn modelId="{9C132378-F197-4E85-8F02-BB9935239D76}" srcId="{9752F698-2D66-40A1-85F8-E5DBB50476B0}" destId="{8506CCDB-B48F-4AAA-A423-661C885B9385}" srcOrd="1" destOrd="0" parTransId="{7490E89C-25C1-4B99-B47D-FB5A9EF2460D}" sibTransId="{F2077445-4361-43F7-AECB-8C36F0A34BC8}"/>
    <dgm:cxn modelId="{4CF8D958-D5D1-47EE-A535-C26004426249}" type="presOf" srcId="{198AF9CC-C163-443C-8176-468DF9EA6C8A}" destId="{764AC1B8-5098-438D-A4EB-4851246BDFA2}" srcOrd="0" destOrd="0" presId="urn:microsoft.com/office/officeart/2005/8/layout/hierarchy3"/>
    <dgm:cxn modelId="{C8A49B81-D2A8-41D0-B7DF-7BD31035A523}" type="presOf" srcId="{C4CF3172-DF94-4E4C-A907-8DA2D1101677}" destId="{367277E2-17F1-489A-90CC-7ACFA2C65E85}" srcOrd="0" destOrd="0" presId="urn:microsoft.com/office/officeart/2005/8/layout/hierarchy3"/>
    <dgm:cxn modelId="{C4C1A081-29A0-4715-B849-AC72DF0DF4C3}" srcId="{E3ACC23D-D79E-41AC-AEFD-E82B4F775C14}" destId="{3ED1C266-0EFF-4544-954D-DD2A3F60848F}" srcOrd="1" destOrd="0" parTransId="{DDDDDF21-1725-4837-9744-BE1D9B7BE96D}" sibTransId="{C78959CA-E679-49EB-93AA-4B40769F2601}"/>
    <dgm:cxn modelId="{9C6F7B83-DB9C-4A4D-ACDA-40D9A4E7EB7E}" type="presOf" srcId="{9AAC196A-36C1-4122-B767-3AEC09A52A52}" destId="{D3248792-898D-4544-8B66-C6B7A4899344}" srcOrd="0" destOrd="0" presId="urn:microsoft.com/office/officeart/2005/8/layout/hierarchy3"/>
    <dgm:cxn modelId="{7D06E184-3DBF-4085-93EE-29A8C22D2E88}" type="presOf" srcId="{3E94F7C8-BE1F-457B-975B-740B81741E92}" destId="{82A57A47-E4B0-4CF2-BBB2-A01C7ADB6F3E}" srcOrd="1" destOrd="0" presId="urn:microsoft.com/office/officeart/2005/8/layout/hierarchy3"/>
    <dgm:cxn modelId="{649CAA86-0CE3-4810-AD91-893BBED1F40A}" type="presOf" srcId="{DB7413E9-C8DC-4E7F-BCAB-3214D7FD318C}" destId="{73220086-0353-4801-9E63-A5FE38896F27}" srcOrd="0" destOrd="0" presId="urn:microsoft.com/office/officeart/2005/8/layout/hierarchy3"/>
    <dgm:cxn modelId="{E8BC5A89-EFCE-4939-8E6F-5855A19BFD6E}" type="presOf" srcId="{4B6D6ED8-C5CE-4203-AB6A-FB96AF32F3C6}" destId="{87EEFB42-7F36-4EFC-885F-FDB9354E621A}" srcOrd="0" destOrd="0" presId="urn:microsoft.com/office/officeart/2005/8/layout/hierarchy3"/>
    <dgm:cxn modelId="{E5203F91-336C-4921-98BF-F46FFC779206}" srcId="{3E94F7C8-BE1F-457B-975B-740B81741E92}" destId="{F67FB898-B91E-46B5-AFD3-F0FD6342A61E}" srcOrd="0" destOrd="0" parTransId="{57436528-0ECA-4C7A-8332-558075679965}" sibTransId="{01882600-4AFB-4FFD-9667-0E3CBFBEDEB7}"/>
    <dgm:cxn modelId="{EF0CAF9B-C4A6-4388-95A8-D981961CB3FE}" type="presOf" srcId="{344FDAAA-DB29-4DAB-A555-CF6E2982E672}" destId="{8FA7536E-AD55-4748-852B-0D0510D6E0AF}" srcOrd="0" destOrd="0" presId="urn:microsoft.com/office/officeart/2005/8/layout/hierarchy3"/>
    <dgm:cxn modelId="{1776F7A0-EAC0-4AA1-B061-09A1D1A17E9F}" type="presOf" srcId="{8110D8D5-109D-4783-97DB-FA17530A22A9}" destId="{416866C3-4358-477D-8375-6ACA9343265E}" srcOrd="0" destOrd="0" presId="urn:microsoft.com/office/officeart/2005/8/layout/hierarchy3"/>
    <dgm:cxn modelId="{7BC441A6-05D0-4117-9A4B-91405A4A59F6}" type="presOf" srcId="{20244F44-86F4-418B-A0E2-6B6CB6F7F1E4}" destId="{1B64FAF4-81A3-4B34-9480-2D3A06BB27A0}" srcOrd="0" destOrd="0" presId="urn:microsoft.com/office/officeart/2005/8/layout/hierarchy3"/>
    <dgm:cxn modelId="{A08669AD-DE6B-4D67-A355-A0111C88C734}" type="presOf" srcId="{9752F698-2D66-40A1-85F8-E5DBB50476B0}" destId="{D540C900-A6C4-4AFA-9D22-F5268D8FD378}" srcOrd="1" destOrd="0" presId="urn:microsoft.com/office/officeart/2005/8/layout/hierarchy3"/>
    <dgm:cxn modelId="{ABFA8CB6-B48E-497C-8CE6-5DFEFBF23067}" type="presOf" srcId="{E3ACC23D-D79E-41AC-AEFD-E82B4F775C14}" destId="{C03069C7-33E8-4FDB-80C0-FF8EEB025D86}" srcOrd="1" destOrd="0" presId="urn:microsoft.com/office/officeart/2005/8/layout/hierarchy3"/>
    <dgm:cxn modelId="{6560DEB6-C10C-4651-9B51-275F13D68646}" srcId="{9752F698-2D66-40A1-85F8-E5DBB50476B0}" destId="{3E9B1AFF-D9C6-436B-A520-47F886BBB4B5}" srcOrd="0" destOrd="0" parTransId="{DB7413E9-C8DC-4E7F-BCAB-3214D7FD318C}" sibTransId="{D8756C1A-3421-4ACE-B3DB-28BA4E3FBEE9}"/>
    <dgm:cxn modelId="{0B4A52B7-BD26-4620-94AB-070D3F207BF5}" type="presOf" srcId="{46819638-73CA-4036-ABEA-49E09746A35F}" destId="{350B48D0-437A-4A9B-815D-6D2799D761D0}" srcOrd="1" destOrd="0" presId="urn:microsoft.com/office/officeart/2005/8/layout/hierarchy3"/>
    <dgm:cxn modelId="{777CCAB7-9C14-4DBD-A4AD-8387C8B828F1}" srcId="{198AF9CC-C163-443C-8176-468DF9EA6C8A}" destId="{46819638-73CA-4036-ABEA-49E09746A35F}" srcOrd="4" destOrd="0" parTransId="{9EEEDDFD-4E47-41B0-B225-40B085348A1E}" sibTransId="{ED0A8380-2F11-48E6-AAD7-8DACA5196D88}"/>
    <dgm:cxn modelId="{A64142BC-E42B-4021-B71D-E3BFC26694A7}" type="presOf" srcId="{F67FB898-B91E-46B5-AFD3-F0FD6342A61E}" destId="{722EFE70-0907-4AF0-9B90-66FFBF6C4D81}" srcOrd="0" destOrd="0" presId="urn:microsoft.com/office/officeart/2005/8/layout/hierarchy3"/>
    <dgm:cxn modelId="{7706A1BE-DDF3-4794-8D88-D6F62A8EBE83}" type="presOf" srcId="{5D73480B-11F2-47F1-8355-2666F202A5C3}" destId="{5F37C9B8-048A-49C1-B4E1-FEBB547A1160}" srcOrd="0" destOrd="0" presId="urn:microsoft.com/office/officeart/2005/8/layout/hierarchy3"/>
    <dgm:cxn modelId="{B81C08BF-69A0-44FC-BF77-B080ECC67360}" type="presOf" srcId="{5CE212AA-44BC-424C-ABD7-9CD5602826C1}" destId="{35F85A50-2922-43E9-9D15-921BDB7F2082}" srcOrd="0" destOrd="0" presId="urn:microsoft.com/office/officeart/2005/8/layout/hierarchy3"/>
    <dgm:cxn modelId="{0A16E7C2-B4C0-436C-B994-0C2A07F8D38F}" type="presOf" srcId="{0FC3C010-79BA-4B98-BD9E-0BE117223810}" destId="{B7D77873-9C86-423A-B5A4-3427A1CF22F2}" srcOrd="0" destOrd="0" presId="urn:microsoft.com/office/officeart/2005/8/layout/hierarchy3"/>
    <dgm:cxn modelId="{9F703DC5-664D-4E60-8AB0-3F3B56C265F1}" srcId="{198AF9CC-C163-443C-8176-468DF9EA6C8A}" destId="{9752F698-2D66-40A1-85F8-E5DBB50476B0}" srcOrd="5" destOrd="0" parTransId="{0CA499CF-F4DF-4FD0-8A9D-9EA8DAF244C6}" sibTransId="{38297EC1-202B-40B0-AA21-1AC0B0814CAE}"/>
    <dgm:cxn modelId="{316FCEC6-DC5D-47FF-95E6-ECB9A7E03F20}" type="presOf" srcId="{B3EAC1A5-E808-400F-848D-7B35169AD053}" destId="{8702E860-387B-4150-A17D-5E9E96C82602}" srcOrd="1" destOrd="0" presId="urn:microsoft.com/office/officeart/2005/8/layout/hierarchy3"/>
    <dgm:cxn modelId="{5445CBC8-9413-4DF8-9AB9-C273811090D5}" srcId="{9752F698-2D66-40A1-85F8-E5DBB50476B0}" destId="{5D73480B-11F2-47F1-8355-2666F202A5C3}" srcOrd="2" destOrd="0" parTransId="{9AAC196A-36C1-4122-B767-3AEC09A52A52}" sibTransId="{B365F7F7-A523-4482-A539-0809553AFFB4}"/>
    <dgm:cxn modelId="{B7481AC9-ABB2-42A6-B881-ECD31DFF18B8}" type="presOf" srcId="{9FCCBA96-2649-4DE2-8AD1-AA0C57504CAA}" destId="{C695E48D-F466-44ED-BB72-A660F4AD8C23}" srcOrd="1" destOrd="0" presId="urn:microsoft.com/office/officeart/2005/8/layout/hierarchy3"/>
    <dgm:cxn modelId="{A449C3CB-3618-41C2-929C-BEC14B1FA052}" type="presOf" srcId="{B371E6BB-878E-47EF-81F3-F3F8E4817091}" destId="{97DB24A4-0635-43A3-9888-50C311202DD7}" srcOrd="0" destOrd="0" presId="urn:microsoft.com/office/officeart/2005/8/layout/hierarchy3"/>
    <dgm:cxn modelId="{D43477CC-681C-4770-95E0-01BF008D0D90}" srcId="{198AF9CC-C163-443C-8176-468DF9EA6C8A}" destId="{3E94F7C8-BE1F-457B-975B-740B81741E92}" srcOrd="3" destOrd="0" parTransId="{9314C085-86F4-4D23-9429-F18DFF4331B7}" sibTransId="{AE4B2E55-009B-4047-AD32-72519DD1B2DF}"/>
    <dgm:cxn modelId="{B11F28CE-0B53-40FF-B07A-B1D8C7D20748}" srcId="{46819638-73CA-4036-ABEA-49E09746A35F}" destId="{875D3561-4C8C-4C03-9FB8-E8676D6DB8A5}" srcOrd="0" destOrd="0" parTransId="{F5EA2C6F-8286-4393-A44E-65CFBDD1A608}" sibTransId="{AC8E9C41-2747-404B-A806-4096CE901822}"/>
    <dgm:cxn modelId="{0EE976D1-A02C-406E-AFC0-6631E9992DA5}" srcId="{46819638-73CA-4036-ABEA-49E09746A35F}" destId="{C5B9371D-EFD0-4DBC-81B1-2D88C389EFAC}" srcOrd="1" destOrd="0" parTransId="{20244F44-86F4-418B-A0E2-6B6CB6F7F1E4}" sibTransId="{4F9BE08F-7282-4685-9580-4196985E3349}"/>
    <dgm:cxn modelId="{CAE97CD7-5A58-4C92-897B-F5249B9F1588}" type="presOf" srcId="{3E9B1AFF-D9C6-436B-A520-47F886BBB4B5}" destId="{DDE2C9DF-B741-46CB-AC91-100B30D84318}" srcOrd="0" destOrd="0" presId="urn:microsoft.com/office/officeart/2005/8/layout/hierarchy3"/>
    <dgm:cxn modelId="{E9EB72DD-8CA0-4D33-ACC8-4FED1290AFC3}" type="presOf" srcId="{DDDDDF21-1725-4837-9744-BE1D9B7BE96D}" destId="{5E5D51B9-72F3-4579-9F14-BE099E7D207C}" srcOrd="0" destOrd="0" presId="urn:microsoft.com/office/officeart/2005/8/layout/hierarchy3"/>
    <dgm:cxn modelId="{9F9C46E7-3692-440C-85A3-0536232B78C5}" srcId="{0FC3C010-79BA-4B98-BD9E-0BE117223810}" destId="{C4CF3172-DF94-4E4C-A907-8DA2D1101677}" srcOrd="1" destOrd="0" parTransId="{344FDAAA-DB29-4DAB-A555-CF6E2982E672}" sibTransId="{DFED2620-2CE7-4241-BFB9-D42FA0050C34}"/>
    <dgm:cxn modelId="{97A31BEC-918D-4F54-91E8-5790EA2CDC4D}" srcId="{198AF9CC-C163-443C-8176-468DF9EA6C8A}" destId="{9FCCBA96-2649-4DE2-8AD1-AA0C57504CAA}" srcOrd="1" destOrd="0" parTransId="{15994835-CAAD-474E-ADB4-AF1F206A0CF0}" sibTransId="{953E0803-61AB-4F18-9F0D-B11450CBEE25}"/>
    <dgm:cxn modelId="{740497FF-70F5-4FB4-9DD6-91161921F2C2}" type="presOf" srcId="{3E94F7C8-BE1F-457B-975B-740B81741E92}" destId="{E2F5C93D-7DAE-4DC4-AEBC-73FC788837F0}" srcOrd="0" destOrd="0" presId="urn:microsoft.com/office/officeart/2005/8/layout/hierarchy3"/>
    <dgm:cxn modelId="{E7ECDECF-D97D-4AED-BF22-9F753443760D}" type="presParOf" srcId="{764AC1B8-5098-438D-A4EB-4851246BDFA2}" destId="{A5DE0DB0-C76A-4050-87C2-A98F3FF771CF}" srcOrd="0" destOrd="0" presId="urn:microsoft.com/office/officeart/2005/8/layout/hierarchy3"/>
    <dgm:cxn modelId="{E187FD53-8E15-4353-BCA9-AD16164382EB}" type="presParOf" srcId="{A5DE0DB0-C76A-4050-87C2-A98F3FF771CF}" destId="{A097BBFC-DD9B-4E40-A403-1A42872AAD20}" srcOrd="0" destOrd="0" presId="urn:microsoft.com/office/officeart/2005/8/layout/hierarchy3"/>
    <dgm:cxn modelId="{0E5C2FF8-4357-41B5-8082-816AAC57CEF8}" type="presParOf" srcId="{A097BBFC-DD9B-4E40-A403-1A42872AAD20}" destId="{22E981CC-A743-43D7-853F-044EE34A1BEF}" srcOrd="0" destOrd="0" presId="urn:microsoft.com/office/officeart/2005/8/layout/hierarchy3"/>
    <dgm:cxn modelId="{000C88AD-3154-42F9-999A-B2B3357C18B0}" type="presParOf" srcId="{A097BBFC-DD9B-4E40-A403-1A42872AAD20}" destId="{C03069C7-33E8-4FDB-80C0-FF8EEB025D86}" srcOrd="1" destOrd="0" presId="urn:microsoft.com/office/officeart/2005/8/layout/hierarchy3"/>
    <dgm:cxn modelId="{1C70482E-0356-4B24-8E38-029590262E8E}" type="presParOf" srcId="{A5DE0DB0-C76A-4050-87C2-A98F3FF771CF}" destId="{E1933940-8304-443E-BAA5-A767CC8C58B7}" srcOrd="1" destOrd="0" presId="urn:microsoft.com/office/officeart/2005/8/layout/hierarchy3"/>
    <dgm:cxn modelId="{54AF56A7-8A4A-4701-9D5A-2B5DAEB755D7}" type="presParOf" srcId="{E1933940-8304-443E-BAA5-A767CC8C58B7}" destId="{DBDEB629-A43A-4FC1-8C16-091DD3E30CE6}" srcOrd="0" destOrd="0" presId="urn:microsoft.com/office/officeart/2005/8/layout/hierarchy3"/>
    <dgm:cxn modelId="{4683EB20-A70C-4AD6-9C26-820FDEE64266}" type="presParOf" srcId="{E1933940-8304-443E-BAA5-A767CC8C58B7}" destId="{C6FC3191-1043-4F36-80DF-6B6E14B922FC}" srcOrd="1" destOrd="0" presId="urn:microsoft.com/office/officeart/2005/8/layout/hierarchy3"/>
    <dgm:cxn modelId="{4239082E-3E30-4E4F-A672-19B9A2D864F1}" type="presParOf" srcId="{E1933940-8304-443E-BAA5-A767CC8C58B7}" destId="{5E5D51B9-72F3-4579-9F14-BE099E7D207C}" srcOrd="2" destOrd="0" presId="urn:microsoft.com/office/officeart/2005/8/layout/hierarchy3"/>
    <dgm:cxn modelId="{8D9D86BA-0D58-4F24-8CBD-3C1FF22168AD}" type="presParOf" srcId="{E1933940-8304-443E-BAA5-A767CC8C58B7}" destId="{6A2B6F81-CB7A-4E56-834C-F8B5B34FAC10}" srcOrd="3" destOrd="0" presId="urn:microsoft.com/office/officeart/2005/8/layout/hierarchy3"/>
    <dgm:cxn modelId="{03E1871A-A14A-496A-BB19-0B66CFED73B5}" type="presParOf" srcId="{764AC1B8-5098-438D-A4EB-4851246BDFA2}" destId="{5B5C67B3-5FBB-458B-B829-8AB2C099AC61}" srcOrd="1" destOrd="0" presId="urn:microsoft.com/office/officeart/2005/8/layout/hierarchy3"/>
    <dgm:cxn modelId="{9C81E20D-77E3-444A-A660-C3C8594630B0}" type="presParOf" srcId="{5B5C67B3-5FBB-458B-B829-8AB2C099AC61}" destId="{FA59BF03-3289-463F-BA84-94683B0DA518}" srcOrd="0" destOrd="0" presId="urn:microsoft.com/office/officeart/2005/8/layout/hierarchy3"/>
    <dgm:cxn modelId="{E7D9EF8C-C4DD-4A36-AE50-C921CF4F7A0B}" type="presParOf" srcId="{FA59BF03-3289-463F-BA84-94683B0DA518}" destId="{A838B41C-62A5-46DE-8941-FF82D8423A90}" srcOrd="0" destOrd="0" presId="urn:microsoft.com/office/officeart/2005/8/layout/hierarchy3"/>
    <dgm:cxn modelId="{4C2E3567-7FF8-4F32-BFA3-1351B3137606}" type="presParOf" srcId="{FA59BF03-3289-463F-BA84-94683B0DA518}" destId="{C695E48D-F466-44ED-BB72-A660F4AD8C23}" srcOrd="1" destOrd="0" presId="urn:microsoft.com/office/officeart/2005/8/layout/hierarchy3"/>
    <dgm:cxn modelId="{9BCCDF1E-2535-4DE2-9318-1F856116BE26}" type="presParOf" srcId="{5B5C67B3-5FBB-458B-B829-8AB2C099AC61}" destId="{A0AEC1FD-A213-40FA-8EA4-73E306EEBC8B}" srcOrd="1" destOrd="0" presId="urn:microsoft.com/office/officeart/2005/8/layout/hierarchy3"/>
    <dgm:cxn modelId="{4468012B-5E35-47FB-9096-0F1039D7B421}" type="presParOf" srcId="{A0AEC1FD-A213-40FA-8EA4-73E306EEBC8B}" destId="{35F85A50-2922-43E9-9D15-921BDB7F2082}" srcOrd="0" destOrd="0" presId="urn:microsoft.com/office/officeart/2005/8/layout/hierarchy3"/>
    <dgm:cxn modelId="{8F1C6BBA-795D-4D7E-B75B-B60EB29984DA}" type="presParOf" srcId="{A0AEC1FD-A213-40FA-8EA4-73E306EEBC8B}" destId="{97DB24A4-0635-43A3-9888-50C311202DD7}" srcOrd="1" destOrd="0" presId="urn:microsoft.com/office/officeart/2005/8/layout/hierarchy3"/>
    <dgm:cxn modelId="{9EFC9A0E-5141-4784-8084-DEED58B00A4F}" type="presParOf" srcId="{764AC1B8-5098-438D-A4EB-4851246BDFA2}" destId="{B5AE1F09-FF0A-49BA-BDDB-B755E4BC2442}" srcOrd="2" destOrd="0" presId="urn:microsoft.com/office/officeart/2005/8/layout/hierarchy3"/>
    <dgm:cxn modelId="{4E8CA7ED-B971-4B1B-B970-0A47524D7B96}" type="presParOf" srcId="{B5AE1F09-FF0A-49BA-BDDB-B755E4BC2442}" destId="{29B6874B-D10E-448F-B860-37AC93A0B83B}" srcOrd="0" destOrd="0" presId="urn:microsoft.com/office/officeart/2005/8/layout/hierarchy3"/>
    <dgm:cxn modelId="{98232E5F-5AAB-439A-8357-D90696369B45}" type="presParOf" srcId="{29B6874B-D10E-448F-B860-37AC93A0B83B}" destId="{7786253C-F243-4129-8AAF-26CDA6427165}" srcOrd="0" destOrd="0" presId="urn:microsoft.com/office/officeart/2005/8/layout/hierarchy3"/>
    <dgm:cxn modelId="{8D93A44F-236C-4833-ACE0-8C3C0331561A}" type="presParOf" srcId="{29B6874B-D10E-448F-B860-37AC93A0B83B}" destId="{8702E860-387B-4150-A17D-5E9E96C82602}" srcOrd="1" destOrd="0" presId="urn:microsoft.com/office/officeart/2005/8/layout/hierarchy3"/>
    <dgm:cxn modelId="{26EB22EC-7AD4-484B-91CB-C863349B0937}" type="presParOf" srcId="{B5AE1F09-FF0A-49BA-BDDB-B755E4BC2442}" destId="{B22FFF84-BDD1-460A-ACDE-83E753BECA8C}" srcOrd="1" destOrd="0" presId="urn:microsoft.com/office/officeart/2005/8/layout/hierarchy3"/>
    <dgm:cxn modelId="{E862A6B5-0D64-4AEB-A808-21FBF0D3E6C8}" type="presParOf" srcId="{B22FFF84-BDD1-460A-ACDE-83E753BECA8C}" destId="{87EEFB42-7F36-4EFC-885F-FDB9354E621A}" srcOrd="0" destOrd="0" presId="urn:microsoft.com/office/officeart/2005/8/layout/hierarchy3"/>
    <dgm:cxn modelId="{89148571-8A07-47F5-A43B-60CD875DC9AF}" type="presParOf" srcId="{B22FFF84-BDD1-460A-ACDE-83E753BECA8C}" destId="{86F3BF39-0603-4C5A-914E-4D8441342F96}" srcOrd="1" destOrd="0" presId="urn:microsoft.com/office/officeart/2005/8/layout/hierarchy3"/>
    <dgm:cxn modelId="{730CBE11-323C-42D7-ACF3-8B403F16A0A7}" type="presParOf" srcId="{764AC1B8-5098-438D-A4EB-4851246BDFA2}" destId="{873637E8-34CB-4BDE-AFEC-2731935E8293}" srcOrd="3" destOrd="0" presId="urn:microsoft.com/office/officeart/2005/8/layout/hierarchy3"/>
    <dgm:cxn modelId="{21D8A261-D04C-4C12-A45F-44502D7712FD}" type="presParOf" srcId="{873637E8-34CB-4BDE-AFEC-2731935E8293}" destId="{9110A28E-D32C-4944-8452-AE765888A0A7}" srcOrd="0" destOrd="0" presId="urn:microsoft.com/office/officeart/2005/8/layout/hierarchy3"/>
    <dgm:cxn modelId="{F1EF0A18-AC37-4C40-9379-FDE93438CF44}" type="presParOf" srcId="{9110A28E-D32C-4944-8452-AE765888A0A7}" destId="{E2F5C93D-7DAE-4DC4-AEBC-73FC788837F0}" srcOrd="0" destOrd="0" presId="urn:microsoft.com/office/officeart/2005/8/layout/hierarchy3"/>
    <dgm:cxn modelId="{B73BBB35-1E0C-4AA3-9FFD-95920BB4A6BF}" type="presParOf" srcId="{9110A28E-D32C-4944-8452-AE765888A0A7}" destId="{82A57A47-E4B0-4CF2-BBB2-A01C7ADB6F3E}" srcOrd="1" destOrd="0" presId="urn:microsoft.com/office/officeart/2005/8/layout/hierarchy3"/>
    <dgm:cxn modelId="{990124FF-B672-4F09-A213-BD8E658FBF1A}" type="presParOf" srcId="{873637E8-34CB-4BDE-AFEC-2731935E8293}" destId="{DDBC940F-1DCA-4D16-AE5B-DE96E7995B1F}" srcOrd="1" destOrd="0" presId="urn:microsoft.com/office/officeart/2005/8/layout/hierarchy3"/>
    <dgm:cxn modelId="{1D3430B8-47AD-4575-84E7-22DEB5B60006}" type="presParOf" srcId="{DDBC940F-1DCA-4D16-AE5B-DE96E7995B1F}" destId="{4DBE243D-509E-46F2-848E-F4BAD04E8722}" srcOrd="0" destOrd="0" presId="urn:microsoft.com/office/officeart/2005/8/layout/hierarchy3"/>
    <dgm:cxn modelId="{FBC2DC06-40BB-4706-9756-AD999862336C}" type="presParOf" srcId="{DDBC940F-1DCA-4D16-AE5B-DE96E7995B1F}" destId="{722EFE70-0907-4AF0-9B90-66FFBF6C4D81}" srcOrd="1" destOrd="0" presId="urn:microsoft.com/office/officeart/2005/8/layout/hierarchy3"/>
    <dgm:cxn modelId="{F444D170-7EE0-4A60-8288-5C2C80F48A23}" type="presParOf" srcId="{764AC1B8-5098-438D-A4EB-4851246BDFA2}" destId="{9DEE87A9-87C8-425F-B7AC-A7A63C14094D}" srcOrd="4" destOrd="0" presId="urn:microsoft.com/office/officeart/2005/8/layout/hierarchy3"/>
    <dgm:cxn modelId="{D8AEB474-A55E-4E1A-A9E1-B8C7A54E037E}" type="presParOf" srcId="{9DEE87A9-87C8-425F-B7AC-A7A63C14094D}" destId="{8A75064D-3587-46E7-8504-7395AD444D67}" srcOrd="0" destOrd="0" presId="urn:microsoft.com/office/officeart/2005/8/layout/hierarchy3"/>
    <dgm:cxn modelId="{057D51D8-A8B1-41C5-B0D5-41FAF8436E89}" type="presParOf" srcId="{8A75064D-3587-46E7-8504-7395AD444D67}" destId="{63D02C0D-596C-45BD-B1DE-A6AAEEE7A4E0}" srcOrd="0" destOrd="0" presId="urn:microsoft.com/office/officeart/2005/8/layout/hierarchy3"/>
    <dgm:cxn modelId="{408EE998-227D-4771-9143-7686FF1DF20F}" type="presParOf" srcId="{8A75064D-3587-46E7-8504-7395AD444D67}" destId="{350B48D0-437A-4A9B-815D-6D2799D761D0}" srcOrd="1" destOrd="0" presId="urn:microsoft.com/office/officeart/2005/8/layout/hierarchy3"/>
    <dgm:cxn modelId="{41258D70-AB06-46C3-8BC0-1CA601DCCF60}" type="presParOf" srcId="{9DEE87A9-87C8-425F-B7AC-A7A63C14094D}" destId="{E780D8FE-0CEA-4306-B134-FBAC1C12A8DA}" srcOrd="1" destOrd="0" presId="urn:microsoft.com/office/officeart/2005/8/layout/hierarchy3"/>
    <dgm:cxn modelId="{5BD7E92F-17C1-4959-845B-7D0D4552CF17}" type="presParOf" srcId="{E780D8FE-0CEA-4306-B134-FBAC1C12A8DA}" destId="{ABE15DE1-A4AA-4F8D-9733-DD3D407B6654}" srcOrd="0" destOrd="0" presId="urn:microsoft.com/office/officeart/2005/8/layout/hierarchy3"/>
    <dgm:cxn modelId="{7214BA15-0CA6-4A78-987C-F4708ABB0517}" type="presParOf" srcId="{E780D8FE-0CEA-4306-B134-FBAC1C12A8DA}" destId="{640897BA-1494-41D5-BCDE-4A2284F01A5D}" srcOrd="1" destOrd="0" presId="urn:microsoft.com/office/officeart/2005/8/layout/hierarchy3"/>
    <dgm:cxn modelId="{BACF1B6B-4DA4-4276-A468-9AB907699758}" type="presParOf" srcId="{E780D8FE-0CEA-4306-B134-FBAC1C12A8DA}" destId="{1B64FAF4-81A3-4B34-9480-2D3A06BB27A0}" srcOrd="2" destOrd="0" presId="urn:microsoft.com/office/officeart/2005/8/layout/hierarchy3"/>
    <dgm:cxn modelId="{C6F33D00-3751-47A9-94C6-3AB97870A027}" type="presParOf" srcId="{E780D8FE-0CEA-4306-B134-FBAC1C12A8DA}" destId="{109A554B-A407-4916-AEC2-E1CA7FE84646}" srcOrd="3" destOrd="0" presId="urn:microsoft.com/office/officeart/2005/8/layout/hierarchy3"/>
    <dgm:cxn modelId="{70E499FB-BFF3-4C83-A6A7-8EFFD01AC80F}" type="presParOf" srcId="{764AC1B8-5098-438D-A4EB-4851246BDFA2}" destId="{AFDF717C-DDF8-46E8-B83F-412762715E87}" srcOrd="5" destOrd="0" presId="urn:microsoft.com/office/officeart/2005/8/layout/hierarchy3"/>
    <dgm:cxn modelId="{98414949-EB4B-4F31-BDC1-158E614175CF}" type="presParOf" srcId="{AFDF717C-DDF8-46E8-B83F-412762715E87}" destId="{49EAE4A8-B4E4-4709-8497-5CF20FA8CDA5}" srcOrd="0" destOrd="0" presId="urn:microsoft.com/office/officeart/2005/8/layout/hierarchy3"/>
    <dgm:cxn modelId="{8EFF21BE-5B9B-4C65-9AC9-ED99E011952B}" type="presParOf" srcId="{49EAE4A8-B4E4-4709-8497-5CF20FA8CDA5}" destId="{D9DC2870-0473-4059-A291-F4CC8E82608D}" srcOrd="0" destOrd="0" presId="urn:microsoft.com/office/officeart/2005/8/layout/hierarchy3"/>
    <dgm:cxn modelId="{75A1B9F0-3884-48AF-B7C2-489CAFE63529}" type="presParOf" srcId="{49EAE4A8-B4E4-4709-8497-5CF20FA8CDA5}" destId="{D540C900-A6C4-4AFA-9D22-F5268D8FD378}" srcOrd="1" destOrd="0" presId="urn:microsoft.com/office/officeart/2005/8/layout/hierarchy3"/>
    <dgm:cxn modelId="{7F4C7199-3466-4132-B72B-CD08AF847F5D}" type="presParOf" srcId="{AFDF717C-DDF8-46E8-B83F-412762715E87}" destId="{F2BEF384-FDE4-49C6-B1DE-9A7CB4BAA39E}" srcOrd="1" destOrd="0" presId="urn:microsoft.com/office/officeart/2005/8/layout/hierarchy3"/>
    <dgm:cxn modelId="{2AEEBEFA-E1B1-46B6-8FA9-C1FA8F56AC3A}" type="presParOf" srcId="{F2BEF384-FDE4-49C6-B1DE-9A7CB4BAA39E}" destId="{73220086-0353-4801-9E63-A5FE38896F27}" srcOrd="0" destOrd="0" presId="urn:microsoft.com/office/officeart/2005/8/layout/hierarchy3"/>
    <dgm:cxn modelId="{9433A15A-CBE7-4BE3-91D5-CBD1139A6641}" type="presParOf" srcId="{F2BEF384-FDE4-49C6-B1DE-9A7CB4BAA39E}" destId="{DDE2C9DF-B741-46CB-AC91-100B30D84318}" srcOrd="1" destOrd="0" presId="urn:microsoft.com/office/officeart/2005/8/layout/hierarchy3"/>
    <dgm:cxn modelId="{096EA850-45D7-49C3-A5C9-409DADD9668F}" type="presParOf" srcId="{F2BEF384-FDE4-49C6-B1DE-9A7CB4BAA39E}" destId="{1078789D-4AB4-46ED-968A-4A7CAEE9A0E6}" srcOrd="2" destOrd="0" presId="urn:microsoft.com/office/officeart/2005/8/layout/hierarchy3"/>
    <dgm:cxn modelId="{270D63AC-4674-47B4-8A29-031149C013F4}" type="presParOf" srcId="{F2BEF384-FDE4-49C6-B1DE-9A7CB4BAA39E}" destId="{773E7200-BE2A-402F-9013-76565C8218E6}" srcOrd="3" destOrd="0" presId="urn:microsoft.com/office/officeart/2005/8/layout/hierarchy3"/>
    <dgm:cxn modelId="{0E8ECE19-B88D-457F-AB7F-AFC0DEF93657}" type="presParOf" srcId="{F2BEF384-FDE4-49C6-B1DE-9A7CB4BAA39E}" destId="{D3248792-898D-4544-8B66-C6B7A4899344}" srcOrd="4" destOrd="0" presId="urn:microsoft.com/office/officeart/2005/8/layout/hierarchy3"/>
    <dgm:cxn modelId="{266804C5-D71A-49B5-BD76-EB803691B550}" type="presParOf" srcId="{F2BEF384-FDE4-49C6-B1DE-9A7CB4BAA39E}" destId="{5F37C9B8-048A-49C1-B4E1-FEBB547A1160}" srcOrd="5" destOrd="0" presId="urn:microsoft.com/office/officeart/2005/8/layout/hierarchy3"/>
    <dgm:cxn modelId="{9D4AE9D3-2B7C-48CD-9C59-3667B8F90AEE}" type="presParOf" srcId="{764AC1B8-5098-438D-A4EB-4851246BDFA2}" destId="{0E8BC0BC-FA66-4B50-B4B8-BDC825FD88EA}" srcOrd="6" destOrd="0" presId="urn:microsoft.com/office/officeart/2005/8/layout/hierarchy3"/>
    <dgm:cxn modelId="{BCABF37E-0DB9-441C-A631-33E9C49E2399}" type="presParOf" srcId="{0E8BC0BC-FA66-4B50-B4B8-BDC825FD88EA}" destId="{67616C53-830B-4E12-905B-B29BA2EA35C7}" srcOrd="0" destOrd="0" presId="urn:microsoft.com/office/officeart/2005/8/layout/hierarchy3"/>
    <dgm:cxn modelId="{7F8A1E69-4837-4591-A3D1-53344FD8CDFF}" type="presParOf" srcId="{67616C53-830B-4E12-905B-B29BA2EA35C7}" destId="{B7D77873-9C86-423A-B5A4-3427A1CF22F2}" srcOrd="0" destOrd="0" presId="urn:microsoft.com/office/officeart/2005/8/layout/hierarchy3"/>
    <dgm:cxn modelId="{812D9434-851C-4DA4-9654-0EA0E567DCDA}" type="presParOf" srcId="{67616C53-830B-4E12-905B-B29BA2EA35C7}" destId="{C264D6E5-D8A5-43DA-BD91-5A38868D9842}" srcOrd="1" destOrd="0" presId="urn:microsoft.com/office/officeart/2005/8/layout/hierarchy3"/>
    <dgm:cxn modelId="{0AC6097A-BE00-4EA1-9E75-3BEB04030CE5}" type="presParOf" srcId="{0E8BC0BC-FA66-4B50-B4B8-BDC825FD88EA}" destId="{E7BF256D-B543-4B46-9171-EE36B9BB5C2A}" srcOrd="1" destOrd="0" presId="urn:microsoft.com/office/officeart/2005/8/layout/hierarchy3"/>
    <dgm:cxn modelId="{5DA8A484-0CFA-434A-9D09-F2818F3B8AAC}" type="presParOf" srcId="{E7BF256D-B543-4B46-9171-EE36B9BB5C2A}" destId="{77F9DCFC-7505-43B6-8482-EC83EB7E1776}" srcOrd="0" destOrd="0" presId="urn:microsoft.com/office/officeart/2005/8/layout/hierarchy3"/>
    <dgm:cxn modelId="{8126E6F6-BEA2-46DC-BD94-B7A9DA915571}" type="presParOf" srcId="{E7BF256D-B543-4B46-9171-EE36B9BB5C2A}" destId="{416866C3-4358-477D-8375-6ACA9343265E}" srcOrd="1" destOrd="0" presId="urn:microsoft.com/office/officeart/2005/8/layout/hierarchy3"/>
    <dgm:cxn modelId="{5008F42C-34CC-4DF6-9C6B-26F790081336}" type="presParOf" srcId="{E7BF256D-B543-4B46-9171-EE36B9BB5C2A}" destId="{8FA7536E-AD55-4748-852B-0D0510D6E0AF}" srcOrd="2" destOrd="0" presId="urn:microsoft.com/office/officeart/2005/8/layout/hierarchy3"/>
    <dgm:cxn modelId="{75B3F542-A9BE-4E7A-8884-96137B02BA4B}" type="presParOf" srcId="{E7BF256D-B543-4B46-9171-EE36B9BB5C2A}" destId="{367277E2-17F1-489A-90CC-7ACFA2C65E8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8AF9CC-C163-443C-8176-468DF9EA6C8A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47B16E40-E779-4A13-B0F8-49208431BC8F}">
      <dgm:prSet/>
      <dgm:spPr/>
      <dgm:t>
        <a:bodyPr/>
        <a:lstStyle/>
        <a:p>
          <a:r>
            <a:rPr lang="es-ES"/>
            <a:t>Qué tipo de deportes prefieres</a:t>
          </a:r>
          <a:endParaRPr lang="en-GB"/>
        </a:p>
      </dgm:t>
    </dgm:pt>
    <dgm:pt modelId="{A0F8DC74-77FC-4D69-96FF-FB8008B6DD22}" type="parTrans" cxnId="{AF6DEBFC-FED9-48BE-B17C-EA280733E658}">
      <dgm:prSet/>
      <dgm:spPr/>
      <dgm:t>
        <a:bodyPr/>
        <a:lstStyle/>
        <a:p>
          <a:endParaRPr lang="en-GB"/>
        </a:p>
      </dgm:t>
    </dgm:pt>
    <dgm:pt modelId="{EEE457BD-F81A-4DD8-970E-436A65035252}" type="sibTrans" cxnId="{AF6DEBFC-FED9-48BE-B17C-EA280733E658}">
      <dgm:prSet/>
      <dgm:spPr/>
      <dgm:t>
        <a:bodyPr/>
        <a:lstStyle/>
        <a:p>
          <a:endParaRPr lang="en-GB"/>
        </a:p>
      </dgm:t>
    </dgm:pt>
    <dgm:pt modelId="{B91FDA4C-F8B0-4883-B5EE-0432FC4DEB0E}">
      <dgm:prSet/>
      <dgm:spPr/>
      <dgm:t>
        <a:bodyPr/>
        <a:lstStyle/>
        <a:p>
          <a:r>
            <a:rPr lang="es-ES"/>
            <a:t>En equipo</a:t>
          </a:r>
          <a:endParaRPr lang="en-GB"/>
        </a:p>
      </dgm:t>
    </dgm:pt>
    <dgm:pt modelId="{A4167942-7C6C-48B8-A78A-7913492F2142}" type="parTrans" cxnId="{D252627B-5032-47C0-82C8-5955346C0FDD}">
      <dgm:prSet/>
      <dgm:spPr/>
      <dgm:t>
        <a:bodyPr/>
        <a:lstStyle/>
        <a:p>
          <a:endParaRPr lang="en-GB"/>
        </a:p>
      </dgm:t>
    </dgm:pt>
    <dgm:pt modelId="{D2576B96-4BF0-4056-A1F9-3AA3F01342A3}" type="sibTrans" cxnId="{D252627B-5032-47C0-82C8-5955346C0FDD}">
      <dgm:prSet/>
      <dgm:spPr/>
      <dgm:t>
        <a:bodyPr/>
        <a:lstStyle/>
        <a:p>
          <a:endParaRPr lang="en-GB"/>
        </a:p>
      </dgm:t>
    </dgm:pt>
    <dgm:pt modelId="{18DDA864-467C-495A-A46A-5BA96AAA3CCE}">
      <dgm:prSet/>
      <dgm:spPr/>
      <dgm:t>
        <a:bodyPr/>
        <a:lstStyle/>
        <a:p>
          <a:r>
            <a:rPr lang="es-ES"/>
            <a:t>Individuales</a:t>
          </a:r>
          <a:endParaRPr lang="en-GB"/>
        </a:p>
      </dgm:t>
    </dgm:pt>
    <dgm:pt modelId="{FAB33C3E-DF69-4BCC-98FA-47772F4B531A}" type="parTrans" cxnId="{6C044996-DADC-4865-825E-72CAB8EB12C6}">
      <dgm:prSet/>
      <dgm:spPr/>
      <dgm:t>
        <a:bodyPr/>
        <a:lstStyle/>
        <a:p>
          <a:endParaRPr lang="en-GB"/>
        </a:p>
      </dgm:t>
    </dgm:pt>
    <dgm:pt modelId="{7E0C7FD0-AB37-43EA-988B-997899EC72CF}" type="sibTrans" cxnId="{6C044996-DADC-4865-825E-72CAB8EB12C6}">
      <dgm:prSet/>
      <dgm:spPr/>
      <dgm:t>
        <a:bodyPr/>
        <a:lstStyle/>
        <a:p>
          <a:endParaRPr lang="en-GB"/>
        </a:p>
      </dgm:t>
    </dgm:pt>
    <dgm:pt modelId="{8D8FA71D-0C9B-435D-836C-FF85134B4754}">
      <dgm:prSet/>
      <dgm:spPr/>
      <dgm:t>
        <a:bodyPr/>
        <a:lstStyle/>
        <a:p>
          <a:r>
            <a:rPr lang="es-ES"/>
            <a:t>Ídolo</a:t>
          </a:r>
          <a:endParaRPr lang="en-GB"/>
        </a:p>
      </dgm:t>
    </dgm:pt>
    <dgm:pt modelId="{347A54A5-5905-4632-BFDA-C9E3FD820BB9}" type="parTrans" cxnId="{BE4F943D-DF08-48A6-94BE-475B57816483}">
      <dgm:prSet/>
      <dgm:spPr/>
      <dgm:t>
        <a:bodyPr/>
        <a:lstStyle/>
        <a:p>
          <a:endParaRPr lang="en-GB"/>
        </a:p>
      </dgm:t>
    </dgm:pt>
    <dgm:pt modelId="{F133B4F0-84CF-4986-ADBA-F09FD8B3AE63}" type="sibTrans" cxnId="{BE4F943D-DF08-48A6-94BE-475B57816483}">
      <dgm:prSet/>
      <dgm:spPr/>
      <dgm:t>
        <a:bodyPr/>
        <a:lstStyle/>
        <a:p>
          <a:endParaRPr lang="en-GB"/>
        </a:p>
      </dgm:t>
    </dgm:pt>
    <dgm:pt modelId="{4673218C-6AC3-4F2C-85F8-C967A3AEB4C7}">
      <dgm:prSet/>
      <dgm:spPr/>
      <dgm:t>
        <a:bodyPr/>
        <a:lstStyle/>
        <a:p>
          <a:r>
            <a:rPr lang="es-ES"/>
            <a:t>Persona que lo practica</a:t>
          </a:r>
          <a:endParaRPr lang="en-GB"/>
        </a:p>
      </dgm:t>
    </dgm:pt>
    <dgm:pt modelId="{B1F2E0E8-0ECC-4DF5-8C8D-8A86AD153894}" type="parTrans" cxnId="{0247D190-67E5-40BD-9B3D-B8C2B209D1FF}">
      <dgm:prSet/>
      <dgm:spPr/>
      <dgm:t>
        <a:bodyPr/>
        <a:lstStyle/>
        <a:p>
          <a:endParaRPr lang="en-GB"/>
        </a:p>
      </dgm:t>
    </dgm:pt>
    <dgm:pt modelId="{74C0D927-7220-417C-81D4-A4DAD267B49F}" type="sibTrans" cxnId="{0247D190-67E5-40BD-9B3D-B8C2B209D1FF}">
      <dgm:prSet/>
      <dgm:spPr/>
      <dgm:t>
        <a:bodyPr/>
        <a:lstStyle/>
        <a:p>
          <a:endParaRPr lang="en-GB"/>
        </a:p>
      </dgm:t>
    </dgm:pt>
    <dgm:pt modelId="{A327C743-D629-4FBB-B16B-1E11D9CF5BE2}">
      <dgm:prSet/>
      <dgm:spPr/>
      <dgm:t>
        <a:bodyPr/>
        <a:lstStyle/>
        <a:p>
          <a:r>
            <a:rPr lang="es-ES"/>
            <a:t>Cómo es</a:t>
          </a:r>
          <a:endParaRPr lang="en-GB"/>
        </a:p>
      </dgm:t>
    </dgm:pt>
    <dgm:pt modelId="{9F82E4FA-E245-41C9-B956-F017110E8511}" type="parTrans" cxnId="{409EC3CC-5830-4792-B1A6-80941A4F157B}">
      <dgm:prSet/>
      <dgm:spPr/>
      <dgm:t>
        <a:bodyPr/>
        <a:lstStyle/>
        <a:p>
          <a:endParaRPr lang="en-GB"/>
        </a:p>
      </dgm:t>
    </dgm:pt>
    <dgm:pt modelId="{F03FDA3F-7ACB-4F66-9950-70102B58741F}" type="sibTrans" cxnId="{409EC3CC-5830-4792-B1A6-80941A4F157B}">
      <dgm:prSet/>
      <dgm:spPr/>
      <dgm:t>
        <a:bodyPr/>
        <a:lstStyle/>
        <a:p>
          <a:endParaRPr lang="en-GB"/>
        </a:p>
      </dgm:t>
    </dgm:pt>
    <dgm:pt modelId="{0361EA00-0051-454E-A1F7-2E9CE2A2ED97}">
      <dgm:prSet/>
      <dgm:spPr/>
      <dgm:t>
        <a:bodyPr/>
        <a:lstStyle/>
        <a:p>
          <a:r>
            <a:rPr lang="es-ES"/>
            <a:t>Qué deportes practicas</a:t>
          </a:r>
          <a:endParaRPr lang="en-GB"/>
        </a:p>
      </dgm:t>
    </dgm:pt>
    <dgm:pt modelId="{7B51BF00-C6CE-47D0-8CB0-9A4D2294CCD9}" type="parTrans" cxnId="{07665C2F-5243-4E76-AB2E-68FDD37F2BE0}">
      <dgm:prSet/>
      <dgm:spPr/>
      <dgm:t>
        <a:bodyPr/>
        <a:lstStyle/>
        <a:p>
          <a:endParaRPr lang="en-GB"/>
        </a:p>
      </dgm:t>
    </dgm:pt>
    <dgm:pt modelId="{6D84DE71-163A-440E-8BEA-D3229FC826D6}" type="sibTrans" cxnId="{07665C2F-5243-4E76-AB2E-68FDD37F2BE0}">
      <dgm:prSet/>
      <dgm:spPr/>
      <dgm:t>
        <a:bodyPr/>
        <a:lstStyle/>
        <a:p>
          <a:endParaRPr lang="en-GB"/>
        </a:p>
      </dgm:t>
    </dgm:pt>
    <dgm:pt modelId="{10CB417E-A4CF-48F2-9682-CDEA3F424D13}">
      <dgm:prSet/>
      <dgm:spPr/>
      <dgm:t>
        <a:bodyPr/>
        <a:lstStyle/>
        <a:p>
          <a:r>
            <a:rPr lang="es-ES"/>
            <a:t>Cómo es</a:t>
          </a:r>
          <a:endParaRPr lang="en-GB"/>
        </a:p>
      </dgm:t>
    </dgm:pt>
    <dgm:pt modelId="{68E56AC9-BF35-4719-B3E5-D2CC1FAA67E9}" type="parTrans" cxnId="{43512A33-A71A-49A6-9EF0-DDC4D21640F7}">
      <dgm:prSet/>
      <dgm:spPr/>
      <dgm:t>
        <a:bodyPr/>
        <a:lstStyle/>
        <a:p>
          <a:endParaRPr lang="en-GB"/>
        </a:p>
      </dgm:t>
    </dgm:pt>
    <dgm:pt modelId="{16D420E0-0E9D-4B29-9E62-2F696775556C}" type="sibTrans" cxnId="{43512A33-A71A-49A6-9EF0-DDC4D21640F7}">
      <dgm:prSet/>
      <dgm:spPr/>
      <dgm:t>
        <a:bodyPr/>
        <a:lstStyle/>
        <a:p>
          <a:endParaRPr lang="en-GB"/>
        </a:p>
      </dgm:t>
    </dgm:pt>
    <dgm:pt modelId="{77E8815B-C99D-4320-8812-9F6A6CFAC613}">
      <dgm:prSet/>
      <dgm:spPr/>
      <dgm:t>
        <a:bodyPr/>
        <a:lstStyle/>
        <a:p>
          <a:r>
            <a:rPr lang="es-ES"/>
            <a:t>Dónde lo practicas</a:t>
          </a:r>
          <a:endParaRPr lang="en-GB"/>
        </a:p>
      </dgm:t>
    </dgm:pt>
    <dgm:pt modelId="{8156C892-EB53-49F0-B2B8-761929B1B8AF}" type="parTrans" cxnId="{742CE968-DA03-484B-9926-4BE666D34B93}">
      <dgm:prSet/>
      <dgm:spPr/>
      <dgm:t>
        <a:bodyPr/>
        <a:lstStyle/>
        <a:p>
          <a:endParaRPr lang="en-GB"/>
        </a:p>
      </dgm:t>
    </dgm:pt>
    <dgm:pt modelId="{542BAB13-6B5E-43A7-ACAF-A29B7E13488A}" type="sibTrans" cxnId="{742CE968-DA03-484B-9926-4BE666D34B93}">
      <dgm:prSet/>
      <dgm:spPr/>
      <dgm:t>
        <a:bodyPr/>
        <a:lstStyle/>
        <a:p>
          <a:endParaRPr lang="en-GB"/>
        </a:p>
      </dgm:t>
    </dgm:pt>
    <dgm:pt modelId="{896AD842-EAA7-4C3E-A952-1B87C832D194}">
      <dgm:prSet/>
      <dgm:spPr/>
      <dgm:t>
        <a:bodyPr/>
        <a:lstStyle/>
        <a:p>
          <a:r>
            <a:rPr lang="es-ES"/>
            <a:t>Horario y días que lo practicas</a:t>
          </a:r>
          <a:endParaRPr lang="en-GB"/>
        </a:p>
      </dgm:t>
    </dgm:pt>
    <dgm:pt modelId="{E3F3B0E3-0CA3-42EC-A0F0-4FB296E678F6}" type="parTrans" cxnId="{E75EA5B7-34E7-4373-A82F-294C385A3599}">
      <dgm:prSet/>
      <dgm:spPr/>
      <dgm:t>
        <a:bodyPr/>
        <a:lstStyle/>
        <a:p>
          <a:endParaRPr lang="en-GB"/>
        </a:p>
      </dgm:t>
    </dgm:pt>
    <dgm:pt modelId="{5346507C-F597-4A7B-94AA-31E79C74653E}" type="sibTrans" cxnId="{E75EA5B7-34E7-4373-A82F-294C385A3599}">
      <dgm:prSet/>
      <dgm:spPr/>
      <dgm:t>
        <a:bodyPr/>
        <a:lstStyle/>
        <a:p>
          <a:endParaRPr lang="en-GB"/>
        </a:p>
      </dgm:t>
    </dgm:pt>
    <dgm:pt modelId="{C536D55A-8FA8-4F45-A8D7-733E776510E7}">
      <dgm:prSet/>
      <dgm:spPr/>
      <dgm:t>
        <a:bodyPr/>
        <a:lstStyle/>
        <a:p>
          <a:r>
            <a:rPr lang="es-ES"/>
            <a:t>Con quién lo practicas</a:t>
          </a:r>
          <a:endParaRPr lang="en-GB"/>
        </a:p>
      </dgm:t>
    </dgm:pt>
    <dgm:pt modelId="{33FFA7CF-719B-4317-9B0C-A970F40AD84E}" type="parTrans" cxnId="{A6393C13-B94D-47DD-85A8-0C7E599EC3CD}">
      <dgm:prSet/>
      <dgm:spPr/>
      <dgm:t>
        <a:bodyPr/>
        <a:lstStyle/>
        <a:p>
          <a:endParaRPr lang="en-GB"/>
        </a:p>
      </dgm:t>
    </dgm:pt>
    <dgm:pt modelId="{D872A769-5327-42FE-9FE3-1597732E314A}" type="sibTrans" cxnId="{A6393C13-B94D-47DD-85A8-0C7E599EC3CD}">
      <dgm:prSet/>
      <dgm:spPr/>
      <dgm:t>
        <a:bodyPr/>
        <a:lstStyle/>
        <a:p>
          <a:endParaRPr lang="en-GB"/>
        </a:p>
      </dgm:t>
    </dgm:pt>
    <dgm:pt modelId="{764AC1B8-5098-438D-A4EB-4851246BDFA2}" type="pres">
      <dgm:prSet presAssocID="{198AF9CC-C163-443C-8176-468DF9EA6C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E9CAB66-6545-4019-A2BB-F331B377FD45}" type="pres">
      <dgm:prSet presAssocID="{47B16E40-E779-4A13-B0F8-49208431BC8F}" presName="root" presStyleCnt="0"/>
      <dgm:spPr/>
    </dgm:pt>
    <dgm:pt modelId="{AEA9431E-10D9-44C7-80AE-DCE57E0A74A7}" type="pres">
      <dgm:prSet presAssocID="{47B16E40-E779-4A13-B0F8-49208431BC8F}" presName="rootComposite" presStyleCnt="0"/>
      <dgm:spPr/>
    </dgm:pt>
    <dgm:pt modelId="{255B5779-4985-4C83-A910-1040806FBA0E}" type="pres">
      <dgm:prSet presAssocID="{47B16E40-E779-4A13-B0F8-49208431BC8F}" presName="rootText" presStyleLbl="node1" presStyleIdx="0" presStyleCnt="3"/>
      <dgm:spPr/>
    </dgm:pt>
    <dgm:pt modelId="{9A201F6A-8284-4F92-B7B3-0D97396D5FB4}" type="pres">
      <dgm:prSet presAssocID="{47B16E40-E779-4A13-B0F8-49208431BC8F}" presName="rootConnector" presStyleLbl="node1" presStyleIdx="0" presStyleCnt="3"/>
      <dgm:spPr/>
    </dgm:pt>
    <dgm:pt modelId="{6F212FBC-E7CF-46D8-8E03-F7377671B125}" type="pres">
      <dgm:prSet presAssocID="{47B16E40-E779-4A13-B0F8-49208431BC8F}" presName="childShape" presStyleCnt="0"/>
      <dgm:spPr/>
    </dgm:pt>
    <dgm:pt modelId="{82843D17-8521-4157-8F13-554B6DE23072}" type="pres">
      <dgm:prSet presAssocID="{A4167942-7C6C-48B8-A78A-7913492F2142}" presName="Name13" presStyleLbl="parChTrans1D2" presStyleIdx="0" presStyleCnt="8"/>
      <dgm:spPr/>
    </dgm:pt>
    <dgm:pt modelId="{7D18E6DB-28B5-4E4D-A217-9F6E6E553256}" type="pres">
      <dgm:prSet presAssocID="{B91FDA4C-F8B0-4883-B5EE-0432FC4DEB0E}" presName="childText" presStyleLbl="bgAcc1" presStyleIdx="0" presStyleCnt="8">
        <dgm:presLayoutVars>
          <dgm:bulletEnabled val="1"/>
        </dgm:presLayoutVars>
      </dgm:prSet>
      <dgm:spPr/>
    </dgm:pt>
    <dgm:pt modelId="{361BBDFD-A252-4BD7-8F18-92B50EB80492}" type="pres">
      <dgm:prSet presAssocID="{FAB33C3E-DF69-4BCC-98FA-47772F4B531A}" presName="Name13" presStyleLbl="parChTrans1D2" presStyleIdx="1" presStyleCnt="8"/>
      <dgm:spPr/>
    </dgm:pt>
    <dgm:pt modelId="{4F5F4293-9154-4CC4-A2A2-F811B33364FE}" type="pres">
      <dgm:prSet presAssocID="{18DDA864-467C-495A-A46A-5BA96AAA3CCE}" presName="childText" presStyleLbl="bgAcc1" presStyleIdx="1" presStyleCnt="8">
        <dgm:presLayoutVars>
          <dgm:bulletEnabled val="1"/>
        </dgm:presLayoutVars>
      </dgm:prSet>
      <dgm:spPr/>
    </dgm:pt>
    <dgm:pt modelId="{ED84F30C-320C-4DE3-ACBB-A8240242DBAC}" type="pres">
      <dgm:prSet presAssocID="{347A54A5-5905-4632-BFDA-C9E3FD820BB9}" presName="Name13" presStyleLbl="parChTrans1D2" presStyleIdx="2" presStyleCnt="8"/>
      <dgm:spPr/>
    </dgm:pt>
    <dgm:pt modelId="{39EC3DEE-70DF-4FE8-9BC5-B239D70C4347}" type="pres">
      <dgm:prSet presAssocID="{8D8FA71D-0C9B-435D-836C-FF85134B4754}" presName="childText" presStyleLbl="bgAcc1" presStyleIdx="2" presStyleCnt="8">
        <dgm:presLayoutVars>
          <dgm:bulletEnabled val="1"/>
        </dgm:presLayoutVars>
      </dgm:prSet>
      <dgm:spPr/>
    </dgm:pt>
    <dgm:pt modelId="{277A4CBA-FA01-4972-A0F1-6A547DD7411A}" type="pres">
      <dgm:prSet presAssocID="{4673218C-6AC3-4F2C-85F8-C967A3AEB4C7}" presName="root" presStyleCnt="0"/>
      <dgm:spPr/>
    </dgm:pt>
    <dgm:pt modelId="{E2487BE3-B82B-4617-81C2-074604D06CA9}" type="pres">
      <dgm:prSet presAssocID="{4673218C-6AC3-4F2C-85F8-C967A3AEB4C7}" presName="rootComposite" presStyleCnt="0"/>
      <dgm:spPr/>
    </dgm:pt>
    <dgm:pt modelId="{94CB21B2-3D5F-43AC-B375-8C8A7E8AC43A}" type="pres">
      <dgm:prSet presAssocID="{4673218C-6AC3-4F2C-85F8-C967A3AEB4C7}" presName="rootText" presStyleLbl="node1" presStyleIdx="1" presStyleCnt="3"/>
      <dgm:spPr/>
    </dgm:pt>
    <dgm:pt modelId="{E6C176F8-1C97-4C6F-80EF-303267893EBC}" type="pres">
      <dgm:prSet presAssocID="{4673218C-6AC3-4F2C-85F8-C967A3AEB4C7}" presName="rootConnector" presStyleLbl="node1" presStyleIdx="1" presStyleCnt="3"/>
      <dgm:spPr/>
    </dgm:pt>
    <dgm:pt modelId="{77AB9D43-3CFE-479E-A759-14630557A1E3}" type="pres">
      <dgm:prSet presAssocID="{4673218C-6AC3-4F2C-85F8-C967A3AEB4C7}" presName="childShape" presStyleCnt="0"/>
      <dgm:spPr/>
    </dgm:pt>
    <dgm:pt modelId="{4FDFE14B-449C-44F0-9D68-3BF1D6BFB816}" type="pres">
      <dgm:prSet presAssocID="{9F82E4FA-E245-41C9-B956-F017110E8511}" presName="Name13" presStyleLbl="parChTrans1D2" presStyleIdx="3" presStyleCnt="8"/>
      <dgm:spPr/>
    </dgm:pt>
    <dgm:pt modelId="{F9238D30-FCAE-4EBF-B582-301B751D21CF}" type="pres">
      <dgm:prSet presAssocID="{A327C743-D629-4FBB-B16B-1E11D9CF5BE2}" presName="childText" presStyleLbl="bgAcc1" presStyleIdx="3" presStyleCnt="8">
        <dgm:presLayoutVars>
          <dgm:bulletEnabled val="1"/>
        </dgm:presLayoutVars>
      </dgm:prSet>
      <dgm:spPr/>
    </dgm:pt>
    <dgm:pt modelId="{3F866CE6-4C51-4E24-8912-52E6AB35F8DB}" type="pres">
      <dgm:prSet presAssocID="{0361EA00-0051-454E-A1F7-2E9CE2A2ED97}" presName="root" presStyleCnt="0"/>
      <dgm:spPr/>
    </dgm:pt>
    <dgm:pt modelId="{B06FE5E8-0F49-43AB-B9A6-C8B82237E9D9}" type="pres">
      <dgm:prSet presAssocID="{0361EA00-0051-454E-A1F7-2E9CE2A2ED97}" presName="rootComposite" presStyleCnt="0"/>
      <dgm:spPr/>
    </dgm:pt>
    <dgm:pt modelId="{D231A6C3-04B2-4654-85C4-AED4D9A72174}" type="pres">
      <dgm:prSet presAssocID="{0361EA00-0051-454E-A1F7-2E9CE2A2ED97}" presName="rootText" presStyleLbl="node1" presStyleIdx="2" presStyleCnt="3"/>
      <dgm:spPr/>
    </dgm:pt>
    <dgm:pt modelId="{6750957A-18BF-4409-A864-D4B383057AC8}" type="pres">
      <dgm:prSet presAssocID="{0361EA00-0051-454E-A1F7-2E9CE2A2ED97}" presName="rootConnector" presStyleLbl="node1" presStyleIdx="2" presStyleCnt="3"/>
      <dgm:spPr/>
    </dgm:pt>
    <dgm:pt modelId="{CD48F175-5FA2-4A80-95BB-E7ADA5287BAF}" type="pres">
      <dgm:prSet presAssocID="{0361EA00-0051-454E-A1F7-2E9CE2A2ED97}" presName="childShape" presStyleCnt="0"/>
      <dgm:spPr/>
    </dgm:pt>
    <dgm:pt modelId="{C51E2936-37AB-4BB7-A1D5-EBE1B0D32235}" type="pres">
      <dgm:prSet presAssocID="{68E56AC9-BF35-4719-B3E5-D2CC1FAA67E9}" presName="Name13" presStyleLbl="parChTrans1D2" presStyleIdx="4" presStyleCnt="8"/>
      <dgm:spPr/>
    </dgm:pt>
    <dgm:pt modelId="{A187BB0F-A53A-4741-B0A3-38231FD5F30A}" type="pres">
      <dgm:prSet presAssocID="{10CB417E-A4CF-48F2-9682-CDEA3F424D13}" presName="childText" presStyleLbl="bgAcc1" presStyleIdx="4" presStyleCnt="8">
        <dgm:presLayoutVars>
          <dgm:bulletEnabled val="1"/>
        </dgm:presLayoutVars>
      </dgm:prSet>
      <dgm:spPr/>
    </dgm:pt>
    <dgm:pt modelId="{63780CE0-1BE1-45D7-9A8C-444574953642}" type="pres">
      <dgm:prSet presAssocID="{8156C892-EB53-49F0-B2B8-761929B1B8AF}" presName="Name13" presStyleLbl="parChTrans1D2" presStyleIdx="5" presStyleCnt="8"/>
      <dgm:spPr/>
    </dgm:pt>
    <dgm:pt modelId="{E4BCB338-584A-4BE5-9073-9033DE8D7B55}" type="pres">
      <dgm:prSet presAssocID="{77E8815B-C99D-4320-8812-9F6A6CFAC613}" presName="childText" presStyleLbl="bgAcc1" presStyleIdx="5" presStyleCnt="8">
        <dgm:presLayoutVars>
          <dgm:bulletEnabled val="1"/>
        </dgm:presLayoutVars>
      </dgm:prSet>
      <dgm:spPr/>
    </dgm:pt>
    <dgm:pt modelId="{E5CB1CBD-3777-4B3D-A0A0-F34B152C7699}" type="pres">
      <dgm:prSet presAssocID="{E3F3B0E3-0CA3-42EC-A0F0-4FB296E678F6}" presName="Name13" presStyleLbl="parChTrans1D2" presStyleIdx="6" presStyleCnt="8"/>
      <dgm:spPr/>
    </dgm:pt>
    <dgm:pt modelId="{B84277B0-6FB1-47FF-94F7-23392DF435B1}" type="pres">
      <dgm:prSet presAssocID="{896AD842-EAA7-4C3E-A952-1B87C832D194}" presName="childText" presStyleLbl="bgAcc1" presStyleIdx="6" presStyleCnt="8">
        <dgm:presLayoutVars>
          <dgm:bulletEnabled val="1"/>
        </dgm:presLayoutVars>
      </dgm:prSet>
      <dgm:spPr/>
    </dgm:pt>
    <dgm:pt modelId="{9F4D29A3-4B2F-4A6C-BE08-0DC25BD2FF08}" type="pres">
      <dgm:prSet presAssocID="{33FFA7CF-719B-4317-9B0C-A970F40AD84E}" presName="Name13" presStyleLbl="parChTrans1D2" presStyleIdx="7" presStyleCnt="8"/>
      <dgm:spPr/>
    </dgm:pt>
    <dgm:pt modelId="{0A3028EC-7CF8-4E41-A3DF-EC39CACCE7CC}" type="pres">
      <dgm:prSet presAssocID="{C536D55A-8FA8-4F45-A8D7-733E776510E7}" presName="childText" presStyleLbl="bgAcc1" presStyleIdx="7" presStyleCnt="8">
        <dgm:presLayoutVars>
          <dgm:bulletEnabled val="1"/>
        </dgm:presLayoutVars>
      </dgm:prSet>
      <dgm:spPr/>
    </dgm:pt>
  </dgm:ptLst>
  <dgm:cxnLst>
    <dgm:cxn modelId="{9410EF01-AE4E-454A-B5BC-CC4B70CCEDD6}" type="presOf" srcId="{77E8815B-C99D-4320-8812-9F6A6CFAC613}" destId="{E4BCB338-584A-4BE5-9073-9033DE8D7B55}" srcOrd="0" destOrd="0" presId="urn:microsoft.com/office/officeart/2005/8/layout/hierarchy3"/>
    <dgm:cxn modelId="{77D7320E-BBFA-4C0A-B36C-1720BA636E7A}" type="presOf" srcId="{8156C892-EB53-49F0-B2B8-761929B1B8AF}" destId="{63780CE0-1BE1-45D7-9A8C-444574953642}" srcOrd="0" destOrd="0" presId="urn:microsoft.com/office/officeart/2005/8/layout/hierarchy3"/>
    <dgm:cxn modelId="{A6393C13-B94D-47DD-85A8-0C7E599EC3CD}" srcId="{0361EA00-0051-454E-A1F7-2E9CE2A2ED97}" destId="{C536D55A-8FA8-4F45-A8D7-733E776510E7}" srcOrd="3" destOrd="0" parTransId="{33FFA7CF-719B-4317-9B0C-A970F40AD84E}" sibTransId="{D872A769-5327-42FE-9FE3-1597732E314A}"/>
    <dgm:cxn modelId="{CF42F71E-8EDB-4A03-B91D-5D26A9C5DC7D}" type="presOf" srcId="{0361EA00-0051-454E-A1F7-2E9CE2A2ED97}" destId="{6750957A-18BF-4409-A864-D4B383057AC8}" srcOrd="1" destOrd="0" presId="urn:microsoft.com/office/officeart/2005/8/layout/hierarchy3"/>
    <dgm:cxn modelId="{471CBB2B-2B5F-490F-A19D-6E25075F07C1}" type="presOf" srcId="{C536D55A-8FA8-4F45-A8D7-733E776510E7}" destId="{0A3028EC-7CF8-4E41-A3DF-EC39CACCE7CC}" srcOrd="0" destOrd="0" presId="urn:microsoft.com/office/officeart/2005/8/layout/hierarchy3"/>
    <dgm:cxn modelId="{07665C2F-5243-4E76-AB2E-68FDD37F2BE0}" srcId="{198AF9CC-C163-443C-8176-468DF9EA6C8A}" destId="{0361EA00-0051-454E-A1F7-2E9CE2A2ED97}" srcOrd="2" destOrd="0" parTransId="{7B51BF00-C6CE-47D0-8CB0-9A4D2294CCD9}" sibTransId="{6D84DE71-163A-440E-8BEA-D3229FC826D6}"/>
    <dgm:cxn modelId="{43512A33-A71A-49A6-9EF0-DDC4D21640F7}" srcId="{0361EA00-0051-454E-A1F7-2E9CE2A2ED97}" destId="{10CB417E-A4CF-48F2-9682-CDEA3F424D13}" srcOrd="0" destOrd="0" parTransId="{68E56AC9-BF35-4719-B3E5-D2CC1FAA67E9}" sibTransId="{16D420E0-0E9D-4B29-9E62-2F696775556C}"/>
    <dgm:cxn modelId="{BE4F943D-DF08-48A6-94BE-475B57816483}" srcId="{47B16E40-E779-4A13-B0F8-49208431BC8F}" destId="{8D8FA71D-0C9B-435D-836C-FF85134B4754}" srcOrd="2" destOrd="0" parTransId="{347A54A5-5905-4632-BFDA-C9E3FD820BB9}" sibTransId="{F133B4F0-84CF-4986-ADBA-F09FD8B3AE63}"/>
    <dgm:cxn modelId="{AD72155B-5CAA-43B4-921F-6B704EA3452A}" type="presOf" srcId="{896AD842-EAA7-4C3E-A952-1B87C832D194}" destId="{B84277B0-6FB1-47FF-94F7-23392DF435B1}" srcOrd="0" destOrd="0" presId="urn:microsoft.com/office/officeart/2005/8/layout/hierarchy3"/>
    <dgm:cxn modelId="{80989D42-8709-4936-B4EB-0D7FD2DA268A}" type="presOf" srcId="{9F82E4FA-E245-41C9-B956-F017110E8511}" destId="{4FDFE14B-449C-44F0-9D68-3BF1D6BFB816}" srcOrd="0" destOrd="0" presId="urn:microsoft.com/office/officeart/2005/8/layout/hierarchy3"/>
    <dgm:cxn modelId="{71D88963-F059-4431-AF96-3F1BFD5F0DFD}" type="presOf" srcId="{B91FDA4C-F8B0-4883-B5EE-0432FC4DEB0E}" destId="{7D18E6DB-28B5-4E4D-A217-9F6E6E553256}" srcOrd="0" destOrd="0" presId="urn:microsoft.com/office/officeart/2005/8/layout/hierarchy3"/>
    <dgm:cxn modelId="{5756F943-F097-454E-882E-1F904BD2539A}" type="presOf" srcId="{47B16E40-E779-4A13-B0F8-49208431BC8F}" destId="{255B5779-4985-4C83-A910-1040806FBA0E}" srcOrd="0" destOrd="0" presId="urn:microsoft.com/office/officeart/2005/8/layout/hierarchy3"/>
    <dgm:cxn modelId="{DB5B4567-30A3-4143-A1B3-24228B7988BA}" type="presOf" srcId="{8D8FA71D-0C9B-435D-836C-FF85134B4754}" destId="{39EC3DEE-70DF-4FE8-9BC5-B239D70C4347}" srcOrd="0" destOrd="0" presId="urn:microsoft.com/office/officeart/2005/8/layout/hierarchy3"/>
    <dgm:cxn modelId="{742CE968-DA03-484B-9926-4BE666D34B93}" srcId="{0361EA00-0051-454E-A1F7-2E9CE2A2ED97}" destId="{77E8815B-C99D-4320-8812-9F6A6CFAC613}" srcOrd="1" destOrd="0" parTransId="{8156C892-EB53-49F0-B2B8-761929B1B8AF}" sibTransId="{542BAB13-6B5E-43A7-ACAF-A29B7E13488A}"/>
    <dgm:cxn modelId="{9C7DE073-E1A6-4D25-84A6-35FF5D5FFF97}" type="presOf" srcId="{10CB417E-A4CF-48F2-9682-CDEA3F424D13}" destId="{A187BB0F-A53A-4741-B0A3-38231FD5F30A}" srcOrd="0" destOrd="0" presId="urn:microsoft.com/office/officeart/2005/8/layout/hierarchy3"/>
    <dgm:cxn modelId="{4CF8D958-D5D1-47EE-A535-C26004426249}" type="presOf" srcId="{198AF9CC-C163-443C-8176-468DF9EA6C8A}" destId="{764AC1B8-5098-438D-A4EB-4851246BDFA2}" srcOrd="0" destOrd="0" presId="urn:microsoft.com/office/officeart/2005/8/layout/hierarchy3"/>
    <dgm:cxn modelId="{D252627B-5032-47C0-82C8-5955346C0FDD}" srcId="{47B16E40-E779-4A13-B0F8-49208431BC8F}" destId="{B91FDA4C-F8B0-4883-B5EE-0432FC4DEB0E}" srcOrd="0" destOrd="0" parTransId="{A4167942-7C6C-48B8-A78A-7913492F2142}" sibTransId="{D2576B96-4BF0-4056-A1F9-3AA3F01342A3}"/>
    <dgm:cxn modelId="{EDEF497E-6D28-4EAB-8B35-4AE15AFB1132}" type="presOf" srcId="{4673218C-6AC3-4F2C-85F8-C967A3AEB4C7}" destId="{94CB21B2-3D5F-43AC-B375-8C8A7E8AC43A}" srcOrd="0" destOrd="0" presId="urn:microsoft.com/office/officeart/2005/8/layout/hierarchy3"/>
    <dgm:cxn modelId="{C276127F-77F7-4E91-B1AA-16B3A409A685}" type="presOf" srcId="{18DDA864-467C-495A-A46A-5BA96AAA3CCE}" destId="{4F5F4293-9154-4CC4-A2A2-F811B33364FE}" srcOrd="0" destOrd="0" presId="urn:microsoft.com/office/officeart/2005/8/layout/hierarchy3"/>
    <dgm:cxn modelId="{0247D190-67E5-40BD-9B3D-B8C2B209D1FF}" srcId="{198AF9CC-C163-443C-8176-468DF9EA6C8A}" destId="{4673218C-6AC3-4F2C-85F8-C967A3AEB4C7}" srcOrd="1" destOrd="0" parTransId="{B1F2E0E8-0ECC-4DF5-8C8D-8A86AD153894}" sibTransId="{74C0D927-7220-417C-81D4-A4DAD267B49F}"/>
    <dgm:cxn modelId="{6C044996-DADC-4865-825E-72CAB8EB12C6}" srcId="{47B16E40-E779-4A13-B0F8-49208431BC8F}" destId="{18DDA864-467C-495A-A46A-5BA96AAA3CCE}" srcOrd="1" destOrd="0" parTransId="{FAB33C3E-DF69-4BCC-98FA-47772F4B531A}" sibTransId="{7E0C7FD0-AB37-43EA-988B-997899EC72CF}"/>
    <dgm:cxn modelId="{58D4F296-ABC1-42C0-95C7-7482920A014E}" type="presOf" srcId="{33FFA7CF-719B-4317-9B0C-A970F40AD84E}" destId="{9F4D29A3-4B2F-4A6C-BE08-0DC25BD2FF08}" srcOrd="0" destOrd="0" presId="urn:microsoft.com/office/officeart/2005/8/layout/hierarchy3"/>
    <dgm:cxn modelId="{B024AC9D-BE48-4926-8E94-86AC7DA8B8F3}" type="presOf" srcId="{68E56AC9-BF35-4719-B3E5-D2CC1FAA67E9}" destId="{C51E2936-37AB-4BB7-A1D5-EBE1B0D32235}" srcOrd="0" destOrd="0" presId="urn:microsoft.com/office/officeart/2005/8/layout/hierarchy3"/>
    <dgm:cxn modelId="{5CC7F3A6-DA45-4834-945E-A6C503E0A5F9}" type="presOf" srcId="{E3F3B0E3-0CA3-42EC-A0F0-4FB296E678F6}" destId="{E5CB1CBD-3777-4B3D-A0A0-F34B152C7699}" srcOrd="0" destOrd="0" presId="urn:microsoft.com/office/officeart/2005/8/layout/hierarchy3"/>
    <dgm:cxn modelId="{C1ED2CAD-0DDB-4DD1-870E-1FD944603198}" type="presOf" srcId="{4673218C-6AC3-4F2C-85F8-C967A3AEB4C7}" destId="{E6C176F8-1C97-4C6F-80EF-303267893EBC}" srcOrd="1" destOrd="0" presId="urn:microsoft.com/office/officeart/2005/8/layout/hierarchy3"/>
    <dgm:cxn modelId="{E75EA5B7-34E7-4373-A82F-294C385A3599}" srcId="{0361EA00-0051-454E-A1F7-2E9CE2A2ED97}" destId="{896AD842-EAA7-4C3E-A952-1B87C832D194}" srcOrd="2" destOrd="0" parTransId="{E3F3B0E3-0CA3-42EC-A0F0-4FB296E678F6}" sibTransId="{5346507C-F597-4A7B-94AA-31E79C74653E}"/>
    <dgm:cxn modelId="{152C9DC7-9205-4BC2-B3F7-927FABF46DFA}" type="presOf" srcId="{A327C743-D629-4FBB-B16B-1E11D9CF5BE2}" destId="{F9238D30-FCAE-4EBF-B582-301B751D21CF}" srcOrd="0" destOrd="0" presId="urn:microsoft.com/office/officeart/2005/8/layout/hierarchy3"/>
    <dgm:cxn modelId="{3236BAC9-E8BF-4BE4-B70E-3B963DC84CFF}" type="presOf" srcId="{FAB33C3E-DF69-4BCC-98FA-47772F4B531A}" destId="{361BBDFD-A252-4BD7-8F18-92B50EB80492}" srcOrd="0" destOrd="0" presId="urn:microsoft.com/office/officeart/2005/8/layout/hierarchy3"/>
    <dgm:cxn modelId="{409EC3CC-5830-4792-B1A6-80941A4F157B}" srcId="{4673218C-6AC3-4F2C-85F8-C967A3AEB4C7}" destId="{A327C743-D629-4FBB-B16B-1E11D9CF5BE2}" srcOrd="0" destOrd="0" parTransId="{9F82E4FA-E245-41C9-B956-F017110E8511}" sibTransId="{F03FDA3F-7ACB-4F66-9950-70102B58741F}"/>
    <dgm:cxn modelId="{6CBC2BCE-32CF-486F-B9A2-D88E2E554B8E}" type="presOf" srcId="{47B16E40-E779-4A13-B0F8-49208431BC8F}" destId="{9A201F6A-8284-4F92-B7B3-0D97396D5FB4}" srcOrd="1" destOrd="0" presId="urn:microsoft.com/office/officeart/2005/8/layout/hierarchy3"/>
    <dgm:cxn modelId="{8E7082E3-6FC1-4F1F-BA7C-727636172B86}" type="presOf" srcId="{347A54A5-5905-4632-BFDA-C9E3FD820BB9}" destId="{ED84F30C-320C-4DE3-ACBB-A8240242DBAC}" srcOrd="0" destOrd="0" presId="urn:microsoft.com/office/officeart/2005/8/layout/hierarchy3"/>
    <dgm:cxn modelId="{D88440E9-DC97-4B85-842C-0DC8EE45C892}" type="presOf" srcId="{0361EA00-0051-454E-A1F7-2E9CE2A2ED97}" destId="{D231A6C3-04B2-4654-85C4-AED4D9A72174}" srcOrd="0" destOrd="0" presId="urn:microsoft.com/office/officeart/2005/8/layout/hierarchy3"/>
    <dgm:cxn modelId="{A14F77F1-C903-47D8-A13C-3B1B4B38B88A}" type="presOf" srcId="{A4167942-7C6C-48B8-A78A-7913492F2142}" destId="{82843D17-8521-4157-8F13-554B6DE23072}" srcOrd="0" destOrd="0" presId="urn:microsoft.com/office/officeart/2005/8/layout/hierarchy3"/>
    <dgm:cxn modelId="{AF6DEBFC-FED9-48BE-B17C-EA280733E658}" srcId="{198AF9CC-C163-443C-8176-468DF9EA6C8A}" destId="{47B16E40-E779-4A13-B0F8-49208431BC8F}" srcOrd="0" destOrd="0" parTransId="{A0F8DC74-77FC-4D69-96FF-FB8008B6DD22}" sibTransId="{EEE457BD-F81A-4DD8-970E-436A65035252}"/>
    <dgm:cxn modelId="{F7DE0D57-F047-486B-9F0E-97D96EDFAFAA}" type="presParOf" srcId="{764AC1B8-5098-438D-A4EB-4851246BDFA2}" destId="{5E9CAB66-6545-4019-A2BB-F331B377FD45}" srcOrd="0" destOrd="0" presId="urn:microsoft.com/office/officeart/2005/8/layout/hierarchy3"/>
    <dgm:cxn modelId="{D542B921-58A2-40B6-8F6A-4F15D2A48782}" type="presParOf" srcId="{5E9CAB66-6545-4019-A2BB-F331B377FD45}" destId="{AEA9431E-10D9-44C7-80AE-DCE57E0A74A7}" srcOrd="0" destOrd="0" presId="urn:microsoft.com/office/officeart/2005/8/layout/hierarchy3"/>
    <dgm:cxn modelId="{BFBCC269-E298-4335-8D17-C0E4E5AFBBBB}" type="presParOf" srcId="{AEA9431E-10D9-44C7-80AE-DCE57E0A74A7}" destId="{255B5779-4985-4C83-A910-1040806FBA0E}" srcOrd="0" destOrd="0" presId="urn:microsoft.com/office/officeart/2005/8/layout/hierarchy3"/>
    <dgm:cxn modelId="{2E1EAB0B-2646-4C41-B3A3-6F297EBEA854}" type="presParOf" srcId="{AEA9431E-10D9-44C7-80AE-DCE57E0A74A7}" destId="{9A201F6A-8284-4F92-B7B3-0D97396D5FB4}" srcOrd="1" destOrd="0" presId="urn:microsoft.com/office/officeart/2005/8/layout/hierarchy3"/>
    <dgm:cxn modelId="{3FE40349-675A-45A3-9AEC-0FF8AB857BFC}" type="presParOf" srcId="{5E9CAB66-6545-4019-A2BB-F331B377FD45}" destId="{6F212FBC-E7CF-46D8-8E03-F7377671B125}" srcOrd="1" destOrd="0" presId="urn:microsoft.com/office/officeart/2005/8/layout/hierarchy3"/>
    <dgm:cxn modelId="{A048C067-C837-48F5-A2C5-51CAE9E4569A}" type="presParOf" srcId="{6F212FBC-E7CF-46D8-8E03-F7377671B125}" destId="{82843D17-8521-4157-8F13-554B6DE23072}" srcOrd="0" destOrd="0" presId="urn:microsoft.com/office/officeart/2005/8/layout/hierarchy3"/>
    <dgm:cxn modelId="{29EA5AD7-7508-4F4F-81A0-5753EF3D80D7}" type="presParOf" srcId="{6F212FBC-E7CF-46D8-8E03-F7377671B125}" destId="{7D18E6DB-28B5-4E4D-A217-9F6E6E553256}" srcOrd="1" destOrd="0" presId="urn:microsoft.com/office/officeart/2005/8/layout/hierarchy3"/>
    <dgm:cxn modelId="{F7F17C1D-9DCF-46BB-B097-F48C8F279766}" type="presParOf" srcId="{6F212FBC-E7CF-46D8-8E03-F7377671B125}" destId="{361BBDFD-A252-4BD7-8F18-92B50EB80492}" srcOrd="2" destOrd="0" presId="urn:microsoft.com/office/officeart/2005/8/layout/hierarchy3"/>
    <dgm:cxn modelId="{1854DC51-FFC8-4DB7-B795-032EE44BB221}" type="presParOf" srcId="{6F212FBC-E7CF-46D8-8E03-F7377671B125}" destId="{4F5F4293-9154-4CC4-A2A2-F811B33364FE}" srcOrd="3" destOrd="0" presId="urn:microsoft.com/office/officeart/2005/8/layout/hierarchy3"/>
    <dgm:cxn modelId="{C88B9228-BCE3-4816-822C-A9045B71AE70}" type="presParOf" srcId="{6F212FBC-E7CF-46D8-8E03-F7377671B125}" destId="{ED84F30C-320C-4DE3-ACBB-A8240242DBAC}" srcOrd="4" destOrd="0" presId="urn:microsoft.com/office/officeart/2005/8/layout/hierarchy3"/>
    <dgm:cxn modelId="{35448314-49AB-45D6-AABD-13502BCB6B12}" type="presParOf" srcId="{6F212FBC-E7CF-46D8-8E03-F7377671B125}" destId="{39EC3DEE-70DF-4FE8-9BC5-B239D70C4347}" srcOrd="5" destOrd="0" presId="urn:microsoft.com/office/officeart/2005/8/layout/hierarchy3"/>
    <dgm:cxn modelId="{27BA5720-BC92-4FF1-8DAC-55BD2F2E3D01}" type="presParOf" srcId="{764AC1B8-5098-438D-A4EB-4851246BDFA2}" destId="{277A4CBA-FA01-4972-A0F1-6A547DD7411A}" srcOrd="1" destOrd="0" presId="urn:microsoft.com/office/officeart/2005/8/layout/hierarchy3"/>
    <dgm:cxn modelId="{669F2F66-4EAC-4E39-BDA6-FB8486EBEE62}" type="presParOf" srcId="{277A4CBA-FA01-4972-A0F1-6A547DD7411A}" destId="{E2487BE3-B82B-4617-81C2-074604D06CA9}" srcOrd="0" destOrd="0" presId="urn:microsoft.com/office/officeart/2005/8/layout/hierarchy3"/>
    <dgm:cxn modelId="{5362C904-3149-42B5-B3D4-171909CABDCF}" type="presParOf" srcId="{E2487BE3-B82B-4617-81C2-074604D06CA9}" destId="{94CB21B2-3D5F-43AC-B375-8C8A7E8AC43A}" srcOrd="0" destOrd="0" presId="urn:microsoft.com/office/officeart/2005/8/layout/hierarchy3"/>
    <dgm:cxn modelId="{7A19D3D5-C911-43D1-B993-8E5CADC2AADD}" type="presParOf" srcId="{E2487BE3-B82B-4617-81C2-074604D06CA9}" destId="{E6C176F8-1C97-4C6F-80EF-303267893EBC}" srcOrd="1" destOrd="0" presId="urn:microsoft.com/office/officeart/2005/8/layout/hierarchy3"/>
    <dgm:cxn modelId="{88FF9E3C-2FE3-4A32-86CC-421E4EBA2DB2}" type="presParOf" srcId="{277A4CBA-FA01-4972-A0F1-6A547DD7411A}" destId="{77AB9D43-3CFE-479E-A759-14630557A1E3}" srcOrd="1" destOrd="0" presId="urn:microsoft.com/office/officeart/2005/8/layout/hierarchy3"/>
    <dgm:cxn modelId="{CEF92477-8EA1-46D4-A2A5-1658186C05D1}" type="presParOf" srcId="{77AB9D43-3CFE-479E-A759-14630557A1E3}" destId="{4FDFE14B-449C-44F0-9D68-3BF1D6BFB816}" srcOrd="0" destOrd="0" presId="urn:microsoft.com/office/officeart/2005/8/layout/hierarchy3"/>
    <dgm:cxn modelId="{1F92F27B-F86E-4477-9CE4-29D5A5905FC8}" type="presParOf" srcId="{77AB9D43-3CFE-479E-A759-14630557A1E3}" destId="{F9238D30-FCAE-4EBF-B582-301B751D21CF}" srcOrd="1" destOrd="0" presId="urn:microsoft.com/office/officeart/2005/8/layout/hierarchy3"/>
    <dgm:cxn modelId="{76DBAC26-78A3-4F5A-BEAA-E72B493F457A}" type="presParOf" srcId="{764AC1B8-5098-438D-A4EB-4851246BDFA2}" destId="{3F866CE6-4C51-4E24-8912-52E6AB35F8DB}" srcOrd="2" destOrd="0" presId="urn:microsoft.com/office/officeart/2005/8/layout/hierarchy3"/>
    <dgm:cxn modelId="{3097BAD9-2F3A-47C8-913C-07E7BC4DEC39}" type="presParOf" srcId="{3F866CE6-4C51-4E24-8912-52E6AB35F8DB}" destId="{B06FE5E8-0F49-43AB-B9A6-C8B82237E9D9}" srcOrd="0" destOrd="0" presId="urn:microsoft.com/office/officeart/2005/8/layout/hierarchy3"/>
    <dgm:cxn modelId="{12A74F10-BFA7-44BC-ADB6-EF58B335540C}" type="presParOf" srcId="{B06FE5E8-0F49-43AB-B9A6-C8B82237E9D9}" destId="{D231A6C3-04B2-4654-85C4-AED4D9A72174}" srcOrd="0" destOrd="0" presId="urn:microsoft.com/office/officeart/2005/8/layout/hierarchy3"/>
    <dgm:cxn modelId="{E529361A-9C3D-4364-BB2F-DD5B9C8DF24E}" type="presParOf" srcId="{B06FE5E8-0F49-43AB-B9A6-C8B82237E9D9}" destId="{6750957A-18BF-4409-A864-D4B383057AC8}" srcOrd="1" destOrd="0" presId="urn:microsoft.com/office/officeart/2005/8/layout/hierarchy3"/>
    <dgm:cxn modelId="{F9EC3975-FAE4-4D87-97A5-1F5BCA862E33}" type="presParOf" srcId="{3F866CE6-4C51-4E24-8912-52E6AB35F8DB}" destId="{CD48F175-5FA2-4A80-95BB-E7ADA5287BAF}" srcOrd="1" destOrd="0" presId="urn:microsoft.com/office/officeart/2005/8/layout/hierarchy3"/>
    <dgm:cxn modelId="{A5FF48C0-30E3-4815-82AE-158DB0BA6273}" type="presParOf" srcId="{CD48F175-5FA2-4A80-95BB-E7ADA5287BAF}" destId="{C51E2936-37AB-4BB7-A1D5-EBE1B0D32235}" srcOrd="0" destOrd="0" presId="urn:microsoft.com/office/officeart/2005/8/layout/hierarchy3"/>
    <dgm:cxn modelId="{0691E453-6F0D-40FA-9F0C-3DD9D5A73F00}" type="presParOf" srcId="{CD48F175-5FA2-4A80-95BB-E7ADA5287BAF}" destId="{A187BB0F-A53A-4741-B0A3-38231FD5F30A}" srcOrd="1" destOrd="0" presId="urn:microsoft.com/office/officeart/2005/8/layout/hierarchy3"/>
    <dgm:cxn modelId="{B253F32A-DD36-4B0E-BB8C-2B3757E8FF61}" type="presParOf" srcId="{CD48F175-5FA2-4A80-95BB-E7ADA5287BAF}" destId="{63780CE0-1BE1-45D7-9A8C-444574953642}" srcOrd="2" destOrd="0" presId="urn:microsoft.com/office/officeart/2005/8/layout/hierarchy3"/>
    <dgm:cxn modelId="{7C1195CD-3E8E-4A75-83B4-3865DB4FEE2F}" type="presParOf" srcId="{CD48F175-5FA2-4A80-95BB-E7ADA5287BAF}" destId="{E4BCB338-584A-4BE5-9073-9033DE8D7B55}" srcOrd="3" destOrd="0" presId="urn:microsoft.com/office/officeart/2005/8/layout/hierarchy3"/>
    <dgm:cxn modelId="{5A576AB2-A65D-4741-B523-E9F5F8BDDADF}" type="presParOf" srcId="{CD48F175-5FA2-4A80-95BB-E7ADA5287BAF}" destId="{E5CB1CBD-3777-4B3D-A0A0-F34B152C7699}" srcOrd="4" destOrd="0" presId="urn:microsoft.com/office/officeart/2005/8/layout/hierarchy3"/>
    <dgm:cxn modelId="{97C1A5B5-FA4C-4F6B-BE14-1416A2BA78D8}" type="presParOf" srcId="{CD48F175-5FA2-4A80-95BB-E7ADA5287BAF}" destId="{B84277B0-6FB1-47FF-94F7-23392DF435B1}" srcOrd="5" destOrd="0" presId="urn:microsoft.com/office/officeart/2005/8/layout/hierarchy3"/>
    <dgm:cxn modelId="{100DF153-60E8-406E-8D37-484F2C67517D}" type="presParOf" srcId="{CD48F175-5FA2-4A80-95BB-E7ADA5287BAF}" destId="{9F4D29A3-4B2F-4A6C-BE08-0DC25BD2FF08}" srcOrd="6" destOrd="0" presId="urn:microsoft.com/office/officeart/2005/8/layout/hierarchy3"/>
    <dgm:cxn modelId="{FFD62E9D-D5F2-4F0D-8FE6-8A7D5C30492F}" type="presParOf" srcId="{CD48F175-5FA2-4A80-95BB-E7ADA5287BAF}" destId="{0A3028EC-7CF8-4E41-A3DF-EC39CACCE7CC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8AF9CC-C163-443C-8176-468DF9EA6C8A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714DA85F-2EDC-4C0B-9B4F-5EC1374211AE}">
      <dgm:prSet/>
      <dgm:spPr/>
      <dgm:t>
        <a:bodyPr/>
        <a:lstStyle/>
        <a:p>
          <a:r>
            <a:rPr lang="es-ES"/>
            <a:t>Cómo es la comida de tu región</a:t>
          </a:r>
          <a:endParaRPr lang="en-GB"/>
        </a:p>
      </dgm:t>
    </dgm:pt>
    <dgm:pt modelId="{AF4A9DC2-0059-45E1-B671-A47BC30E7B5F}" type="parTrans" cxnId="{2FCEC72E-0B34-4777-BA9A-9063F6A3AD9C}">
      <dgm:prSet/>
      <dgm:spPr/>
      <dgm:t>
        <a:bodyPr/>
        <a:lstStyle/>
        <a:p>
          <a:endParaRPr lang="en-GB"/>
        </a:p>
      </dgm:t>
    </dgm:pt>
    <dgm:pt modelId="{39D3C80A-4732-4CEA-BC5A-CFE588FA89F0}" type="sibTrans" cxnId="{2FCEC72E-0B34-4777-BA9A-9063F6A3AD9C}">
      <dgm:prSet/>
      <dgm:spPr/>
      <dgm:t>
        <a:bodyPr/>
        <a:lstStyle/>
        <a:p>
          <a:endParaRPr lang="en-GB"/>
        </a:p>
      </dgm:t>
    </dgm:pt>
    <dgm:pt modelId="{F149ED74-7B40-4678-81F8-CD3DE7AE57F5}">
      <dgm:prSet/>
      <dgm:spPr/>
      <dgm:t>
        <a:bodyPr/>
        <a:lstStyle/>
        <a:p>
          <a:r>
            <a:rPr lang="es-ES"/>
            <a:t>Descripción</a:t>
          </a:r>
          <a:endParaRPr lang="en-GB"/>
        </a:p>
      </dgm:t>
    </dgm:pt>
    <dgm:pt modelId="{9E55823A-1428-4C27-8133-E05C44A37063}" type="parTrans" cxnId="{622B597B-C7AB-4BA6-9BA4-8CA1D6E322C6}">
      <dgm:prSet/>
      <dgm:spPr/>
      <dgm:t>
        <a:bodyPr/>
        <a:lstStyle/>
        <a:p>
          <a:endParaRPr lang="en-GB"/>
        </a:p>
      </dgm:t>
    </dgm:pt>
    <dgm:pt modelId="{A3A16674-8FD4-4C29-9576-7E2DBEB34519}" type="sibTrans" cxnId="{622B597B-C7AB-4BA6-9BA4-8CA1D6E322C6}">
      <dgm:prSet/>
      <dgm:spPr/>
      <dgm:t>
        <a:bodyPr/>
        <a:lstStyle/>
        <a:p>
          <a:endParaRPr lang="en-GB"/>
        </a:p>
      </dgm:t>
    </dgm:pt>
    <dgm:pt modelId="{ABB63C55-6959-497F-A39F-CB41FE83CD8E}">
      <dgm:prSet/>
      <dgm:spPr/>
      <dgm:t>
        <a:bodyPr/>
        <a:lstStyle/>
        <a:p>
          <a:r>
            <a:rPr lang="es-ES"/>
            <a:t>Cuáles son los ingredientes más habituales</a:t>
          </a:r>
          <a:endParaRPr lang="en-GB"/>
        </a:p>
      </dgm:t>
    </dgm:pt>
    <dgm:pt modelId="{43C27812-591D-41CC-BEAB-6DFD06CC4AA4}" type="parTrans" cxnId="{6C7BC614-7E9E-495E-9791-F13F324458C3}">
      <dgm:prSet/>
      <dgm:spPr/>
      <dgm:t>
        <a:bodyPr/>
        <a:lstStyle/>
        <a:p>
          <a:endParaRPr lang="en-GB"/>
        </a:p>
      </dgm:t>
    </dgm:pt>
    <dgm:pt modelId="{B7BEF342-5129-4DB8-8FDF-619D6529EE80}" type="sibTrans" cxnId="{6C7BC614-7E9E-495E-9791-F13F324458C3}">
      <dgm:prSet/>
      <dgm:spPr/>
      <dgm:t>
        <a:bodyPr/>
        <a:lstStyle/>
        <a:p>
          <a:endParaRPr lang="en-GB"/>
        </a:p>
      </dgm:t>
    </dgm:pt>
    <dgm:pt modelId="{7C6A9C0F-C3B0-43E2-B7E3-CC1221E2D60D}">
      <dgm:prSet/>
      <dgm:spPr/>
      <dgm:t>
        <a:bodyPr/>
        <a:lstStyle/>
        <a:p>
          <a:r>
            <a:rPr lang="es-ES"/>
            <a:t>Describe la receta</a:t>
          </a:r>
          <a:endParaRPr lang="en-GB"/>
        </a:p>
      </dgm:t>
    </dgm:pt>
    <dgm:pt modelId="{3474BC0C-6D4E-47BE-8C61-EF5BBB16DFFD}" type="parTrans" cxnId="{224600D0-8F5D-4294-AB9D-52F9B2E3C81B}">
      <dgm:prSet/>
      <dgm:spPr/>
      <dgm:t>
        <a:bodyPr/>
        <a:lstStyle/>
        <a:p>
          <a:endParaRPr lang="en-GB"/>
        </a:p>
      </dgm:t>
    </dgm:pt>
    <dgm:pt modelId="{DF93D029-848A-47B3-9B30-68A30D54AF18}" type="sibTrans" cxnId="{224600D0-8F5D-4294-AB9D-52F9B2E3C81B}">
      <dgm:prSet/>
      <dgm:spPr/>
      <dgm:t>
        <a:bodyPr/>
        <a:lstStyle/>
        <a:p>
          <a:endParaRPr lang="en-GB"/>
        </a:p>
      </dgm:t>
    </dgm:pt>
    <dgm:pt modelId="{26A81F46-3F4F-4578-8DB9-9A4BB557B3D8}">
      <dgm:prSet/>
      <dgm:spPr/>
      <dgm:t>
        <a:bodyPr/>
        <a:lstStyle/>
        <a:p>
          <a:r>
            <a:rPr lang="es-ES"/>
            <a:t>Cómo se hace</a:t>
          </a:r>
          <a:endParaRPr lang="en-GB"/>
        </a:p>
      </dgm:t>
    </dgm:pt>
    <dgm:pt modelId="{018786AA-7B8F-4830-9395-F313733E6C1B}" type="parTrans" cxnId="{25F8DA01-245B-4597-9F5E-D06C5E438671}">
      <dgm:prSet/>
      <dgm:spPr/>
      <dgm:t>
        <a:bodyPr/>
        <a:lstStyle/>
        <a:p>
          <a:endParaRPr lang="en-GB"/>
        </a:p>
      </dgm:t>
    </dgm:pt>
    <dgm:pt modelId="{E87AC863-6955-4A1E-878E-6D517C13053F}" type="sibTrans" cxnId="{25F8DA01-245B-4597-9F5E-D06C5E438671}">
      <dgm:prSet/>
      <dgm:spPr/>
      <dgm:t>
        <a:bodyPr/>
        <a:lstStyle/>
        <a:p>
          <a:endParaRPr lang="en-GB"/>
        </a:p>
      </dgm:t>
    </dgm:pt>
    <dgm:pt modelId="{E3DE0C3F-50F7-42C6-84B6-DC207367D43A}">
      <dgm:prSet/>
      <dgm:spPr/>
      <dgm:t>
        <a:bodyPr/>
        <a:lstStyle/>
        <a:p>
          <a:r>
            <a:rPr lang="es-ES"/>
            <a:t>Por qué es conocida internacionalmente</a:t>
          </a:r>
          <a:endParaRPr lang="en-GB"/>
        </a:p>
      </dgm:t>
    </dgm:pt>
    <dgm:pt modelId="{A438FD3E-AFB1-4CB0-BE28-897EBD883431}" type="parTrans" cxnId="{25F99AA8-FB8B-465E-B27F-F97ADEFA4E43}">
      <dgm:prSet/>
      <dgm:spPr/>
      <dgm:t>
        <a:bodyPr/>
        <a:lstStyle/>
        <a:p>
          <a:endParaRPr lang="en-GB"/>
        </a:p>
      </dgm:t>
    </dgm:pt>
    <dgm:pt modelId="{ADE70AA3-B159-4958-BB04-BD03CCECCCAF}" type="sibTrans" cxnId="{25F99AA8-FB8B-465E-B27F-F97ADEFA4E43}">
      <dgm:prSet/>
      <dgm:spPr/>
      <dgm:t>
        <a:bodyPr/>
        <a:lstStyle/>
        <a:p>
          <a:endParaRPr lang="en-GB"/>
        </a:p>
      </dgm:t>
    </dgm:pt>
    <dgm:pt modelId="{CC7F76F1-BE52-4BF5-BC00-1F6819E59480}">
      <dgm:prSet/>
      <dgm:spPr/>
      <dgm:t>
        <a:bodyPr/>
        <a:lstStyle/>
        <a:p>
          <a:r>
            <a:rPr lang="es-ES"/>
            <a:t>Historia</a:t>
          </a:r>
          <a:endParaRPr lang="en-GB"/>
        </a:p>
      </dgm:t>
    </dgm:pt>
    <dgm:pt modelId="{516E8A6C-F63D-4C83-8ABD-110C91ADC936}" type="parTrans" cxnId="{A25CED25-ED2A-410A-B2C3-C1F560AD2196}">
      <dgm:prSet/>
      <dgm:spPr/>
      <dgm:t>
        <a:bodyPr/>
        <a:lstStyle/>
        <a:p>
          <a:endParaRPr lang="en-GB"/>
        </a:p>
      </dgm:t>
    </dgm:pt>
    <dgm:pt modelId="{68F8E5C0-8B72-4EA1-9D7F-DB083B96D81B}" type="sibTrans" cxnId="{A25CED25-ED2A-410A-B2C3-C1F560AD2196}">
      <dgm:prSet/>
      <dgm:spPr/>
      <dgm:t>
        <a:bodyPr/>
        <a:lstStyle/>
        <a:p>
          <a:endParaRPr lang="en-GB"/>
        </a:p>
      </dgm:t>
    </dgm:pt>
    <dgm:pt modelId="{114F0880-F30E-401B-A32B-EA4C0424180D}">
      <dgm:prSet/>
      <dgm:spPr/>
      <dgm:t>
        <a:bodyPr/>
        <a:lstStyle/>
        <a:p>
          <a:r>
            <a:rPr lang="es-ES"/>
            <a:t>Qué plato se considera cocina sana</a:t>
          </a:r>
          <a:endParaRPr lang="en-GB"/>
        </a:p>
      </dgm:t>
    </dgm:pt>
    <dgm:pt modelId="{93549707-DCCC-435D-A465-38959D46BCBD}" type="parTrans" cxnId="{3BE65A9F-4DBE-4A30-A66E-1A4598FCF2A5}">
      <dgm:prSet/>
      <dgm:spPr/>
      <dgm:t>
        <a:bodyPr/>
        <a:lstStyle/>
        <a:p>
          <a:endParaRPr lang="en-GB"/>
        </a:p>
      </dgm:t>
    </dgm:pt>
    <dgm:pt modelId="{86B0C3BC-1B37-49CB-B2ED-94B79BD84A44}" type="sibTrans" cxnId="{3BE65A9F-4DBE-4A30-A66E-1A4598FCF2A5}">
      <dgm:prSet/>
      <dgm:spPr/>
      <dgm:t>
        <a:bodyPr/>
        <a:lstStyle/>
        <a:p>
          <a:endParaRPr lang="en-GB"/>
        </a:p>
      </dgm:t>
    </dgm:pt>
    <dgm:pt modelId="{9E2F45CC-BA8B-40DD-8997-7D8C9D4C8145}">
      <dgm:prSet/>
      <dgm:spPr/>
      <dgm:t>
        <a:bodyPr/>
        <a:lstStyle/>
        <a:p>
          <a:r>
            <a:rPr lang="es-ES"/>
            <a:t>Cuáles son los platos más populares y qué llevan</a:t>
          </a:r>
          <a:endParaRPr lang="en-GB"/>
        </a:p>
      </dgm:t>
    </dgm:pt>
    <dgm:pt modelId="{99A11BB1-538F-482D-B2E7-20E84939D3DE}" type="parTrans" cxnId="{3DA73D8B-5612-40FA-85FC-7088B96F3942}">
      <dgm:prSet/>
      <dgm:spPr/>
      <dgm:t>
        <a:bodyPr/>
        <a:lstStyle/>
        <a:p>
          <a:endParaRPr lang="en-GB"/>
        </a:p>
      </dgm:t>
    </dgm:pt>
    <dgm:pt modelId="{133FA2F2-903F-4186-A311-24D96922E44B}" type="sibTrans" cxnId="{3DA73D8B-5612-40FA-85FC-7088B96F3942}">
      <dgm:prSet/>
      <dgm:spPr/>
      <dgm:t>
        <a:bodyPr/>
        <a:lstStyle/>
        <a:p>
          <a:endParaRPr lang="en-GB"/>
        </a:p>
      </dgm:t>
    </dgm:pt>
    <dgm:pt modelId="{39AB7210-2CAD-486F-A725-D0BD7B33B4DF}" type="pres">
      <dgm:prSet presAssocID="{198AF9CC-C163-443C-8176-468DF9EA6C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91D05B-6224-43A8-89CB-AC03A7A3ACCC}" type="pres">
      <dgm:prSet presAssocID="{714DA85F-2EDC-4C0B-9B4F-5EC1374211AE}" presName="root" presStyleCnt="0"/>
      <dgm:spPr/>
    </dgm:pt>
    <dgm:pt modelId="{6A7D5BCB-DCCB-44CE-B552-A055F57DE83E}" type="pres">
      <dgm:prSet presAssocID="{714DA85F-2EDC-4C0B-9B4F-5EC1374211AE}" presName="rootComposite" presStyleCnt="0"/>
      <dgm:spPr/>
    </dgm:pt>
    <dgm:pt modelId="{2A312AFC-B1AC-47C8-8181-CC005467CF9D}" type="pres">
      <dgm:prSet presAssocID="{714DA85F-2EDC-4C0B-9B4F-5EC1374211AE}" presName="rootText" presStyleLbl="node1" presStyleIdx="0" presStyleCnt="5"/>
      <dgm:spPr/>
    </dgm:pt>
    <dgm:pt modelId="{E9152AD9-4F87-4DA1-BA73-21665C849CFD}" type="pres">
      <dgm:prSet presAssocID="{714DA85F-2EDC-4C0B-9B4F-5EC1374211AE}" presName="rootConnector" presStyleLbl="node1" presStyleIdx="0" presStyleCnt="5"/>
      <dgm:spPr/>
    </dgm:pt>
    <dgm:pt modelId="{5146AD6B-29EA-4CE0-B943-CD4E4F08DC08}" type="pres">
      <dgm:prSet presAssocID="{714DA85F-2EDC-4C0B-9B4F-5EC1374211AE}" presName="childShape" presStyleCnt="0"/>
      <dgm:spPr/>
    </dgm:pt>
    <dgm:pt modelId="{032BFBEA-590C-47B4-A04A-E81E60880E9D}" type="pres">
      <dgm:prSet presAssocID="{9E55823A-1428-4C27-8133-E05C44A37063}" presName="Name13" presStyleLbl="parChTrans1D2" presStyleIdx="0" presStyleCnt="4"/>
      <dgm:spPr/>
    </dgm:pt>
    <dgm:pt modelId="{917C8F9C-55AF-46C8-8F28-E90E0E6FEBCB}" type="pres">
      <dgm:prSet presAssocID="{F149ED74-7B40-4678-81F8-CD3DE7AE57F5}" presName="childText" presStyleLbl="bgAcc1" presStyleIdx="0" presStyleCnt="4">
        <dgm:presLayoutVars>
          <dgm:bulletEnabled val="1"/>
        </dgm:presLayoutVars>
      </dgm:prSet>
      <dgm:spPr/>
    </dgm:pt>
    <dgm:pt modelId="{686065B5-B43F-4799-903E-2E8AEBC7123D}" type="pres">
      <dgm:prSet presAssocID="{ABB63C55-6959-497F-A39F-CB41FE83CD8E}" presName="root" presStyleCnt="0"/>
      <dgm:spPr/>
    </dgm:pt>
    <dgm:pt modelId="{86301D2A-6E7A-4A79-941E-E083DDBBFB56}" type="pres">
      <dgm:prSet presAssocID="{ABB63C55-6959-497F-A39F-CB41FE83CD8E}" presName="rootComposite" presStyleCnt="0"/>
      <dgm:spPr/>
    </dgm:pt>
    <dgm:pt modelId="{C3D30493-0E6D-4E38-847C-DAB65E7E48E8}" type="pres">
      <dgm:prSet presAssocID="{ABB63C55-6959-497F-A39F-CB41FE83CD8E}" presName="rootText" presStyleLbl="node1" presStyleIdx="1" presStyleCnt="5"/>
      <dgm:spPr/>
    </dgm:pt>
    <dgm:pt modelId="{A2CA7246-52F3-4CC8-8BA5-819877DD8F3F}" type="pres">
      <dgm:prSet presAssocID="{ABB63C55-6959-497F-A39F-CB41FE83CD8E}" presName="rootConnector" presStyleLbl="node1" presStyleIdx="1" presStyleCnt="5"/>
      <dgm:spPr/>
    </dgm:pt>
    <dgm:pt modelId="{A9CACBE5-E46A-4827-BCCE-D24F287D0A1B}" type="pres">
      <dgm:prSet presAssocID="{ABB63C55-6959-497F-A39F-CB41FE83CD8E}" presName="childShape" presStyleCnt="0"/>
      <dgm:spPr/>
    </dgm:pt>
    <dgm:pt modelId="{4FD26C09-31E3-43FF-A70E-FF682BD8F4E7}" type="pres">
      <dgm:prSet presAssocID="{3474BC0C-6D4E-47BE-8C61-EF5BBB16DFFD}" presName="Name13" presStyleLbl="parChTrans1D2" presStyleIdx="1" presStyleCnt="4"/>
      <dgm:spPr/>
    </dgm:pt>
    <dgm:pt modelId="{CD8CE08E-7B80-453F-AB65-97FD03FB3E3C}" type="pres">
      <dgm:prSet presAssocID="{7C6A9C0F-C3B0-43E2-B7E3-CC1221E2D60D}" presName="childText" presStyleLbl="bgAcc1" presStyleIdx="1" presStyleCnt="4">
        <dgm:presLayoutVars>
          <dgm:bulletEnabled val="1"/>
        </dgm:presLayoutVars>
      </dgm:prSet>
      <dgm:spPr/>
    </dgm:pt>
    <dgm:pt modelId="{4629F9B8-D6BF-424B-9651-340451635F7C}" type="pres">
      <dgm:prSet presAssocID="{018786AA-7B8F-4830-9395-F313733E6C1B}" presName="Name13" presStyleLbl="parChTrans1D2" presStyleIdx="2" presStyleCnt="4"/>
      <dgm:spPr/>
    </dgm:pt>
    <dgm:pt modelId="{D161B2EB-2B71-4DBE-A33A-A64D222A9137}" type="pres">
      <dgm:prSet presAssocID="{26A81F46-3F4F-4578-8DB9-9A4BB557B3D8}" presName="childText" presStyleLbl="bgAcc1" presStyleIdx="2" presStyleCnt="4">
        <dgm:presLayoutVars>
          <dgm:bulletEnabled val="1"/>
        </dgm:presLayoutVars>
      </dgm:prSet>
      <dgm:spPr/>
    </dgm:pt>
    <dgm:pt modelId="{C3E6C15F-8EB3-468B-93C4-EB778C4F8257}" type="pres">
      <dgm:prSet presAssocID="{E3DE0C3F-50F7-42C6-84B6-DC207367D43A}" presName="root" presStyleCnt="0"/>
      <dgm:spPr/>
    </dgm:pt>
    <dgm:pt modelId="{DCCC8F3A-5FFF-43B2-968B-D020085D78FB}" type="pres">
      <dgm:prSet presAssocID="{E3DE0C3F-50F7-42C6-84B6-DC207367D43A}" presName="rootComposite" presStyleCnt="0"/>
      <dgm:spPr/>
    </dgm:pt>
    <dgm:pt modelId="{3B7BD586-16EE-4C6A-99F7-A427BD46FF21}" type="pres">
      <dgm:prSet presAssocID="{E3DE0C3F-50F7-42C6-84B6-DC207367D43A}" presName="rootText" presStyleLbl="node1" presStyleIdx="2" presStyleCnt="5"/>
      <dgm:spPr/>
    </dgm:pt>
    <dgm:pt modelId="{61AEE735-9AFF-4CB9-82DA-3AA9FD823D99}" type="pres">
      <dgm:prSet presAssocID="{E3DE0C3F-50F7-42C6-84B6-DC207367D43A}" presName="rootConnector" presStyleLbl="node1" presStyleIdx="2" presStyleCnt="5"/>
      <dgm:spPr/>
    </dgm:pt>
    <dgm:pt modelId="{E0CEB9A1-C4FA-4394-A597-24FB21CECA8E}" type="pres">
      <dgm:prSet presAssocID="{E3DE0C3F-50F7-42C6-84B6-DC207367D43A}" presName="childShape" presStyleCnt="0"/>
      <dgm:spPr/>
    </dgm:pt>
    <dgm:pt modelId="{CB03068D-7D54-4893-B10B-A4944CB47504}" type="pres">
      <dgm:prSet presAssocID="{516E8A6C-F63D-4C83-8ABD-110C91ADC936}" presName="Name13" presStyleLbl="parChTrans1D2" presStyleIdx="3" presStyleCnt="4"/>
      <dgm:spPr/>
    </dgm:pt>
    <dgm:pt modelId="{0B10BA95-ADF3-4DB2-955E-C355C87C5D4A}" type="pres">
      <dgm:prSet presAssocID="{CC7F76F1-BE52-4BF5-BC00-1F6819E59480}" presName="childText" presStyleLbl="bgAcc1" presStyleIdx="3" presStyleCnt="4">
        <dgm:presLayoutVars>
          <dgm:bulletEnabled val="1"/>
        </dgm:presLayoutVars>
      </dgm:prSet>
      <dgm:spPr/>
    </dgm:pt>
    <dgm:pt modelId="{51176730-A805-4970-8980-7FBE3210F841}" type="pres">
      <dgm:prSet presAssocID="{114F0880-F30E-401B-A32B-EA4C0424180D}" presName="root" presStyleCnt="0"/>
      <dgm:spPr/>
    </dgm:pt>
    <dgm:pt modelId="{EF4D9F9C-70AD-4580-AA16-F0E399322588}" type="pres">
      <dgm:prSet presAssocID="{114F0880-F30E-401B-A32B-EA4C0424180D}" presName="rootComposite" presStyleCnt="0"/>
      <dgm:spPr/>
    </dgm:pt>
    <dgm:pt modelId="{7FBC5B9C-1A6B-4EB2-9CB8-10A4212A8C0C}" type="pres">
      <dgm:prSet presAssocID="{114F0880-F30E-401B-A32B-EA4C0424180D}" presName="rootText" presStyleLbl="node1" presStyleIdx="3" presStyleCnt="5"/>
      <dgm:spPr/>
    </dgm:pt>
    <dgm:pt modelId="{A832A387-BE48-4661-8D08-21923B30D996}" type="pres">
      <dgm:prSet presAssocID="{114F0880-F30E-401B-A32B-EA4C0424180D}" presName="rootConnector" presStyleLbl="node1" presStyleIdx="3" presStyleCnt="5"/>
      <dgm:spPr/>
    </dgm:pt>
    <dgm:pt modelId="{B89CFA11-93D2-4536-809B-36F20EDBE8D4}" type="pres">
      <dgm:prSet presAssocID="{114F0880-F30E-401B-A32B-EA4C0424180D}" presName="childShape" presStyleCnt="0"/>
      <dgm:spPr/>
    </dgm:pt>
    <dgm:pt modelId="{EB724D0D-900B-4F4F-B205-FB64B946370B}" type="pres">
      <dgm:prSet presAssocID="{9E2F45CC-BA8B-40DD-8997-7D8C9D4C8145}" presName="root" presStyleCnt="0"/>
      <dgm:spPr/>
    </dgm:pt>
    <dgm:pt modelId="{192E6192-5906-4904-A36A-BE015946A1FA}" type="pres">
      <dgm:prSet presAssocID="{9E2F45CC-BA8B-40DD-8997-7D8C9D4C8145}" presName="rootComposite" presStyleCnt="0"/>
      <dgm:spPr/>
    </dgm:pt>
    <dgm:pt modelId="{711E6482-888A-40DE-BB03-0BDA3F104902}" type="pres">
      <dgm:prSet presAssocID="{9E2F45CC-BA8B-40DD-8997-7D8C9D4C8145}" presName="rootText" presStyleLbl="node1" presStyleIdx="4" presStyleCnt="5"/>
      <dgm:spPr/>
    </dgm:pt>
    <dgm:pt modelId="{BEAB2739-32CF-4E8B-9390-631CEFA9657C}" type="pres">
      <dgm:prSet presAssocID="{9E2F45CC-BA8B-40DD-8997-7D8C9D4C8145}" presName="rootConnector" presStyleLbl="node1" presStyleIdx="4" presStyleCnt="5"/>
      <dgm:spPr/>
    </dgm:pt>
    <dgm:pt modelId="{F94559E8-4DA5-408A-A3CC-179CA0EDA528}" type="pres">
      <dgm:prSet presAssocID="{9E2F45CC-BA8B-40DD-8997-7D8C9D4C8145}" presName="childShape" presStyleCnt="0"/>
      <dgm:spPr/>
    </dgm:pt>
  </dgm:ptLst>
  <dgm:cxnLst>
    <dgm:cxn modelId="{25F8DA01-245B-4597-9F5E-D06C5E438671}" srcId="{ABB63C55-6959-497F-A39F-CB41FE83CD8E}" destId="{26A81F46-3F4F-4578-8DB9-9A4BB557B3D8}" srcOrd="1" destOrd="0" parTransId="{018786AA-7B8F-4830-9395-F313733E6C1B}" sibTransId="{E87AC863-6955-4A1E-878E-6D517C13053F}"/>
    <dgm:cxn modelId="{23AE230E-BB6E-44AE-AA39-2F3F6405E147}" type="presOf" srcId="{018786AA-7B8F-4830-9395-F313733E6C1B}" destId="{4629F9B8-D6BF-424B-9651-340451635F7C}" srcOrd="0" destOrd="0" presId="urn:microsoft.com/office/officeart/2005/8/layout/hierarchy3"/>
    <dgm:cxn modelId="{6C7BC614-7E9E-495E-9791-F13F324458C3}" srcId="{198AF9CC-C163-443C-8176-468DF9EA6C8A}" destId="{ABB63C55-6959-497F-A39F-CB41FE83CD8E}" srcOrd="1" destOrd="0" parTransId="{43C27812-591D-41CC-BEAB-6DFD06CC4AA4}" sibTransId="{B7BEF342-5129-4DB8-8FDF-619D6529EE80}"/>
    <dgm:cxn modelId="{A25CED25-ED2A-410A-B2C3-C1F560AD2196}" srcId="{E3DE0C3F-50F7-42C6-84B6-DC207367D43A}" destId="{CC7F76F1-BE52-4BF5-BC00-1F6819E59480}" srcOrd="0" destOrd="0" parTransId="{516E8A6C-F63D-4C83-8ABD-110C91ADC936}" sibTransId="{68F8E5C0-8B72-4EA1-9D7F-DB083B96D81B}"/>
    <dgm:cxn modelId="{2FCEC72E-0B34-4777-BA9A-9063F6A3AD9C}" srcId="{198AF9CC-C163-443C-8176-468DF9EA6C8A}" destId="{714DA85F-2EDC-4C0B-9B4F-5EC1374211AE}" srcOrd="0" destOrd="0" parTransId="{AF4A9DC2-0059-45E1-B671-A47BC30E7B5F}" sibTransId="{39D3C80A-4732-4CEA-BC5A-CFE588FA89F0}"/>
    <dgm:cxn modelId="{7D557B2F-D633-43BC-A18B-7B36C54E1D40}" type="presOf" srcId="{714DA85F-2EDC-4C0B-9B4F-5EC1374211AE}" destId="{2A312AFC-B1AC-47C8-8181-CC005467CF9D}" srcOrd="0" destOrd="0" presId="urn:microsoft.com/office/officeart/2005/8/layout/hierarchy3"/>
    <dgm:cxn modelId="{F6DEE536-14EB-4FF0-AACB-C3A1DB12796F}" type="presOf" srcId="{516E8A6C-F63D-4C83-8ABD-110C91ADC936}" destId="{CB03068D-7D54-4893-B10B-A4944CB47504}" srcOrd="0" destOrd="0" presId="urn:microsoft.com/office/officeart/2005/8/layout/hierarchy3"/>
    <dgm:cxn modelId="{3FA4AA46-2034-42AB-93D8-93542E05C9EF}" type="presOf" srcId="{ABB63C55-6959-497F-A39F-CB41FE83CD8E}" destId="{A2CA7246-52F3-4CC8-8BA5-819877DD8F3F}" srcOrd="1" destOrd="0" presId="urn:microsoft.com/office/officeart/2005/8/layout/hierarchy3"/>
    <dgm:cxn modelId="{3F0F5668-A333-4F07-97B3-69C34E268545}" type="presOf" srcId="{ABB63C55-6959-497F-A39F-CB41FE83CD8E}" destId="{C3D30493-0E6D-4E38-847C-DAB65E7E48E8}" srcOrd="0" destOrd="0" presId="urn:microsoft.com/office/officeart/2005/8/layout/hierarchy3"/>
    <dgm:cxn modelId="{94993856-230F-4B7E-A188-074937A51CC1}" type="presOf" srcId="{26A81F46-3F4F-4578-8DB9-9A4BB557B3D8}" destId="{D161B2EB-2B71-4DBE-A33A-A64D222A9137}" srcOrd="0" destOrd="0" presId="urn:microsoft.com/office/officeart/2005/8/layout/hierarchy3"/>
    <dgm:cxn modelId="{63A16077-5A93-4BD7-9C67-81ED5B643D3F}" type="presOf" srcId="{CC7F76F1-BE52-4BF5-BC00-1F6819E59480}" destId="{0B10BA95-ADF3-4DB2-955E-C355C87C5D4A}" srcOrd="0" destOrd="0" presId="urn:microsoft.com/office/officeart/2005/8/layout/hierarchy3"/>
    <dgm:cxn modelId="{8719247A-96E6-4E4C-8398-C0138461A2EA}" type="presOf" srcId="{114F0880-F30E-401B-A32B-EA4C0424180D}" destId="{7FBC5B9C-1A6B-4EB2-9CB8-10A4212A8C0C}" srcOrd="0" destOrd="0" presId="urn:microsoft.com/office/officeart/2005/8/layout/hierarchy3"/>
    <dgm:cxn modelId="{622B597B-C7AB-4BA6-9BA4-8CA1D6E322C6}" srcId="{714DA85F-2EDC-4C0B-9B4F-5EC1374211AE}" destId="{F149ED74-7B40-4678-81F8-CD3DE7AE57F5}" srcOrd="0" destOrd="0" parTransId="{9E55823A-1428-4C27-8133-E05C44A37063}" sibTransId="{A3A16674-8FD4-4C29-9576-7E2DBEB34519}"/>
    <dgm:cxn modelId="{3DA73D8B-5612-40FA-85FC-7088B96F3942}" srcId="{198AF9CC-C163-443C-8176-468DF9EA6C8A}" destId="{9E2F45CC-BA8B-40DD-8997-7D8C9D4C8145}" srcOrd="4" destOrd="0" parTransId="{99A11BB1-538F-482D-B2E7-20E84939D3DE}" sibTransId="{133FA2F2-903F-4186-A311-24D96922E44B}"/>
    <dgm:cxn modelId="{8127818D-EEC6-4647-BD07-0594066B1994}" type="presOf" srcId="{198AF9CC-C163-443C-8176-468DF9EA6C8A}" destId="{39AB7210-2CAD-486F-A725-D0BD7B33B4DF}" srcOrd="0" destOrd="0" presId="urn:microsoft.com/office/officeart/2005/8/layout/hierarchy3"/>
    <dgm:cxn modelId="{3BE65A9F-4DBE-4A30-A66E-1A4598FCF2A5}" srcId="{198AF9CC-C163-443C-8176-468DF9EA6C8A}" destId="{114F0880-F30E-401B-A32B-EA4C0424180D}" srcOrd="3" destOrd="0" parTransId="{93549707-DCCC-435D-A465-38959D46BCBD}" sibTransId="{86B0C3BC-1B37-49CB-B2ED-94B79BD84A44}"/>
    <dgm:cxn modelId="{25F99AA8-FB8B-465E-B27F-F97ADEFA4E43}" srcId="{198AF9CC-C163-443C-8176-468DF9EA6C8A}" destId="{E3DE0C3F-50F7-42C6-84B6-DC207367D43A}" srcOrd="2" destOrd="0" parTransId="{A438FD3E-AFB1-4CB0-BE28-897EBD883431}" sibTransId="{ADE70AA3-B159-4958-BB04-BD03CCECCCAF}"/>
    <dgm:cxn modelId="{EE19C8B2-F624-46C8-B199-98894C0B9031}" type="presOf" srcId="{7C6A9C0F-C3B0-43E2-B7E3-CC1221E2D60D}" destId="{CD8CE08E-7B80-453F-AB65-97FD03FB3E3C}" srcOrd="0" destOrd="0" presId="urn:microsoft.com/office/officeart/2005/8/layout/hierarchy3"/>
    <dgm:cxn modelId="{30877DB3-C40C-4D45-8B59-A000A249108B}" type="presOf" srcId="{714DA85F-2EDC-4C0B-9B4F-5EC1374211AE}" destId="{E9152AD9-4F87-4DA1-BA73-21665C849CFD}" srcOrd="1" destOrd="0" presId="urn:microsoft.com/office/officeart/2005/8/layout/hierarchy3"/>
    <dgm:cxn modelId="{C84CB9B4-9B5E-4BEA-860C-9F05A4279492}" type="presOf" srcId="{114F0880-F30E-401B-A32B-EA4C0424180D}" destId="{A832A387-BE48-4661-8D08-21923B30D996}" srcOrd="1" destOrd="0" presId="urn:microsoft.com/office/officeart/2005/8/layout/hierarchy3"/>
    <dgm:cxn modelId="{3EE2DABB-4C46-4667-896F-670948664831}" type="presOf" srcId="{9E2F45CC-BA8B-40DD-8997-7D8C9D4C8145}" destId="{711E6482-888A-40DE-BB03-0BDA3F104902}" srcOrd="0" destOrd="0" presId="urn:microsoft.com/office/officeart/2005/8/layout/hierarchy3"/>
    <dgm:cxn modelId="{A3E278CE-526A-4D07-B122-E42682968040}" type="presOf" srcId="{F149ED74-7B40-4678-81F8-CD3DE7AE57F5}" destId="{917C8F9C-55AF-46C8-8F28-E90E0E6FEBCB}" srcOrd="0" destOrd="0" presId="urn:microsoft.com/office/officeart/2005/8/layout/hierarchy3"/>
    <dgm:cxn modelId="{224600D0-8F5D-4294-AB9D-52F9B2E3C81B}" srcId="{ABB63C55-6959-497F-A39F-CB41FE83CD8E}" destId="{7C6A9C0F-C3B0-43E2-B7E3-CC1221E2D60D}" srcOrd="0" destOrd="0" parTransId="{3474BC0C-6D4E-47BE-8C61-EF5BBB16DFFD}" sibTransId="{DF93D029-848A-47B3-9B30-68A30D54AF18}"/>
    <dgm:cxn modelId="{4BE8C4D1-8C7F-472E-9267-E887237581E6}" type="presOf" srcId="{3474BC0C-6D4E-47BE-8C61-EF5BBB16DFFD}" destId="{4FD26C09-31E3-43FF-A70E-FF682BD8F4E7}" srcOrd="0" destOrd="0" presId="urn:microsoft.com/office/officeart/2005/8/layout/hierarchy3"/>
    <dgm:cxn modelId="{F0185BD5-02B1-4692-8539-2C9311BC2BD8}" type="presOf" srcId="{E3DE0C3F-50F7-42C6-84B6-DC207367D43A}" destId="{61AEE735-9AFF-4CB9-82DA-3AA9FD823D99}" srcOrd="1" destOrd="0" presId="urn:microsoft.com/office/officeart/2005/8/layout/hierarchy3"/>
    <dgm:cxn modelId="{83D94BD7-E230-43A2-8610-98BDD804DEA4}" type="presOf" srcId="{9E55823A-1428-4C27-8133-E05C44A37063}" destId="{032BFBEA-590C-47B4-A04A-E81E60880E9D}" srcOrd="0" destOrd="0" presId="urn:microsoft.com/office/officeart/2005/8/layout/hierarchy3"/>
    <dgm:cxn modelId="{272CF8F0-8F6D-43F7-9054-A3311AC2589A}" type="presOf" srcId="{E3DE0C3F-50F7-42C6-84B6-DC207367D43A}" destId="{3B7BD586-16EE-4C6A-99F7-A427BD46FF21}" srcOrd="0" destOrd="0" presId="urn:microsoft.com/office/officeart/2005/8/layout/hierarchy3"/>
    <dgm:cxn modelId="{379D02FB-5D3A-4296-B691-F7D9216F8DD1}" type="presOf" srcId="{9E2F45CC-BA8B-40DD-8997-7D8C9D4C8145}" destId="{BEAB2739-32CF-4E8B-9390-631CEFA9657C}" srcOrd="1" destOrd="0" presId="urn:microsoft.com/office/officeart/2005/8/layout/hierarchy3"/>
    <dgm:cxn modelId="{B6E4E9E6-3B6F-4489-B19B-86FB90D0D5D1}" type="presParOf" srcId="{39AB7210-2CAD-486F-A725-D0BD7B33B4DF}" destId="{3F91D05B-6224-43A8-89CB-AC03A7A3ACCC}" srcOrd="0" destOrd="0" presId="urn:microsoft.com/office/officeart/2005/8/layout/hierarchy3"/>
    <dgm:cxn modelId="{381F5349-B95E-4BC3-AB20-E9CC73BA9A66}" type="presParOf" srcId="{3F91D05B-6224-43A8-89CB-AC03A7A3ACCC}" destId="{6A7D5BCB-DCCB-44CE-B552-A055F57DE83E}" srcOrd="0" destOrd="0" presId="urn:microsoft.com/office/officeart/2005/8/layout/hierarchy3"/>
    <dgm:cxn modelId="{C3EE5B90-4EA4-4A68-8516-8002CE0FC396}" type="presParOf" srcId="{6A7D5BCB-DCCB-44CE-B552-A055F57DE83E}" destId="{2A312AFC-B1AC-47C8-8181-CC005467CF9D}" srcOrd="0" destOrd="0" presId="urn:microsoft.com/office/officeart/2005/8/layout/hierarchy3"/>
    <dgm:cxn modelId="{F26806FC-EF79-477F-A41B-CA8CA7997D96}" type="presParOf" srcId="{6A7D5BCB-DCCB-44CE-B552-A055F57DE83E}" destId="{E9152AD9-4F87-4DA1-BA73-21665C849CFD}" srcOrd="1" destOrd="0" presId="urn:microsoft.com/office/officeart/2005/8/layout/hierarchy3"/>
    <dgm:cxn modelId="{48FADD91-2941-4540-81D3-9C81DB828345}" type="presParOf" srcId="{3F91D05B-6224-43A8-89CB-AC03A7A3ACCC}" destId="{5146AD6B-29EA-4CE0-B943-CD4E4F08DC08}" srcOrd="1" destOrd="0" presId="urn:microsoft.com/office/officeart/2005/8/layout/hierarchy3"/>
    <dgm:cxn modelId="{E6EEF0DD-4943-4483-893C-BFFDFFBA05A4}" type="presParOf" srcId="{5146AD6B-29EA-4CE0-B943-CD4E4F08DC08}" destId="{032BFBEA-590C-47B4-A04A-E81E60880E9D}" srcOrd="0" destOrd="0" presId="urn:microsoft.com/office/officeart/2005/8/layout/hierarchy3"/>
    <dgm:cxn modelId="{9D0E0E58-D514-41D9-A806-2525ED3EC856}" type="presParOf" srcId="{5146AD6B-29EA-4CE0-B943-CD4E4F08DC08}" destId="{917C8F9C-55AF-46C8-8F28-E90E0E6FEBCB}" srcOrd="1" destOrd="0" presId="urn:microsoft.com/office/officeart/2005/8/layout/hierarchy3"/>
    <dgm:cxn modelId="{7CC81729-91CA-40DD-A162-74581D07C8AA}" type="presParOf" srcId="{39AB7210-2CAD-486F-A725-D0BD7B33B4DF}" destId="{686065B5-B43F-4799-903E-2E8AEBC7123D}" srcOrd="1" destOrd="0" presId="urn:microsoft.com/office/officeart/2005/8/layout/hierarchy3"/>
    <dgm:cxn modelId="{17F1C349-5762-429C-BF4B-88F2C5F02DA6}" type="presParOf" srcId="{686065B5-B43F-4799-903E-2E8AEBC7123D}" destId="{86301D2A-6E7A-4A79-941E-E083DDBBFB56}" srcOrd="0" destOrd="0" presId="urn:microsoft.com/office/officeart/2005/8/layout/hierarchy3"/>
    <dgm:cxn modelId="{996C0A00-8614-4D9A-AF56-C994F3DC250F}" type="presParOf" srcId="{86301D2A-6E7A-4A79-941E-E083DDBBFB56}" destId="{C3D30493-0E6D-4E38-847C-DAB65E7E48E8}" srcOrd="0" destOrd="0" presId="urn:microsoft.com/office/officeart/2005/8/layout/hierarchy3"/>
    <dgm:cxn modelId="{31CE0E5D-E6E5-4F14-9968-27D3E13C6F18}" type="presParOf" srcId="{86301D2A-6E7A-4A79-941E-E083DDBBFB56}" destId="{A2CA7246-52F3-4CC8-8BA5-819877DD8F3F}" srcOrd="1" destOrd="0" presId="urn:microsoft.com/office/officeart/2005/8/layout/hierarchy3"/>
    <dgm:cxn modelId="{2F66E6A0-5C14-4866-8A50-12CF2A5E92DD}" type="presParOf" srcId="{686065B5-B43F-4799-903E-2E8AEBC7123D}" destId="{A9CACBE5-E46A-4827-BCCE-D24F287D0A1B}" srcOrd="1" destOrd="0" presId="urn:microsoft.com/office/officeart/2005/8/layout/hierarchy3"/>
    <dgm:cxn modelId="{1446EB02-E409-43B0-94A1-BAFAE1BB7DA4}" type="presParOf" srcId="{A9CACBE5-E46A-4827-BCCE-D24F287D0A1B}" destId="{4FD26C09-31E3-43FF-A70E-FF682BD8F4E7}" srcOrd="0" destOrd="0" presId="urn:microsoft.com/office/officeart/2005/8/layout/hierarchy3"/>
    <dgm:cxn modelId="{631A3471-09ED-41BE-9C95-644EC4372374}" type="presParOf" srcId="{A9CACBE5-E46A-4827-BCCE-D24F287D0A1B}" destId="{CD8CE08E-7B80-453F-AB65-97FD03FB3E3C}" srcOrd="1" destOrd="0" presId="urn:microsoft.com/office/officeart/2005/8/layout/hierarchy3"/>
    <dgm:cxn modelId="{510EF190-1C3C-4CF2-AA43-401C8D3C3D60}" type="presParOf" srcId="{A9CACBE5-E46A-4827-BCCE-D24F287D0A1B}" destId="{4629F9B8-D6BF-424B-9651-340451635F7C}" srcOrd="2" destOrd="0" presId="urn:microsoft.com/office/officeart/2005/8/layout/hierarchy3"/>
    <dgm:cxn modelId="{93E5CC67-87FE-4040-8808-33519D060D97}" type="presParOf" srcId="{A9CACBE5-E46A-4827-BCCE-D24F287D0A1B}" destId="{D161B2EB-2B71-4DBE-A33A-A64D222A9137}" srcOrd="3" destOrd="0" presId="urn:microsoft.com/office/officeart/2005/8/layout/hierarchy3"/>
    <dgm:cxn modelId="{F9F4FC45-7703-46D3-9BAE-477EA099A6CF}" type="presParOf" srcId="{39AB7210-2CAD-486F-A725-D0BD7B33B4DF}" destId="{C3E6C15F-8EB3-468B-93C4-EB778C4F8257}" srcOrd="2" destOrd="0" presId="urn:microsoft.com/office/officeart/2005/8/layout/hierarchy3"/>
    <dgm:cxn modelId="{CA471702-3DC7-45B0-845D-153E6084D30F}" type="presParOf" srcId="{C3E6C15F-8EB3-468B-93C4-EB778C4F8257}" destId="{DCCC8F3A-5FFF-43B2-968B-D020085D78FB}" srcOrd="0" destOrd="0" presId="urn:microsoft.com/office/officeart/2005/8/layout/hierarchy3"/>
    <dgm:cxn modelId="{6E22E7F3-9EE6-4F04-BBBC-EBAC43EACB24}" type="presParOf" srcId="{DCCC8F3A-5FFF-43B2-968B-D020085D78FB}" destId="{3B7BD586-16EE-4C6A-99F7-A427BD46FF21}" srcOrd="0" destOrd="0" presId="urn:microsoft.com/office/officeart/2005/8/layout/hierarchy3"/>
    <dgm:cxn modelId="{6A723DB7-5F01-4363-9844-7D768F74D466}" type="presParOf" srcId="{DCCC8F3A-5FFF-43B2-968B-D020085D78FB}" destId="{61AEE735-9AFF-4CB9-82DA-3AA9FD823D99}" srcOrd="1" destOrd="0" presId="urn:microsoft.com/office/officeart/2005/8/layout/hierarchy3"/>
    <dgm:cxn modelId="{4DCA96CA-2BE4-4C7E-84BD-DD9CEF121923}" type="presParOf" srcId="{C3E6C15F-8EB3-468B-93C4-EB778C4F8257}" destId="{E0CEB9A1-C4FA-4394-A597-24FB21CECA8E}" srcOrd="1" destOrd="0" presId="urn:microsoft.com/office/officeart/2005/8/layout/hierarchy3"/>
    <dgm:cxn modelId="{3D958A05-1C1A-467C-8038-07198570756D}" type="presParOf" srcId="{E0CEB9A1-C4FA-4394-A597-24FB21CECA8E}" destId="{CB03068D-7D54-4893-B10B-A4944CB47504}" srcOrd="0" destOrd="0" presId="urn:microsoft.com/office/officeart/2005/8/layout/hierarchy3"/>
    <dgm:cxn modelId="{B4244F61-9F47-4CF5-8772-F1612AAB3A10}" type="presParOf" srcId="{E0CEB9A1-C4FA-4394-A597-24FB21CECA8E}" destId="{0B10BA95-ADF3-4DB2-955E-C355C87C5D4A}" srcOrd="1" destOrd="0" presId="urn:microsoft.com/office/officeart/2005/8/layout/hierarchy3"/>
    <dgm:cxn modelId="{1C05C71B-5708-408F-B869-CCC0A34C4F19}" type="presParOf" srcId="{39AB7210-2CAD-486F-A725-D0BD7B33B4DF}" destId="{51176730-A805-4970-8980-7FBE3210F841}" srcOrd="3" destOrd="0" presId="urn:microsoft.com/office/officeart/2005/8/layout/hierarchy3"/>
    <dgm:cxn modelId="{23C53ECF-9EA8-45EB-90AA-7D641002361D}" type="presParOf" srcId="{51176730-A805-4970-8980-7FBE3210F841}" destId="{EF4D9F9C-70AD-4580-AA16-F0E399322588}" srcOrd="0" destOrd="0" presId="urn:microsoft.com/office/officeart/2005/8/layout/hierarchy3"/>
    <dgm:cxn modelId="{754B0DBE-854B-4193-ABF3-3EC2BE3B7B65}" type="presParOf" srcId="{EF4D9F9C-70AD-4580-AA16-F0E399322588}" destId="{7FBC5B9C-1A6B-4EB2-9CB8-10A4212A8C0C}" srcOrd="0" destOrd="0" presId="urn:microsoft.com/office/officeart/2005/8/layout/hierarchy3"/>
    <dgm:cxn modelId="{186B1831-1564-4C25-A352-5C31E7346672}" type="presParOf" srcId="{EF4D9F9C-70AD-4580-AA16-F0E399322588}" destId="{A832A387-BE48-4661-8D08-21923B30D996}" srcOrd="1" destOrd="0" presId="urn:microsoft.com/office/officeart/2005/8/layout/hierarchy3"/>
    <dgm:cxn modelId="{9F0967ED-2F8F-4E59-9FCF-7D7DB45DEFDF}" type="presParOf" srcId="{51176730-A805-4970-8980-7FBE3210F841}" destId="{B89CFA11-93D2-4536-809B-36F20EDBE8D4}" srcOrd="1" destOrd="0" presId="urn:microsoft.com/office/officeart/2005/8/layout/hierarchy3"/>
    <dgm:cxn modelId="{720E7D8D-5EA2-4124-8969-FB3935199A1C}" type="presParOf" srcId="{39AB7210-2CAD-486F-A725-D0BD7B33B4DF}" destId="{EB724D0D-900B-4F4F-B205-FB64B946370B}" srcOrd="4" destOrd="0" presId="urn:microsoft.com/office/officeart/2005/8/layout/hierarchy3"/>
    <dgm:cxn modelId="{ED448D9F-0ED3-43ED-B9D1-6CA7BBD5A332}" type="presParOf" srcId="{EB724D0D-900B-4F4F-B205-FB64B946370B}" destId="{192E6192-5906-4904-A36A-BE015946A1FA}" srcOrd="0" destOrd="0" presId="urn:microsoft.com/office/officeart/2005/8/layout/hierarchy3"/>
    <dgm:cxn modelId="{E501C9E0-169E-42AD-BE14-5DFDA0F0AF24}" type="presParOf" srcId="{192E6192-5906-4904-A36A-BE015946A1FA}" destId="{711E6482-888A-40DE-BB03-0BDA3F104902}" srcOrd="0" destOrd="0" presId="urn:microsoft.com/office/officeart/2005/8/layout/hierarchy3"/>
    <dgm:cxn modelId="{B31BCA79-61C3-4602-9127-221A8BC04E20}" type="presParOf" srcId="{192E6192-5906-4904-A36A-BE015946A1FA}" destId="{BEAB2739-32CF-4E8B-9390-631CEFA9657C}" srcOrd="1" destOrd="0" presId="urn:microsoft.com/office/officeart/2005/8/layout/hierarchy3"/>
    <dgm:cxn modelId="{D0460A60-C4C9-4C37-9A49-6FC73CE75983}" type="presParOf" srcId="{EB724D0D-900B-4F4F-B205-FB64B946370B}" destId="{F94559E8-4DA5-408A-A3CC-179CA0EDA528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8AF9CC-C163-443C-8176-468DF9EA6C8A}" type="doc">
      <dgm:prSet loTypeId="urn:microsoft.com/office/officeart/2005/8/layout/hierarchy3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8A2863F3-A464-4D9E-8EE9-5F894D281F56}">
      <dgm:prSet/>
      <dgm:spPr/>
      <dgm:t>
        <a:bodyPr/>
        <a:lstStyle/>
        <a:p>
          <a:r>
            <a:rPr lang="es-ES"/>
            <a:t>Cómo es la conciencia ecológica en tu país</a:t>
          </a:r>
          <a:endParaRPr lang="en-GB"/>
        </a:p>
      </dgm:t>
    </dgm:pt>
    <dgm:pt modelId="{05FC3DD0-AF0B-495B-A367-AC8B6898FFBE}" type="parTrans" cxnId="{86FA1E0C-475B-43D3-B724-0B46C225CB1B}">
      <dgm:prSet/>
      <dgm:spPr/>
      <dgm:t>
        <a:bodyPr/>
        <a:lstStyle/>
        <a:p>
          <a:endParaRPr lang="en-GB"/>
        </a:p>
      </dgm:t>
    </dgm:pt>
    <dgm:pt modelId="{54F92E25-6F9B-4E60-AA5B-F709B6CF6BDD}" type="sibTrans" cxnId="{86FA1E0C-475B-43D3-B724-0B46C225CB1B}">
      <dgm:prSet/>
      <dgm:spPr/>
      <dgm:t>
        <a:bodyPr/>
        <a:lstStyle/>
        <a:p>
          <a:endParaRPr lang="en-GB"/>
        </a:p>
      </dgm:t>
    </dgm:pt>
    <dgm:pt modelId="{19507CD0-2EDD-4AD9-B856-6A1CB6374124}">
      <dgm:prSet/>
      <dgm:spPr/>
      <dgm:t>
        <a:bodyPr/>
        <a:lstStyle/>
        <a:p>
          <a:r>
            <a:rPr lang="es-ES"/>
            <a:t>Cuidado</a:t>
          </a:r>
          <a:endParaRPr lang="en-GB"/>
        </a:p>
      </dgm:t>
    </dgm:pt>
    <dgm:pt modelId="{B4DF0014-9FE3-4FC6-9EC5-21CAD8796F19}" type="parTrans" cxnId="{A025ED94-8B68-4DA4-B731-EAE23B9EEAA4}">
      <dgm:prSet/>
      <dgm:spPr/>
      <dgm:t>
        <a:bodyPr/>
        <a:lstStyle/>
        <a:p>
          <a:endParaRPr lang="en-GB"/>
        </a:p>
      </dgm:t>
    </dgm:pt>
    <dgm:pt modelId="{E4C10985-AE7A-45D4-8D9A-E090136E6353}" type="sibTrans" cxnId="{A025ED94-8B68-4DA4-B731-EAE23B9EEAA4}">
      <dgm:prSet/>
      <dgm:spPr/>
      <dgm:t>
        <a:bodyPr/>
        <a:lstStyle/>
        <a:p>
          <a:endParaRPr lang="en-GB"/>
        </a:p>
      </dgm:t>
    </dgm:pt>
    <dgm:pt modelId="{BA3F0467-E5B7-42A0-A55E-9DA1A3FA04CE}">
      <dgm:prSet/>
      <dgm:spPr/>
      <dgm:t>
        <a:bodyPr/>
        <a:lstStyle/>
        <a:p>
          <a:r>
            <a:rPr lang="es-ES"/>
            <a:t>Tráfico y contaminación</a:t>
          </a:r>
          <a:endParaRPr lang="en-GB"/>
        </a:p>
      </dgm:t>
    </dgm:pt>
    <dgm:pt modelId="{304C5615-8ACB-4BA0-B0C6-90657CCD3063}" type="parTrans" cxnId="{E9F82B5E-920E-41E3-97C2-F7F8403915AD}">
      <dgm:prSet/>
      <dgm:spPr/>
      <dgm:t>
        <a:bodyPr/>
        <a:lstStyle/>
        <a:p>
          <a:endParaRPr lang="en-GB"/>
        </a:p>
      </dgm:t>
    </dgm:pt>
    <dgm:pt modelId="{81484A2F-846E-4DFF-8823-4717CA39FFAF}" type="sibTrans" cxnId="{E9F82B5E-920E-41E3-97C2-F7F8403915AD}">
      <dgm:prSet/>
      <dgm:spPr/>
      <dgm:t>
        <a:bodyPr/>
        <a:lstStyle/>
        <a:p>
          <a:endParaRPr lang="en-GB"/>
        </a:p>
      </dgm:t>
    </dgm:pt>
    <dgm:pt modelId="{A3D5E4F5-BD89-4191-912B-39CEB0290366}">
      <dgm:prSet/>
      <dgm:spPr/>
      <dgm:t>
        <a:bodyPr/>
        <a:lstStyle/>
        <a:p>
          <a:r>
            <a:rPr lang="es-ES"/>
            <a:t>Reciclaje</a:t>
          </a:r>
          <a:endParaRPr lang="en-GB"/>
        </a:p>
      </dgm:t>
    </dgm:pt>
    <dgm:pt modelId="{AC1CEE27-6A7D-4166-9A3E-F9529B7FC3BE}" type="parTrans" cxnId="{64101F4D-55A3-474A-883D-F067F68A3B04}">
      <dgm:prSet/>
      <dgm:spPr/>
      <dgm:t>
        <a:bodyPr/>
        <a:lstStyle/>
        <a:p>
          <a:endParaRPr lang="en-GB"/>
        </a:p>
      </dgm:t>
    </dgm:pt>
    <dgm:pt modelId="{F52F9B98-FB94-415E-9E81-3F98C8089399}" type="sibTrans" cxnId="{64101F4D-55A3-474A-883D-F067F68A3B04}">
      <dgm:prSet/>
      <dgm:spPr/>
      <dgm:t>
        <a:bodyPr/>
        <a:lstStyle/>
        <a:p>
          <a:endParaRPr lang="en-GB"/>
        </a:p>
      </dgm:t>
    </dgm:pt>
    <dgm:pt modelId="{2CE66B47-6AB7-4E2F-A9E8-0E32FB05BAE2}">
      <dgm:prSet/>
      <dgm:spPr/>
      <dgm:t>
        <a:bodyPr/>
        <a:lstStyle/>
        <a:p>
          <a:r>
            <a:rPr lang="es-ES"/>
            <a:t>Actitud del gobierno</a:t>
          </a:r>
          <a:endParaRPr lang="en-GB"/>
        </a:p>
      </dgm:t>
    </dgm:pt>
    <dgm:pt modelId="{E5661923-F2E2-4B5B-A37B-C2838888A789}" type="parTrans" cxnId="{CBB34A03-99BC-4D5E-B2B5-AADF5E7F43DB}">
      <dgm:prSet/>
      <dgm:spPr/>
      <dgm:t>
        <a:bodyPr/>
        <a:lstStyle/>
        <a:p>
          <a:endParaRPr lang="en-GB"/>
        </a:p>
      </dgm:t>
    </dgm:pt>
    <dgm:pt modelId="{4CCF388F-F024-40E2-8F6C-591C74138F3C}" type="sibTrans" cxnId="{CBB34A03-99BC-4D5E-B2B5-AADF5E7F43DB}">
      <dgm:prSet/>
      <dgm:spPr/>
      <dgm:t>
        <a:bodyPr/>
        <a:lstStyle/>
        <a:p>
          <a:endParaRPr lang="en-GB"/>
        </a:p>
      </dgm:t>
    </dgm:pt>
    <dgm:pt modelId="{F42A9786-B095-4DBC-9A81-0421604CDEB0}">
      <dgm:prSet/>
      <dgm:spPr/>
      <dgm:t>
        <a:bodyPr/>
        <a:lstStyle/>
        <a:p>
          <a:r>
            <a:rPr lang="es-ES"/>
            <a:t>Consumo</a:t>
          </a:r>
          <a:endParaRPr lang="en-GB"/>
        </a:p>
      </dgm:t>
    </dgm:pt>
    <dgm:pt modelId="{B9D37E8C-3F10-4AA1-8AC8-BB803A176BBD}" type="parTrans" cxnId="{7DF01191-7968-4DC6-AAD1-B39454311C52}">
      <dgm:prSet/>
      <dgm:spPr/>
      <dgm:t>
        <a:bodyPr/>
        <a:lstStyle/>
        <a:p>
          <a:endParaRPr lang="en-GB"/>
        </a:p>
      </dgm:t>
    </dgm:pt>
    <dgm:pt modelId="{960C9329-09FD-403E-838B-82A315BB6195}" type="sibTrans" cxnId="{7DF01191-7968-4DC6-AAD1-B39454311C52}">
      <dgm:prSet/>
      <dgm:spPr/>
      <dgm:t>
        <a:bodyPr/>
        <a:lstStyle/>
        <a:p>
          <a:endParaRPr lang="en-GB"/>
        </a:p>
      </dgm:t>
    </dgm:pt>
    <dgm:pt modelId="{B978697F-0392-4B21-B956-2F8793011B56}">
      <dgm:prSet/>
      <dgm:spPr/>
      <dgm:t>
        <a:bodyPr/>
        <a:lstStyle/>
        <a:p>
          <a:r>
            <a:rPr lang="es-ES"/>
            <a:t>Tipos de medios de transporte</a:t>
          </a:r>
          <a:endParaRPr lang="en-GB"/>
        </a:p>
      </dgm:t>
    </dgm:pt>
    <dgm:pt modelId="{A35A15F9-AE30-412E-859D-BDE7EF792737}" type="parTrans" cxnId="{543C6C43-76CF-4D6D-92C0-DC7D9FC97F42}">
      <dgm:prSet/>
      <dgm:spPr/>
      <dgm:t>
        <a:bodyPr/>
        <a:lstStyle/>
        <a:p>
          <a:endParaRPr lang="en-GB"/>
        </a:p>
      </dgm:t>
    </dgm:pt>
    <dgm:pt modelId="{9B89772B-9CFA-4CC4-A806-5D4B24073482}" type="sibTrans" cxnId="{543C6C43-76CF-4D6D-92C0-DC7D9FC97F42}">
      <dgm:prSet/>
      <dgm:spPr/>
      <dgm:t>
        <a:bodyPr/>
        <a:lstStyle/>
        <a:p>
          <a:endParaRPr lang="en-GB"/>
        </a:p>
      </dgm:t>
    </dgm:pt>
    <dgm:pt modelId="{67825508-99D0-4A1D-82D6-3E2701870766}">
      <dgm:prSet/>
      <dgm:spPr/>
      <dgm:t>
        <a:bodyPr/>
        <a:lstStyle/>
        <a:p>
          <a:r>
            <a:rPr lang="es-ES"/>
            <a:t>Por qué hay que cuidar la naturaleza</a:t>
          </a:r>
          <a:endParaRPr lang="en-GB"/>
        </a:p>
      </dgm:t>
    </dgm:pt>
    <dgm:pt modelId="{88704715-87D6-4F81-AE42-74E2919EEEDC}" type="parTrans" cxnId="{41D3E4E7-AD75-466E-8BB3-6FF831BCCE60}">
      <dgm:prSet/>
      <dgm:spPr/>
      <dgm:t>
        <a:bodyPr/>
        <a:lstStyle/>
        <a:p>
          <a:endParaRPr lang="en-GB"/>
        </a:p>
      </dgm:t>
    </dgm:pt>
    <dgm:pt modelId="{CB02CD79-DEB3-4F5A-A1B0-62B8E81E7426}" type="sibTrans" cxnId="{41D3E4E7-AD75-466E-8BB3-6FF831BCCE60}">
      <dgm:prSet/>
      <dgm:spPr/>
      <dgm:t>
        <a:bodyPr/>
        <a:lstStyle/>
        <a:p>
          <a:endParaRPr lang="en-GB"/>
        </a:p>
      </dgm:t>
    </dgm:pt>
    <dgm:pt modelId="{DA6EC151-FB6C-4103-B80D-DBBF53462434}">
      <dgm:prSet/>
      <dgm:spPr/>
      <dgm:t>
        <a:bodyPr/>
        <a:lstStyle/>
        <a:p>
          <a:r>
            <a:rPr lang="es-ES"/>
            <a:t>Cómo los grandes países cuidan el medio ambiente</a:t>
          </a:r>
          <a:endParaRPr lang="en-GB"/>
        </a:p>
      </dgm:t>
    </dgm:pt>
    <dgm:pt modelId="{78A9CEDC-B2A3-4522-BF98-24FAFA897F8A}" type="parTrans" cxnId="{D62D38CF-A8A6-42F9-B7CD-87CD54A75D84}">
      <dgm:prSet/>
      <dgm:spPr/>
      <dgm:t>
        <a:bodyPr/>
        <a:lstStyle/>
        <a:p>
          <a:endParaRPr lang="en-GB"/>
        </a:p>
      </dgm:t>
    </dgm:pt>
    <dgm:pt modelId="{410F15ED-3601-4BD5-93C5-CA0B971A604E}" type="sibTrans" cxnId="{D62D38CF-A8A6-42F9-B7CD-87CD54A75D84}">
      <dgm:prSet/>
      <dgm:spPr/>
      <dgm:t>
        <a:bodyPr/>
        <a:lstStyle/>
        <a:p>
          <a:endParaRPr lang="en-GB"/>
        </a:p>
      </dgm:t>
    </dgm:pt>
    <dgm:pt modelId="{C579FEF3-69C5-49B2-A325-6AFA09B0DB20}">
      <dgm:prSet/>
      <dgm:spPr/>
      <dgm:t>
        <a:bodyPr/>
        <a:lstStyle/>
        <a:p>
          <a:r>
            <a:rPr lang="es-ES"/>
            <a:t>Ejemplos de países</a:t>
          </a:r>
          <a:endParaRPr lang="en-GB"/>
        </a:p>
      </dgm:t>
    </dgm:pt>
    <dgm:pt modelId="{A6CAAFF2-964D-416D-B008-0D26DBB3FAAE}" type="parTrans" cxnId="{B7064A72-18DC-4755-9016-70AC6C48AEB6}">
      <dgm:prSet/>
      <dgm:spPr/>
      <dgm:t>
        <a:bodyPr/>
        <a:lstStyle/>
        <a:p>
          <a:endParaRPr lang="en-GB"/>
        </a:p>
      </dgm:t>
    </dgm:pt>
    <dgm:pt modelId="{9F92C81C-F59A-4817-9BAC-2429CFBAADC0}" type="sibTrans" cxnId="{B7064A72-18DC-4755-9016-70AC6C48AEB6}">
      <dgm:prSet/>
      <dgm:spPr/>
      <dgm:t>
        <a:bodyPr/>
        <a:lstStyle/>
        <a:p>
          <a:endParaRPr lang="en-GB"/>
        </a:p>
      </dgm:t>
    </dgm:pt>
    <dgm:pt modelId="{BB70FFDD-4FC3-4FB8-8139-4B39BFFA3E02}">
      <dgm:prSet/>
      <dgm:spPr/>
      <dgm:t>
        <a:bodyPr/>
        <a:lstStyle/>
        <a:p>
          <a:r>
            <a:rPr lang="es-ES"/>
            <a:t>Contaminación</a:t>
          </a:r>
          <a:endParaRPr lang="en-GB"/>
        </a:p>
      </dgm:t>
    </dgm:pt>
    <dgm:pt modelId="{D00B3642-B5AF-4DEA-ABF4-4B725A9A69CE}" type="parTrans" cxnId="{0D5B3ACA-50F3-4517-8DD0-00AD481C4264}">
      <dgm:prSet/>
      <dgm:spPr/>
      <dgm:t>
        <a:bodyPr/>
        <a:lstStyle/>
        <a:p>
          <a:endParaRPr lang="en-GB"/>
        </a:p>
      </dgm:t>
    </dgm:pt>
    <dgm:pt modelId="{3D85EB60-E381-44A5-BE13-3916EC1AB127}" type="sibTrans" cxnId="{0D5B3ACA-50F3-4517-8DD0-00AD481C4264}">
      <dgm:prSet/>
      <dgm:spPr/>
      <dgm:t>
        <a:bodyPr/>
        <a:lstStyle/>
        <a:p>
          <a:endParaRPr lang="en-GB"/>
        </a:p>
      </dgm:t>
    </dgm:pt>
    <dgm:pt modelId="{A548B500-8DC4-45C7-B5BA-9FADC5716381}">
      <dgm:prSet/>
      <dgm:spPr/>
      <dgm:t>
        <a:bodyPr/>
        <a:lstStyle/>
        <a:p>
          <a:r>
            <a:rPr lang="es-ES"/>
            <a:t>Fábrica</a:t>
          </a:r>
          <a:endParaRPr lang="en-GB"/>
        </a:p>
      </dgm:t>
    </dgm:pt>
    <dgm:pt modelId="{C4D79F5F-C447-4070-994F-164737B431B8}" type="parTrans" cxnId="{C15A8FE6-F61F-4233-9246-90EED57600E0}">
      <dgm:prSet/>
      <dgm:spPr/>
      <dgm:t>
        <a:bodyPr/>
        <a:lstStyle/>
        <a:p>
          <a:endParaRPr lang="en-GB"/>
        </a:p>
      </dgm:t>
    </dgm:pt>
    <dgm:pt modelId="{9256F970-754C-481F-86CA-D08C88329399}" type="sibTrans" cxnId="{C15A8FE6-F61F-4233-9246-90EED57600E0}">
      <dgm:prSet/>
      <dgm:spPr/>
      <dgm:t>
        <a:bodyPr/>
        <a:lstStyle/>
        <a:p>
          <a:endParaRPr lang="en-GB"/>
        </a:p>
      </dgm:t>
    </dgm:pt>
    <dgm:pt modelId="{3A53480A-9269-4899-93C9-5D52EB512E3C}">
      <dgm:prSet/>
      <dgm:spPr/>
      <dgm:t>
        <a:bodyPr/>
        <a:lstStyle/>
        <a:p>
          <a:r>
            <a:rPr lang="es-ES"/>
            <a:t>Personas</a:t>
          </a:r>
          <a:endParaRPr lang="en-GB"/>
        </a:p>
      </dgm:t>
    </dgm:pt>
    <dgm:pt modelId="{02B0BF2B-C05B-4BAB-84D8-8E19335C8356}" type="parTrans" cxnId="{E1958DC6-A600-442B-BDD1-7870A2BDE911}">
      <dgm:prSet/>
      <dgm:spPr/>
      <dgm:t>
        <a:bodyPr/>
        <a:lstStyle/>
        <a:p>
          <a:endParaRPr lang="en-GB"/>
        </a:p>
      </dgm:t>
    </dgm:pt>
    <dgm:pt modelId="{121AA6F6-9C50-4902-B905-BD1EC3EDF30D}" type="sibTrans" cxnId="{E1958DC6-A600-442B-BDD1-7870A2BDE911}">
      <dgm:prSet/>
      <dgm:spPr/>
      <dgm:t>
        <a:bodyPr/>
        <a:lstStyle/>
        <a:p>
          <a:endParaRPr lang="en-GB"/>
        </a:p>
      </dgm:t>
    </dgm:pt>
    <dgm:pt modelId="{22BE2651-50F3-4D85-8891-3CEF45606FD1}">
      <dgm:prSet/>
      <dgm:spPr/>
      <dgm:t>
        <a:bodyPr/>
        <a:lstStyle/>
        <a:p>
          <a:r>
            <a:rPr lang="es-ES"/>
            <a:t>Medios de comunicación</a:t>
          </a:r>
          <a:endParaRPr lang="en-GB"/>
        </a:p>
      </dgm:t>
    </dgm:pt>
    <dgm:pt modelId="{6C08DA5B-04AF-42F1-AF30-3B80CE505CFE}" type="parTrans" cxnId="{CED10D88-0CA4-4AD6-B399-3A172139867E}">
      <dgm:prSet/>
      <dgm:spPr/>
      <dgm:t>
        <a:bodyPr/>
        <a:lstStyle/>
        <a:p>
          <a:endParaRPr lang="en-GB"/>
        </a:p>
      </dgm:t>
    </dgm:pt>
    <dgm:pt modelId="{5D073054-89A8-4427-AFE8-1E2E232A39F5}" type="sibTrans" cxnId="{CED10D88-0CA4-4AD6-B399-3A172139867E}">
      <dgm:prSet/>
      <dgm:spPr/>
      <dgm:t>
        <a:bodyPr/>
        <a:lstStyle/>
        <a:p>
          <a:endParaRPr lang="en-GB"/>
        </a:p>
      </dgm:t>
    </dgm:pt>
    <dgm:pt modelId="{7AF7588C-D86A-4065-8AAF-CB825043673D}">
      <dgm:prSet/>
      <dgm:spPr/>
      <dgm:t>
        <a:bodyPr/>
        <a:lstStyle/>
        <a:p>
          <a:r>
            <a:rPr lang="es-ES"/>
            <a:t>Qué consecuencias tiene el no respeto al medio ambiente</a:t>
          </a:r>
          <a:endParaRPr lang="en-GB"/>
        </a:p>
      </dgm:t>
    </dgm:pt>
    <dgm:pt modelId="{4A796DA0-A5B5-4DBF-A4ED-67E121BEBCDE}" type="parTrans" cxnId="{E095D4B2-37EC-4393-BCA3-2865B939E5F0}">
      <dgm:prSet/>
      <dgm:spPr/>
      <dgm:t>
        <a:bodyPr/>
        <a:lstStyle/>
        <a:p>
          <a:endParaRPr lang="en-GB"/>
        </a:p>
      </dgm:t>
    </dgm:pt>
    <dgm:pt modelId="{66904BFC-A731-4388-B760-71B390C971E1}" type="sibTrans" cxnId="{E095D4B2-37EC-4393-BCA3-2865B939E5F0}">
      <dgm:prSet/>
      <dgm:spPr/>
      <dgm:t>
        <a:bodyPr/>
        <a:lstStyle/>
        <a:p>
          <a:endParaRPr lang="en-GB"/>
        </a:p>
      </dgm:t>
    </dgm:pt>
    <dgm:pt modelId="{4BD7D3CE-66FC-4003-9143-8E91EB1E2C97}">
      <dgm:prSet/>
      <dgm:spPr/>
      <dgm:t>
        <a:bodyPr/>
        <a:lstStyle/>
        <a:p>
          <a:r>
            <a:rPr lang="es-ES"/>
            <a:t>Personas</a:t>
          </a:r>
          <a:endParaRPr lang="en-GB"/>
        </a:p>
      </dgm:t>
    </dgm:pt>
    <dgm:pt modelId="{17D666A9-5EE8-4728-BAEC-8B0E25EE1EA0}" type="parTrans" cxnId="{6FFB6FEE-0897-4F00-A094-917ECE9F6335}">
      <dgm:prSet/>
      <dgm:spPr/>
      <dgm:t>
        <a:bodyPr/>
        <a:lstStyle/>
        <a:p>
          <a:endParaRPr lang="en-GB"/>
        </a:p>
      </dgm:t>
    </dgm:pt>
    <dgm:pt modelId="{5EF02CE1-513E-48D3-8684-6F18630778E6}" type="sibTrans" cxnId="{6FFB6FEE-0897-4F00-A094-917ECE9F6335}">
      <dgm:prSet/>
      <dgm:spPr/>
      <dgm:t>
        <a:bodyPr/>
        <a:lstStyle/>
        <a:p>
          <a:endParaRPr lang="en-GB"/>
        </a:p>
      </dgm:t>
    </dgm:pt>
    <dgm:pt modelId="{B9368A65-FAFF-4200-A074-4FA0243C3E5B}">
      <dgm:prSet/>
      <dgm:spPr/>
      <dgm:t>
        <a:bodyPr/>
        <a:lstStyle/>
        <a:p>
          <a:r>
            <a:rPr lang="es-ES"/>
            <a:t>Naturaleza</a:t>
          </a:r>
          <a:endParaRPr lang="en-GB"/>
        </a:p>
      </dgm:t>
    </dgm:pt>
    <dgm:pt modelId="{16E0182D-C200-49DE-A80A-54D6C8F73D70}" type="parTrans" cxnId="{8971AB7D-B7F0-4961-B2E8-46BFD1EAC538}">
      <dgm:prSet/>
      <dgm:spPr/>
      <dgm:t>
        <a:bodyPr/>
        <a:lstStyle/>
        <a:p>
          <a:endParaRPr lang="en-GB"/>
        </a:p>
      </dgm:t>
    </dgm:pt>
    <dgm:pt modelId="{C58FD978-0CCA-4E10-9EDF-F545E489F0AD}" type="sibTrans" cxnId="{8971AB7D-B7F0-4961-B2E8-46BFD1EAC538}">
      <dgm:prSet/>
      <dgm:spPr/>
      <dgm:t>
        <a:bodyPr/>
        <a:lstStyle/>
        <a:p>
          <a:endParaRPr lang="en-GB"/>
        </a:p>
      </dgm:t>
    </dgm:pt>
    <dgm:pt modelId="{36840FCB-0A6D-47D9-8855-09BA98D33675}">
      <dgm:prSet/>
      <dgm:spPr/>
      <dgm:t>
        <a:bodyPr/>
        <a:lstStyle/>
        <a:p>
          <a:r>
            <a:rPr lang="es-ES"/>
            <a:t>Animales</a:t>
          </a:r>
          <a:endParaRPr lang="en-GB"/>
        </a:p>
      </dgm:t>
    </dgm:pt>
    <dgm:pt modelId="{37E84AED-8A3F-4126-B1F9-3A7F9F514AB5}" type="parTrans" cxnId="{CC117E0C-C361-4959-9B2D-E9935764D636}">
      <dgm:prSet/>
      <dgm:spPr/>
      <dgm:t>
        <a:bodyPr/>
        <a:lstStyle/>
        <a:p>
          <a:endParaRPr lang="en-GB"/>
        </a:p>
      </dgm:t>
    </dgm:pt>
    <dgm:pt modelId="{4BE83B43-BDBD-48F3-A903-F2E150EDCF38}" type="sibTrans" cxnId="{CC117E0C-C361-4959-9B2D-E9935764D636}">
      <dgm:prSet/>
      <dgm:spPr/>
      <dgm:t>
        <a:bodyPr/>
        <a:lstStyle/>
        <a:p>
          <a:endParaRPr lang="en-GB"/>
        </a:p>
      </dgm:t>
    </dgm:pt>
    <dgm:pt modelId="{ECDF1F4A-E4C5-43DB-8EF6-38BAF572139F}">
      <dgm:prSet/>
      <dgm:spPr/>
      <dgm:t>
        <a:bodyPr/>
        <a:lstStyle/>
        <a:p>
          <a:r>
            <a:rPr lang="es-ES"/>
            <a:t>Qué podemos hacer a diario para cuidar el medio ambiente</a:t>
          </a:r>
          <a:endParaRPr lang="en-GB"/>
        </a:p>
      </dgm:t>
    </dgm:pt>
    <dgm:pt modelId="{06B1A74D-D3CA-4A32-A30C-7B393E56A47A}" type="parTrans" cxnId="{B83CF2FE-67B4-41D8-BB2A-1815E65E97D9}">
      <dgm:prSet/>
      <dgm:spPr/>
      <dgm:t>
        <a:bodyPr/>
        <a:lstStyle/>
        <a:p>
          <a:endParaRPr lang="en-GB"/>
        </a:p>
      </dgm:t>
    </dgm:pt>
    <dgm:pt modelId="{0E7A4F64-5080-4386-B8C7-F7C33B2FD0B3}" type="sibTrans" cxnId="{B83CF2FE-67B4-41D8-BB2A-1815E65E97D9}">
      <dgm:prSet/>
      <dgm:spPr/>
      <dgm:t>
        <a:bodyPr/>
        <a:lstStyle/>
        <a:p>
          <a:endParaRPr lang="en-GB"/>
        </a:p>
      </dgm:t>
    </dgm:pt>
    <dgm:pt modelId="{518B9832-F7D2-4F58-81FF-43C00E8FEDFD}">
      <dgm:prSet/>
      <dgm:spPr/>
      <dgm:t>
        <a:bodyPr/>
        <a:lstStyle/>
        <a:p>
          <a:r>
            <a:rPr lang="es-ES"/>
            <a:t>Bajo consumo de recursos naturales</a:t>
          </a:r>
          <a:endParaRPr lang="en-GB"/>
        </a:p>
      </dgm:t>
    </dgm:pt>
    <dgm:pt modelId="{2ADCFBDB-8643-4E20-A050-B35885789F13}" type="parTrans" cxnId="{89833E0E-77E2-44F6-9AF6-4A703335F992}">
      <dgm:prSet/>
      <dgm:spPr/>
      <dgm:t>
        <a:bodyPr/>
        <a:lstStyle/>
        <a:p>
          <a:endParaRPr lang="en-GB"/>
        </a:p>
      </dgm:t>
    </dgm:pt>
    <dgm:pt modelId="{D46CC570-123B-4FCF-9B0D-3FEAF8C871D4}" type="sibTrans" cxnId="{89833E0E-77E2-44F6-9AF6-4A703335F992}">
      <dgm:prSet/>
      <dgm:spPr/>
      <dgm:t>
        <a:bodyPr/>
        <a:lstStyle/>
        <a:p>
          <a:endParaRPr lang="en-GB"/>
        </a:p>
      </dgm:t>
    </dgm:pt>
    <dgm:pt modelId="{39AB7210-2CAD-486F-A725-D0BD7B33B4DF}" type="pres">
      <dgm:prSet presAssocID="{198AF9CC-C163-443C-8176-468DF9EA6C8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30625EB-000A-4B9C-B8B2-F3040697034A}" type="pres">
      <dgm:prSet presAssocID="{8A2863F3-A464-4D9E-8EE9-5F894D281F56}" presName="root" presStyleCnt="0"/>
      <dgm:spPr/>
    </dgm:pt>
    <dgm:pt modelId="{D2A67B49-5FEC-441A-A21D-96843B3DA471}" type="pres">
      <dgm:prSet presAssocID="{8A2863F3-A464-4D9E-8EE9-5F894D281F56}" presName="rootComposite" presStyleCnt="0"/>
      <dgm:spPr/>
    </dgm:pt>
    <dgm:pt modelId="{7D092808-78AB-4C6D-9C6B-9EC28F3090F1}" type="pres">
      <dgm:prSet presAssocID="{8A2863F3-A464-4D9E-8EE9-5F894D281F56}" presName="rootText" presStyleLbl="node1" presStyleIdx="0" presStyleCnt="6"/>
      <dgm:spPr/>
    </dgm:pt>
    <dgm:pt modelId="{38189B71-0C39-4D69-94A0-F90FB781418E}" type="pres">
      <dgm:prSet presAssocID="{8A2863F3-A464-4D9E-8EE9-5F894D281F56}" presName="rootConnector" presStyleLbl="node1" presStyleIdx="0" presStyleCnt="6"/>
      <dgm:spPr/>
    </dgm:pt>
    <dgm:pt modelId="{B791B753-B474-4B5E-A59C-36414E3EEAFC}" type="pres">
      <dgm:prSet presAssocID="{8A2863F3-A464-4D9E-8EE9-5F894D281F56}" presName="childShape" presStyleCnt="0"/>
      <dgm:spPr/>
    </dgm:pt>
    <dgm:pt modelId="{7B89AAFF-FC33-4009-A99D-20F14CEAD57B}" type="pres">
      <dgm:prSet presAssocID="{B4DF0014-9FE3-4FC6-9EC5-21CAD8796F19}" presName="Name13" presStyleLbl="parChTrans1D2" presStyleIdx="0" presStyleCnt="13"/>
      <dgm:spPr/>
    </dgm:pt>
    <dgm:pt modelId="{FE941FFA-10E8-4F28-88EF-F76DAA7D09CE}" type="pres">
      <dgm:prSet presAssocID="{19507CD0-2EDD-4AD9-B856-6A1CB6374124}" presName="childText" presStyleLbl="bgAcc1" presStyleIdx="0" presStyleCnt="13">
        <dgm:presLayoutVars>
          <dgm:bulletEnabled val="1"/>
        </dgm:presLayoutVars>
      </dgm:prSet>
      <dgm:spPr/>
    </dgm:pt>
    <dgm:pt modelId="{EAD07A47-A80B-4BAA-9A6E-73CB85E96559}" type="pres">
      <dgm:prSet presAssocID="{304C5615-8ACB-4BA0-B0C6-90657CCD3063}" presName="Name13" presStyleLbl="parChTrans1D2" presStyleIdx="1" presStyleCnt="13"/>
      <dgm:spPr/>
    </dgm:pt>
    <dgm:pt modelId="{20EEEA22-17C7-48A0-B47A-A92A91B2FED0}" type="pres">
      <dgm:prSet presAssocID="{BA3F0467-E5B7-42A0-A55E-9DA1A3FA04CE}" presName="childText" presStyleLbl="bgAcc1" presStyleIdx="1" presStyleCnt="13">
        <dgm:presLayoutVars>
          <dgm:bulletEnabled val="1"/>
        </dgm:presLayoutVars>
      </dgm:prSet>
      <dgm:spPr/>
    </dgm:pt>
    <dgm:pt modelId="{89C05A50-0B02-44CA-B4A5-055443A1977E}" type="pres">
      <dgm:prSet presAssocID="{AC1CEE27-6A7D-4166-9A3E-F9529B7FC3BE}" presName="Name13" presStyleLbl="parChTrans1D2" presStyleIdx="2" presStyleCnt="13"/>
      <dgm:spPr/>
    </dgm:pt>
    <dgm:pt modelId="{93533285-0EB5-4056-A6FC-A672BA2C12AC}" type="pres">
      <dgm:prSet presAssocID="{A3D5E4F5-BD89-4191-912B-39CEB0290366}" presName="childText" presStyleLbl="bgAcc1" presStyleIdx="2" presStyleCnt="13">
        <dgm:presLayoutVars>
          <dgm:bulletEnabled val="1"/>
        </dgm:presLayoutVars>
      </dgm:prSet>
      <dgm:spPr/>
    </dgm:pt>
    <dgm:pt modelId="{824F40DF-413B-4D4E-A0FE-1A22312E42AD}" type="pres">
      <dgm:prSet presAssocID="{E5661923-F2E2-4B5B-A37B-C2838888A789}" presName="Name13" presStyleLbl="parChTrans1D2" presStyleIdx="3" presStyleCnt="13"/>
      <dgm:spPr/>
    </dgm:pt>
    <dgm:pt modelId="{4C9E9AFA-20A9-479D-B5B2-6CB1EF7AFF16}" type="pres">
      <dgm:prSet presAssocID="{2CE66B47-6AB7-4E2F-A9E8-0E32FB05BAE2}" presName="childText" presStyleLbl="bgAcc1" presStyleIdx="3" presStyleCnt="13">
        <dgm:presLayoutVars>
          <dgm:bulletEnabled val="1"/>
        </dgm:presLayoutVars>
      </dgm:prSet>
      <dgm:spPr/>
    </dgm:pt>
    <dgm:pt modelId="{D25D09CD-5FE1-4E32-9972-6EE8F3FD215E}" type="pres">
      <dgm:prSet presAssocID="{B9D37E8C-3F10-4AA1-8AC8-BB803A176BBD}" presName="Name13" presStyleLbl="parChTrans1D2" presStyleIdx="4" presStyleCnt="13"/>
      <dgm:spPr/>
    </dgm:pt>
    <dgm:pt modelId="{72B7E6A8-28EB-4A97-A1AC-BE395FFA2058}" type="pres">
      <dgm:prSet presAssocID="{F42A9786-B095-4DBC-9A81-0421604CDEB0}" presName="childText" presStyleLbl="bgAcc1" presStyleIdx="4" presStyleCnt="13">
        <dgm:presLayoutVars>
          <dgm:bulletEnabled val="1"/>
        </dgm:presLayoutVars>
      </dgm:prSet>
      <dgm:spPr/>
    </dgm:pt>
    <dgm:pt modelId="{846CE301-782C-4B63-B2C1-5141F0AC7FE4}" type="pres">
      <dgm:prSet presAssocID="{67825508-99D0-4A1D-82D6-3E2701870766}" presName="root" presStyleCnt="0"/>
      <dgm:spPr/>
    </dgm:pt>
    <dgm:pt modelId="{72AF4AA4-C0A4-43CE-9942-587EABB29831}" type="pres">
      <dgm:prSet presAssocID="{67825508-99D0-4A1D-82D6-3E2701870766}" presName="rootComposite" presStyleCnt="0"/>
      <dgm:spPr/>
    </dgm:pt>
    <dgm:pt modelId="{75DF5CCD-6DEE-4D3D-B786-4A254D94E146}" type="pres">
      <dgm:prSet presAssocID="{67825508-99D0-4A1D-82D6-3E2701870766}" presName="rootText" presStyleLbl="node1" presStyleIdx="1" presStyleCnt="6"/>
      <dgm:spPr/>
    </dgm:pt>
    <dgm:pt modelId="{37FF8629-0394-41E3-A568-23A808732779}" type="pres">
      <dgm:prSet presAssocID="{67825508-99D0-4A1D-82D6-3E2701870766}" presName="rootConnector" presStyleLbl="node1" presStyleIdx="1" presStyleCnt="6"/>
      <dgm:spPr/>
    </dgm:pt>
    <dgm:pt modelId="{3DB9E884-412C-4624-9AD3-8E416A61602C}" type="pres">
      <dgm:prSet presAssocID="{67825508-99D0-4A1D-82D6-3E2701870766}" presName="childShape" presStyleCnt="0"/>
      <dgm:spPr/>
    </dgm:pt>
    <dgm:pt modelId="{B0AC26BB-EEB3-4285-8582-96264743CD56}" type="pres">
      <dgm:prSet presAssocID="{DA6EC151-FB6C-4103-B80D-DBBF53462434}" presName="root" presStyleCnt="0"/>
      <dgm:spPr/>
    </dgm:pt>
    <dgm:pt modelId="{0F48E465-32B1-4228-A390-1D24CBF18A35}" type="pres">
      <dgm:prSet presAssocID="{DA6EC151-FB6C-4103-B80D-DBBF53462434}" presName="rootComposite" presStyleCnt="0"/>
      <dgm:spPr/>
    </dgm:pt>
    <dgm:pt modelId="{E7CDB75D-CADD-4127-ACE9-D60E26714E11}" type="pres">
      <dgm:prSet presAssocID="{DA6EC151-FB6C-4103-B80D-DBBF53462434}" presName="rootText" presStyleLbl="node1" presStyleIdx="2" presStyleCnt="6"/>
      <dgm:spPr/>
    </dgm:pt>
    <dgm:pt modelId="{89A01E03-CEE0-4404-BBAA-9CD00579F88C}" type="pres">
      <dgm:prSet presAssocID="{DA6EC151-FB6C-4103-B80D-DBBF53462434}" presName="rootConnector" presStyleLbl="node1" presStyleIdx="2" presStyleCnt="6"/>
      <dgm:spPr/>
    </dgm:pt>
    <dgm:pt modelId="{5C7E3374-6C65-4693-8139-BED7967515A5}" type="pres">
      <dgm:prSet presAssocID="{DA6EC151-FB6C-4103-B80D-DBBF53462434}" presName="childShape" presStyleCnt="0"/>
      <dgm:spPr/>
    </dgm:pt>
    <dgm:pt modelId="{0FA761C9-17E6-479A-B22F-F0813397C03C}" type="pres">
      <dgm:prSet presAssocID="{A6CAAFF2-964D-416D-B008-0D26DBB3FAAE}" presName="Name13" presStyleLbl="parChTrans1D2" presStyleIdx="5" presStyleCnt="13"/>
      <dgm:spPr/>
    </dgm:pt>
    <dgm:pt modelId="{CFA2FB42-30D3-4A5E-8E95-7BB97FD2AFF3}" type="pres">
      <dgm:prSet presAssocID="{C579FEF3-69C5-49B2-A325-6AFA09B0DB20}" presName="childText" presStyleLbl="bgAcc1" presStyleIdx="5" presStyleCnt="13">
        <dgm:presLayoutVars>
          <dgm:bulletEnabled val="1"/>
        </dgm:presLayoutVars>
      </dgm:prSet>
      <dgm:spPr/>
    </dgm:pt>
    <dgm:pt modelId="{9C261B2A-5092-451F-A4E3-973F753B3C3A}" type="pres">
      <dgm:prSet presAssocID="{BB70FFDD-4FC3-4FB8-8139-4B39BFFA3E02}" presName="root" presStyleCnt="0"/>
      <dgm:spPr/>
    </dgm:pt>
    <dgm:pt modelId="{FB8A8899-F1A0-41DD-A7BA-A3696BBD874A}" type="pres">
      <dgm:prSet presAssocID="{BB70FFDD-4FC3-4FB8-8139-4B39BFFA3E02}" presName="rootComposite" presStyleCnt="0"/>
      <dgm:spPr/>
    </dgm:pt>
    <dgm:pt modelId="{55A064DC-C6DF-4215-BD06-7140AA5CDB2B}" type="pres">
      <dgm:prSet presAssocID="{BB70FFDD-4FC3-4FB8-8139-4B39BFFA3E02}" presName="rootText" presStyleLbl="node1" presStyleIdx="3" presStyleCnt="6"/>
      <dgm:spPr/>
    </dgm:pt>
    <dgm:pt modelId="{E2A45D18-64F2-49AC-BFCE-786136E5A997}" type="pres">
      <dgm:prSet presAssocID="{BB70FFDD-4FC3-4FB8-8139-4B39BFFA3E02}" presName="rootConnector" presStyleLbl="node1" presStyleIdx="3" presStyleCnt="6"/>
      <dgm:spPr/>
    </dgm:pt>
    <dgm:pt modelId="{54E3F393-73FA-4C7A-A681-E167F872A2DF}" type="pres">
      <dgm:prSet presAssocID="{BB70FFDD-4FC3-4FB8-8139-4B39BFFA3E02}" presName="childShape" presStyleCnt="0"/>
      <dgm:spPr/>
    </dgm:pt>
    <dgm:pt modelId="{F42662B4-9064-4B43-A8A7-29D914BDC697}" type="pres">
      <dgm:prSet presAssocID="{C4D79F5F-C447-4070-994F-164737B431B8}" presName="Name13" presStyleLbl="parChTrans1D2" presStyleIdx="6" presStyleCnt="13"/>
      <dgm:spPr/>
    </dgm:pt>
    <dgm:pt modelId="{DBD58FD1-4C75-441F-90F5-4DC17235F94B}" type="pres">
      <dgm:prSet presAssocID="{A548B500-8DC4-45C7-B5BA-9FADC5716381}" presName="childText" presStyleLbl="bgAcc1" presStyleIdx="6" presStyleCnt="13">
        <dgm:presLayoutVars>
          <dgm:bulletEnabled val="1"/>
        </dgm:presLayoutVars>
      </dgm:prSet>
      <dgm:spPr/>
    </dgm:pt>
    <dgm:pt modelId="{76D7EDBC-0152-422F-A820-DFDC1788E1E9}" type="pres">
      <dgm:prSet presAssocID="{02B0BF2B-C05B-4BAB-84D8-8E19335C8356}" presName="Name13" presStyleLbl="parChTrans1D2" presStyleIdx="7" presStyleCnt="13"/>
      <dgm:spPr/>
    </dgm:pt>
    <dgm:pt modelId="{44DFEED0-BBE7-42EE-ABB4-6CA1D0B9DFA9}" type="pres">
      <dgm:prSet presAssocID="{3A53480A-9269-4899-93C9-5D52EB512E3C}" presName="childText" presStyleLbl="bgAcc1" presStyleIdx="7" presStyleCnt="13">
        <dgm:presLayoutVars>
          <dgm:bulletEnabled val="1"/>
        </dgm:presLayoutVars>
      </dgm:prSet>
      <dgm:spPr/>
    </dgm:pt>
    <dgm:pt modelId="{346EF041-A3AE-442D-B68C-19B8880C00C5}" type="pres">
      <dgm:prSet presAssocID="{6C08DA5B-04AF-42F1-AF30-3B80CE505CFE}" presName="Name13" presStyleLbl="parChTrans1D2" presStyleIdx="8" presStyleCnt="13"/>
      <dgm:spPr/>
    </dgm:pt>
    <dgm:pt modelId="{FB41E2DE-1312-4157-88E5-2F09D8E91362}" type="pres">
      <dgm:prSet presAssocID="{22BE2651-50F3-4D85-8891-3CEF45606FD1}" presName="childText" presStyleLbl="bgAcc1" presStyleIdx="8" presStyleCnt="13">
        <dgm:presLayoutVars>
          <dgm:bulletEnabled val="1"/>
        </dgm:presLayoutVars>
      </dgm:prSet>
      <dgm:spPr/>
    </dgm:pt>
    <dgm:pt modelId="{80E25D3A-677E-4945-8FE1-21873B874FDC}" type="pres">
      <dgm:prSet presAssocID="{7AF7588C-D86A-4065-8AAF-CB825043673D}" presName="root" presStyleCnt="0"/>
      <dgm:spPr/>
    </dgm:pt>
    <dgm:pt modelId="{72BBE1A8-A9A2-4380-8F8B-A3FA10D1DD50}" type="pres">
      <dgm:prSet presAssocID="{7AF7588C-D86A-4065-8AAF-CB825043673D}" presName="rootComposite" presStyleCnt="0"/>
      <dgm:spPr/>
    </dgm:pt>
    <dgm:pt modelId="{2353F8DF-31E8-404D-A00F-16A547849F7C}" type="pres">
      <dgm:prSet presAssocID="{7AF7588C-D86A-4065-8AAF-CB825043673D}" presName="rootText" presStyleLbl="node1" presStyleIdx="4" presStyleCnt="6"/>
      <dgm:spPr/>
    </dgm:pt>
    <dgm:pt modelId="{1DA8A362-8109-40CF-8E98-D4F78167D8EA}" type="pres">
      <dgm:prSet presAssocID="{7AF7588C-D86A-4065-8AAF-CB825043673D}" presName="rootConnector" presStyleLbl="node1" presStyleIdx="4" presStyleCnt="6"/>
      <dgm:spPr/>
    </dgm:pt>
    <dgm:pt modelId="{BBEC9D34-1A0C-4DDE-8765-70EB68749532}" type="pres">
      <dgm:prSet presAssocID="{7AF7588C-D86A-4065-8AAF-CB825043673D}" presName="childShape" presStyleCnt="0"/>
      <dgm:spPr/>
    </dgm:pt>
    <dgm:pt modelId="{874509C8-916A-4168-B47E-52479A3A80DA}" type="pres">
      <dgm:prSet presAssocID="{17D666A9-5EE8-4728-BAEC-8B0E25EE1EA0}" presName="Name13" presStyleLbl="parChTrans1D2" presStyleIdx="9" presStyleCnt="13"/>
      <dgm:spPr/>
    </dgm:pt>
    <dgm:pt modelId="{79F1DFB9-4420-4A7E-8BE4-2FDE3D868668}" type="pres">
      <dgm:prSet presAssocID="{4BD7D3CE-66FC-4003-9143-8E91EB1E2C97}" presName="childText" presStyleLbl="bgAcc1" presStyleIdx="9" presStyleCnt="13">
        <dgm:presLayoutVars>
          <dgm:bulletEnabled val="1"/>
        </dgm:presLayoutVars>
      </dgm:prSet>
      <dgm:spPr/>
    </dgm:pt>
    <dgm:pt modelId="{529380E9-555D-44B3-A859-0AAAE2CE219F}" type="pres">
      <dgm:prSet presAssocID="{16E0182D-C200-49DE-A80A-54D6C8F73D70}" presName="Name13" presStyleLbl="parChTrans1D2" presStyleIdx="10" presStyleCnt="13"/>
      <dgm:spPr/>
    </dgm:pt>
    <dgm:pt modelId="{CD632252-9055-4698-8B27-0649D5705B65}" type="pres">
      <dgm:prSet presAssocID="{B9368A65-FAFF-4200-A074-4FA0243C3E5B}" presName="childText" presStyleLbl="bgAcc1" presStyleIdx="10" presStyleCnt="13">
        <dgm:presLayoutVars>
          <dgm:bulletEnabled val="1"/>
        </dgm:presLayoutVars>
      </dgm:prSet>
      <dgm:spPr/>
    </dgm:pt>
    <dgm:pt modelId="{32172554-E4C5-45F0-B630-361F8F7CC052}" type="pres">
      <dgm:prSet presAssocID="{37E84AED-8A3F-4126-B1F9-3A7F9F514AB5}" presName="Name13" presStyleLbl="parChTrans1D2" presStyleIdx="11" presStyleCnt="13"/>
      <dgm:spPr/>
    </dgm:pt>
    <dgm:pt modelId="{545A8B66-C242-41D6-84AF-F9E97A9BF427}" type="pres">
      <dgm:prSet presAssocID="{36840FCB-0A6D-47D9-8855-09BA98D33675}" presName="childText" presStyleLbl="bgAcc1" presStyleIdx="11" presStyleCnt="13">
        <dgm:presLayoutVars>
          <dgm:bulletEnabled val="1"/>
        </dgm:presLayoutVars>
      </dgm:prSet>
      <dgm:spPr/>
    </dgm:pt>
    <dgm:pt modelId="{05FB3F54-764F-4501-B53C-008F610C1ABA}" type="pres">
      <dgm:prSet presAssocID="{ECDF1F4A-E4C5-43DB-8EF6-38BAF572139F}" presName="root" presStyleCnt="0"/>
      <dgm:spPr/>
    </dgm:pt>
    <dgm:pt modelId="{F555258E-3BA7-433D-82F8-F866B8F5975D}" type="pres">
      <dgm:prSet presAssocID="{ECDF1F4A-E4C5-43DB-8EF6-38BAF572139F}" presName="rootComposite" presStyleCnt="0"/>
      <dgm:spPr/>
    </dgm:pt>
    <dgm:pt modelId="{DDAD4A3E-C395-4154-AB89-168251448217}" type="pres">
      <dgm:prSet presAssocID="{ECDF1F4A-E4C5-43DB-8EF6-38BAF572139F}" presName="rootText" presStyleLbl="node1" presStyleIdx="5" presStyleCnt="6"/>
      <dgm:spPr/>
    </dgm:pt>
    <dgm:pt modelId="{543F0123-7AA9-4AB2-9023-6B20F80DF49B}" type="pres">
      <dgm:prSet presAssocID="{ECDF1F4A-E4C5-43DB-8EF6-38BAF572139F}" presName="rootConnector" presStyleLbl="node1" presStyleIdx="5" presStyleCnt="6"/>
      <dgm:spPr/>
    </dgm:pt>
    <dgm:pt modelId="{4690058F-4274-4A3A-BDFE-D78C1C8393D1}" type="pres">
      <dgm:prSet presAssocID="{ECDF1F4A-E4C5-43DB-8EF6-38BAF572139F}" presName="childShape" presStyleCnt="0"/>
      <dgm:spPr/>
    </dgm:pt>
    <dgm:pt modelId="{36CEA7C6-FE83-46A1-98C0-CB752AD9220C}" type="pres">
      <dgm:prSet presAssocID="{2ADCFBDB-8643-4E20-A050-B35885789F13}" presName="Name13" presStyleLbl="parChTrans1D2" presStyleIdx="12" presStyleCnt="13"/>
      <dgm:spPr/>
    </dgm:pt>
    <dgm:pt modelId="{0024207F-2181-4324-AFE9-98FE366AB9A2}" type="pres">
      <dgm:prSet presAssocID="{518B9832-F7D2-4F58-81FF-43C00E8FEDFD}" presName="childText" presStyleLbl="bgAcc1" presStyleIdx="12" presStyleCnt="13">
        <dgm:presLayoutVars>
          <dgm:bulletEnabled val="1"/>
        </dgm:presLayoutVars>
      </dgm:prSet>
      <dgm:spPr/>
    </dgm:pt>
  </dgm:ptLst>
  <dgm:cxnLst>
    <dgm:cxn modelId="{CBB34A03-99BC-4D5E-B2B5-AADF5E7F43DB}" srcId="{8A2863F3-A464-4D9E-8EE9-5F894D281F56}" destId="{2CE66B47-6AB7-4E2F-A9E8-0E32FB05BAE2}" srcOrd="3" destOrd="0" parTransId="{E5661923-F2E2-4B5B-A37B-C2838888A789}" sibTransId="{4CCF388F-F024-40E2-8F6C-591C74138F3C}"/>
    <dgm:cxn modelId="{02225205-2E24-4ADE-82FF-8B86B89691AC}" type="presOf" srcId="{B9D37E8C-3F10-4AA1-8AC8-BB803A176BBD}" destId="{D25D09CD-5FE1-4E32-9972-6EE8F3FD215E}" srcOrd="0" destOrd="0" presId="urn:microsoft.com/office/officeart/2005/8/layout/hierarchy3"/>
    <dgm:cxn modelId="{732B960B-482A-48BC-9041-E4BC94FDB222}" type="presOf" srcId="{19507CD0-2EDD-4AD9-B856-6A1CB6374124}" destId="{FE941FFA-10E8-4F28-88EF-F76DAA7D09CE}" srcOrd="0" destOrd="0" presId="urn:microsoft.com/office/officeart/2005/8/layout/hierarchy3"/>
    <dgm:cxn modelId="{86FA1E0C-475B-43D3-B724-0B46C225CB1B}" srcId="{198AF9CC-C163-443C-8176-468DF9EA6C8A}" destId="{8A2863F3-A464-4D9E-8EE9-5F894D281F56}" srcOrd="0" destOrd="0" parTransId="{05FC3DD0-AF0B-495B-A367-AC8B6898FFBE}" sibTransId="{54F92E25-6F9B-4E60-AA5B-F709B6CF6BDD}"/>
    <dgm:cxn modelId="{A7364A0C-EEAD-44BF-BE35-22050374831B}" type="presOf" srcId="{6C08DA5B-04AF-42F1-AF30-3B80CE505CFE}" destId="{346EF041-A3AE-442D-B68C-19B8880C00C5}" srcOrd="0" destOrd="0" presId="urn:microsoft.com/office/officeart/2005/8/layout/hierarchy3"/>
    <dgm:cxn modelId="{CC117E0C-C361-4959-9B2D-E9935764D636}" srcId="{7AF7588C-D86A-4065-8AAF-CB825043673D}" destId="{36840FCB-0A6D-47D9-8855-09BA98D33675}" srcOrd="2" destOrd="0" parTransId="{37E84AED-8A3F-4126-B1F9-3A7F9F514AB5}" sibTransId="{4BE83B43-BDBD-48F3-A903-F2E150EDCF38}"/>
    <dgm:cxn modelId="{89833E0E-77E2-44F6-9AF6-4A703335F992}" srcId="{ECDF1F4A-E4C5-43DB-8EF6-38BAF572139F}" destId="{518B9832-F7D2-4F58-81FF-43C00E8FEDFD}" srcOrd="0" destOrd="0" parTransId="{2ADCFBDB-8643-4E20-A050-B35885789F13}" sibTransId="{D46CC570-123B-4FCF-9B0D-3FEAF8C871D4}"/>
    <dgm:cxn modelId="{91C79110-D875-4560-9C95-F2D700E0BB00}" type="presOf" srcId="{22BE2651-50F3-4D85-8891-3CEF45606FD1}" destId="{FB41E2DE-1312-4157-88E5-2F09D8E91362}" srcOrd="0" destOrd="0" presId="urn:microsoft.com/office/officeart/2005/8/layout/hierarchy3"/>
    <dgm:cxn modelId="{65982E1E-5688-40C9-B4AF-2C905D954E81}" type="presOf" srcId="{37E84AED-8A3F-4126-B1F9-3A7F9F514AB5}" destId="{32172554-E4C5-45F0-B630-361F8F7CC052}" srcOrd="0" destOrd="0" presId="urn:microsoft.com/office/officeart/2005/8/layout/hierarchy3"/>
    <dgm:cxn modelId="{E02E0223-302C-4389-9EB5-55933F5040F3}" type="presOf" srcId="{DA6EC151-FB6C-4103-B80D-DBBF53462434}" destId="{89A01E03-CEE0-4404-BBAA-9CD00579F88C}" srcOrd="1" destOrd="0" presId="urn:microsoft.com/office/officeart/2005/8/layout/hierarchy3"/>
    <dgm:cxn modelId="{17422628-3CE2-44B1-8255-2C61713ADDD1}" type="presOf" srcId="{BB70FFDD-4FC3-4FB8-8139-4B39BFFA3E02}" destId="{55A064DC-C6DF-4215-BD06-7140AA5CDB2B}" srcOrd="0" destOrd="0" presId="urn:microsoft.com/office/officeart/2005/8/layout/hierarchy3"/>
    <dgm:cxn modelId="{80F2172D-5B3D-4E92-B056-8D29C94501C4}" type="presOf" srcId="{3A53480A-9269-4899-93C9-5D52EB512E3C}" destId="{44DFEED0-BBE7-42EE-ABB4-6CA1D0B9DFA9}" srcOrd="0" destOrd="0" presId="urn:microsoft.com/office/officeart/2005/8/layout/hierarchy3"/>
    <dgm:cxn modelId="{E9F82B5E-920E-41E3-97C2-F7F8403915AD}" srcId="{8A2863F3-A464-4D9E-8EE9-5F894D281F56}" destId="{BA3F0467-E5B7-42A0-A55E-9DA1A3FA04CE}" srcOrd="1" destOrd="0" parTransId="{304C5615-8ACB-4BA0-B0C6-90657CCD3063}" sibTransId="{81484A2F-846E-4DFF-8823-4717CA39FFAF}"/>
    <dgm:cxn modelId="{543C6C43-76CF-4D6D-92C0-DC7D9FC97F42}" srcId="{BA3F0467-E5B7-42A0-A55E-9DA1A3FA04CE}" destId="{B978697F-0392-4B21-B956-2F8793011B56}" srcOrd="0" destOrd="0" parTransId="{A35A15F9-AE30-412E-859D-BDE7EF792737}" sibTransId="{9B89772B-9CFA-4CC4-A806-5D4B24073482}"/>
    <dgm:cxn modelId="{CAFE2D65-1967-486E-B179-5D0389E377B7}" type="presOf" srcId="{16E0182D-C200-49DE-A80A-54D6C8F73D70}" destId="{529380E9-555D-44B3-A859-0AAAE2CE219F}" srcOrd="0" destOrd="0" presId="urn:microsoft.com/office/officeart/2005/8/layout/hierarchy3"/>
    <dgm:cxn modelId="{64101F4D-55A3-474A-883D-F067F68A3B04}" srcId="{8A2863F3-A464-4D9E-8EE9-5F894D281F56}" destId="{A3D5E4F5-BD89-4191-912B-39CEB0290366}" srcOrd="2" destOrd="0" parTransId="{AC1CEE27-6A7D-4166-9A3E-F9529B7FC3BE}" sibTransId="{F52F9B98-FB94-415E-9E81-3F98C8089399}"/>
    <dgm:cxn modelId="{550E8C6E-E106-44F8-9FF7-F56346948BA0}" type="presOf" srcId="{DA6EC151-FB6C-4103-B80D-DBBF53462434}" destId="{E7CDB75D-CADD-4127-ACE9-D60E26714E11}" srcOrd="0" destOrd="0" presId="urn:microsoft.com/office/officeart/2005/8/layout/hierarchy3"/>
    <dgm:cxn modelId="{3134B971-78CC-489C-87FA-2F1D4A4378C6}" type="presOf" srcId="{B4DF0014-9FE3-4FC6-9EC5-21CAD8796F19}" destId="{7B89AAFF-FC33-4009-A99D-20F14CEAD57B}" srcOrd="0" destOrd="0" presId="urn:microsoft.com/office/officeart/2005/8/layout/hierarchy3"/>
    <dgm:cxn modelId="{5198F871-5F07-4856-8790-051157BB3545}" type="presOf" srcId="{2CE66B47-6AB7-4E2F-A9E8-0E32FB05BAE2}" destId="{4C9E9AFA-20A9-479D-B5B2-6CB1EF7AFF16}" srcOrd="0" destOrd="0" presId="urn:microsoft.com/office/officeart/2005/8/layout/hierarchy3"/>
    <dgm:cxn modelId="{B7064A72-18DC-4755-9016-70AC6C48AEB6}" srcId="{DA6EC151-FB6C-4103-B80D-DBBF53462434}" destId="{C579FEF3-69C5-49B2-A325-6AFA09B0DB20}" srcOrd="0" destOrd="0" parTransId="{A6CAAFF2-964D-416D-B008-0D26DBB3FAAE}" sibTransId="{9F92C81C-F59A-4817-9BAC-2429CFBAADC0}"/>
    <dgm:cxn modelId="{82F12474-A7C2-4515-AC29-F5879D9A38DC}" type="presOf" srcId="{36840FCB-0A6D-47D9-8855-09BA98D33675}" destId="{545A8B66-C242-41D6-84AF-F9E97A9BF427}" srcOrd="0" destOrd="0" presId="urn:microsoft.com/office/officeart/2005/8/layout/hierarchy3"/>
    <dgm:cxn modelId="{905E9C75-8EE0-4CA5-9109-1A8793037ACB}" type="presOf" srcId="{17D666A9-5EE8-4728-BAEC-8B0E25EE1EA0}" destId="{874509C8-916A-4168-B47E-52479A3A80DA}" srcOrd="0" destOrd="0" presId="urn:microsoft.com/office/officeart/2005/8/layout/hierarchy3"/>
    <dgm:cxn modelId="{82A8C578-AE5C-408D-B813-2A45121E0BE2}" type="presOf" srcId="{B978697F-0392-4B21-B956-2F8793011B56}" destId="{20EEEA22-17C7-48A0-B47A-A92A91B2FED0}" srcOrd="0" destOrd="1" presId="urn:microsoft.com/office/officeart/2005/8/layout/hierarchy3"/>
    <dgm:cxn modelId="{427B577B-743F-4500-BE1A-33FE311CE66B}" type="presOf" srcId="{7AF7588C-D86A-4065-8AAF-CB825043673D}" destId="{2353F8DF-31E8-404D-A00F-16A547849F7C}" srcOrd="0" destOrd="0" presId="urn:microsoft.com/office/officeart/2005/8/layout/hierarchy3"/>
    <dgm:cxn modelId="{8971AB7D-B7F0-4961-B2E8-46BFD1EAC538}" srcId="{7AF7588C-D86A-4065-8AAF-CB825043673D}" destId="{B9368A65-FAFF-4200-A074-4FA0243C3E5B}" srcOrd="1" destOrd="0" parTransId="{16E0182D-C200-49DE-A80A-54D6C8F73D70}" sibTransId="{C58FD978-0CCA-4E10-9EDF-F545E489F0AD}"/>
    <dgm:cxn modelId="{AAE45585-EA5D-4E15-9728-F07556CE707F}" type="presOf" srcId="{304C5615-8ACB-4BA0-B0C6-90657CCD3063}" destId="{EAD07A47-A80B-4BAA-9A6E-73CB85E96559}" srcOrd="0" destOrd="0" presId="urn:microsoft.com/office/officeart/2005/8/layout/hierarchy3"/>
    <dgm:cxn modelId="{A9B2FC85-425B-475F-954B-B20385A55256}" type="presOf" srcId="{B9368A65-FAFF-4200-A074-4FA0243C3E5B}" destId="{CD632252-9055-4698-8B27-0649D5705B65}" srcOrd="0" destOrd="0" presId="urn:microsoft.com/office/officeart/2005/8/layout/hierarchy3"/>
    <dgm:cxn modelId="{CED10D88-0CA4-4AD6-B399-3A172139867E}" srcId="{BB70FFDD-4FC3-4FB8-8139-4B39BFFA3E02}" destId="{22BE2651-50F3-4D85-8891-3CEF45606FD1}" srcOrd="2" destOrd="0" parTransId="{6C08DA5B-04AF-42F1-AF30-3B80CE505CFE}" sibTransId="{5D073054-89A8-4427-AFE8-1E2E232A39F5}"/>
    <dgm:cxn modelId="{806B1A8B-7342-4706-94E8-B12E0C61C33F}" type="presOf" srcId="{A6CAAFF2-964D-416D-B008-0D26DBB3FAAE}" destId="{0FA761C9-17E6-479A-B22F-F0813397C03C}" srcOrd="0" destOrd="0" presId="urn:microsoft.com/office/officeart/2005/8/layout/hierarchy3"/>
    <dgm:cxn modelId="{8127818D-EEC6-4647-BD07-0594066B1994}" type="presOf" srcId="{198AF9CC-C163-443C-8176-468DF9EA6C8A}" destId="{39AB7210-2CAD-486F-A725-D0BD7B33B4DF}" srcOrd="0" destOrd="0" presId="urn:microsoft.com/office/officeart/2005/8/layout/hierarchy3"/>
    <dgm:cxn modelId="{7DF01191-7968-4DC6-AAD1-B39454311C52}" srcId="{8A2863F3-A464-4D9E-8EE9-5F894D281F56}" destId="{F42A9786-B095-4DBC-9A81-0421604CDEB0}" srcOrd="4" destOrd="0" parTransId="{B9D37E8C-3F10-4AA1-8AC8-BB803A176BBD}" sibTransId="{960C9329-09FD-403E-838B-82A315BB6195}"/>
    <dgm:cxn modelId="{A025ED94-8B68-4DA4-B731-EAE23B9EEAA4}" srcId="{8A2863F3-A464-4D9E-8EE9-5F894D281F56}" destId="{19507CD0-2EDD-4AD9-B856-6A1CB6374124}" srcOrd="0" destOrd="0" parTransId="{B4DF0014-9FE3-4FC6-9EC5-21CAD8796F19}" sibTransId="{E4C10985-AE7A-45D4-8D9A-E090136E6353}"/>
    <dgm:cxn modelId="{41541B98-BCA9-4CC1-81C3-827CFDCC3540}" type="presOf" srcId="{BB70FFDD-4FC3-4FB8-8139-4B39BFFA3E02}" destId="{E2A45D18-64F2-49AC-BFCE-786136E5A997}" srcOrd="1" destOrd="0" presId="urn:microsoft.com/office/officeart/2005/8/layout/hierarchy3"/>
    <dgm:cxn modelId="{A1E09898-1F71-4E5C-8729-14906994D492}" type="presOf" srcId="{A548B500-8DC4-45C7-B5BA-9FADC5716381}" destId="{DBD58FD1-4C75-441F-90F5-4DC17235F94B}" srcOrd="0" destOrd="0" presId="urn:microsoft.com/office/officeart/2005/8/layout/hierarchy3"/>
    <dgm:cxn modelId="{1E0CCE9E-E177-43AB-B40D-D114DC256291}" type="presOf" srcId="{67825508-99D0-4A1D-82D6-3E2701870766}" destId="{37FF8629-0394-41E3-A568-23A808732779}" srcOrd="1" destOrd="0" presId="urn:microsoft.com/office/officeart/2005/8/layout/hierarchy3"/>
    <dgm:cxn modelId="{EE95FBA0-C2C4-44F6-A802-094731171BA2}" type="presOf" srcId="{7AF7588C-D86A-4065-8AAF-CB825043673D}" destId="{1DA8A362-8109-40CF-8E98-D4F78167D8EA}" srcOrd="1" destOrd="0" presId="urn:microsoft.com/office/officeart/2005/8/layout/hierarchy3"/>
    <dgm:cxn modelId="{CF340AA6-405D-483C-8F43-3C0F8EEAF935}" type="presOf" srcId="{518B9832-F7D2-4F58-81FF-43C00E8FEDFD}" destId="{0024207F-2181-4324-AFE9-98FE366AB9A2}" srcOrd="0" destOrd="0" presId="urn:microsoft.com/office/officeart/2005/8/layout/hierarchy3"/>
    <dgm:cxn modelId="{734B41AD-7144-4180-A871-C820D8279448}" type="presOf" srcId="{4BD7D3CE-66FC-4003-9143-8E91EB1E2C97}" destId="{79F1DFB9-4420-4A7E-8BE4-2FDE3D868668}" srcOrd="0" destOrd="0" presId="urn:microsoft.com/office/officeart/2005/8/layout/hierarchy3"/>
    <dgm:cxn modelId="{02F47BB0-1DFE-4665-BB98-7EEB7453D217}" type="presOf" srcId="{ECDF1F4A-E4C5-43DB-8EF6-38BAF572139F}" destId="{DDAD4A3E-C395-4154-AB89-168251448217}" srcOrd="0" destOrd="0" presId="urn:microsoft.com/office/officeart/2005/8/layout/hierarchy3"/>
    <dgm:cxn modelId="{E095D4B2-37EC-4393-BCA3-2865B939E5F0}" srcId="{198AF9CC-C163-443C-8176-468DF9EA6C8A}" destId="{7AF7588C-D86A-4065-8AAF-CB825043673D}" srcOrd="4" destOrd="0" parTransId="{4A796DA0-A5B5-4DBF-A4ED-67E121BEBCDE}" sibTransId="{66904BFC-A731-4388-B760-71B390C971E1}"/>
    <dgm:cxn modelId="{7731CDB9-4C2B-4A1E-9D9D-30DCD322EC68}" type="presOf" srcId="{ECDF1F4A-E4C5-43DB-8EF6-38BAF572139F}" destId="{543F0123-7AA9-4AB2-9023-6B20F80DF49B}" srcOrd="1" destOrd="0" presId="urn:microsoft.com/office/officeart/2005/8/layout/hierarchy3"/>
    <dgm:cxn modelId="{9E127DBE-0BCD-423F-A318-742C9F09DD37}" type="presOf" srcId="{BA3F0467-E5B7-42A0-A55E-9DA1A3FA04CE}" destId="{20EEEA22-17C7-48A0-B47A-A92A91B2FED0}" srcOrd="0" destOrd="0" presId="urn:microsoft.com/office/officeart/2005/8/layout/hierarchy3"/>
    <dgm:cxn modelId="{BC7B49BF-4DE1-4743-8BBD-72804B75B0F8}" type="presOf" srcId="{C579FEF3-69C5-49B2-A325-6AFA09B0DB20}" destId="{CFA2FB42-30D3-4A5E-8E95-7BB97FD2AFF3}" srcOrd="0" destOrd="0" presId="urn:microsoft.com/office/officeart/2005/8/layout/hierarchy3"/>
    <dgm:cxn modelId="{E1958DC6-A600-442B-BDD1-7870A2BDE911}" srcId="{BB70FFDD-4FC3-4FB8-8139-4B39BFFA3E02}" destId="{3A53480A-9269-4899-93C9-5D52EB512E3C}" srcOrd="1" destOrd="0" parTransId="{02B0BF2B-C05B-4BAB-84D8-8E19335C8356}" sibTransId="{121AA6F6-9C50-4902-B905-BD1EC3EDF30D}"/>
    <dgm:cxn modelId="{0D5B3ACA-50F3-4517-8DD0-00AD481C4264}" srcId="{198AF9CC-C163-443C-8176-468DF9EA6C8A}" destId="{BB70FFDD-4FC3-4FB8-8139-4B39BFFA3E02}" srcOrd="3" destOrd="0" parTransId="{D00B3642-B5AF-4DEA-ABF4-4B725A9A69CE}" sibTransId="{3D85EB60-E381-44A5-BE13-3916EC1AB127}"/>
    <dgm:cxn modelId="{D166C2CB-A286-46CA-BAA3-7E91029451E1}" type="presOf" srcId="{67825508-99D0-4A1D-82D6-3E2701870766}" destId="{75DF5CCD-6DEE-4D3D-B786-4A254D94E146}" srcOrd="0" destOrd="0" presId="urn:microsoft.com/office/officeart/2005/8/layout/hierarchy3"/>
    <dgm:cxn modelId="{D62D38CF-A8A6-42F9-B7CD-87CD54A75D84}" srcId="{198AF9CC-C163-443C-8176-468DF9EA6C8A}" destId="{DA6EC151-FB6C-4103-B80D-DBBF53462434}" srcOrd="2" destOrd="0" parTransId="{78A9CEDC-B2A3-4522-BF98-24FAFA897F8A}" sibTransId="{410F15ED-3601-4BD5-93C5-CA0B971A604E}"/>
    <dgm:cxn modelId="{EFB443D2-1957-405D-9543-9F6D4545306E}" type="presOf" srcId="{8A2863F3-A464-4D9E-8EE9-5F894D281F56}" destId="{38189B71-0C39-4D69-94A0-F90FB781418E}" srcOrd="1" destOrd="0" presId="urn:microsoft.com/office/officeart/2005/8/layout/hierarchy3"/>
    <dgm:cxn modelId="{D2B6A1D2-38DE-46BF-9235-3896210965BD}" type="presOf" srcId="{8A2863F3-A464-4D9E-8EE9-5F894D281F56}" destId="{7D092808-78AB-4C6D-9C6B-9EC28F3090F1}" srcOrd="0" destOrd="0" presId="urn:microsoft.com/office/officeart/2005/8/layout/hierarchy3"/>
    <dgm:cxn modelId="{FC9FD0D9-6473-4EC4-866F-5B57392C08AF}" type="presOf" srcId="{F42A9786-B095-4DBC-9A81-0421604CDEB0}" destId="{72B7E6A8-28EB-4A97-A1AC-BE395FFA2058}" srcOrd="0" destOrd="0" presId="urn:microsoft.com/office/officeart/2005/8/layout/hierarchy3"/>
    <dgm:cxn modelId="{96114EDF-1099-40B1-805B-41D6F9D60F13}" type="presOf" srcId="{AC1CEE27-6A7D-4166-9A3E-F9529B7FC3BE}" destId="{89C05A50-0B02-44CA-B4A5-055443A1977E}" srcOrd="0" destOrd="0" presId="urn:microsoft.com/office/officeart/2005/8/layout/hierarchy3"/>
    <dgm:cxn modelId="{0F4095DF-4589-464B-B9F8-1E63132C065F}" type="presOf" srcId="{A3D5E4F5-BD89-4191-912B-39CEB0290366}" destId="{93533285-0EB5-4056-A6FC-A672BA2C12AC}" srcOrd="0" destOrd="0" presId="urn:microsoft.com/office/officeart/2005/8/layout/hierarchy3"/>
    <dgm:cxn modelId="{9EF06AE2-9374-4C0F-8F7F-F995EBBA3533}" type="presOf" srcId="{C4D79F5F-C447-4070-994F-164737B431B8}" destId="{F42662B4-9064-4B43-A8A7-29D914BDC697}" srcOrd="0" destOrd="0" presId="urn:microsoft.com/office/officeart/2005/8/layout/hierarchy3"/>
    <dgm:cxn modelId="{E5B644E6-D2B3-4BC7-9DEF-4CC489293E20}" type="presOf" srcId="{2ADCFBDB-8643-4E20-A050-B35885789F13}" destId="{36CEA7C6-FE83-46A1-98C0-CB752AD9220C}" srcOrd="0" destOrd="0" presId="urn:microsoft.com/office/officeart/2005/8/layout/hierarchy3"/>
    <dgm:cxn modelId="{C15A8FE6-F61F-4233-9246-90EED57600E0}" srcId="{BB70FFDD-4FC3-4FB8-8139-4B39BFFA3E02}" destId="{A548B500-8DC4-45C7-B5BA-9FADC5716381}" srcOrd="0" destOrd="0" parTransId="{C4D79F5F-C447-4070-994F-164737B431B8}" sibTransId="{9256F970-754C-481F-86CA-D08C88329399}"/>
    <dgm:cxn modelId="{41D3E4E7-AD75-466E-8BB3-6FF831BCCE60}" srcId="{198AF9CC-C163-443C-8176-468DF9EA6C8A}" destId="{67825508-99D0-4A1D-82D6-3E2701870766}" srcOrd="1" destOrd="0" parTransId="{88704715-87D6-4F81-AE42-74E2919EEEDC}" sibTransId="{CB02CD79-DEB3-4F5A-A1B0-62B8E81E7426}"/>
    <dgm:cxn modelId="{6FFB6FEE-0897-4F00-A094-917ECE9F6335}" srcId="{7AF7588C-D86A-4065-8AAF-CB825043673D}" destId="{4BD7D3CE-66FC-4003-9143-8E91EB1E2C97}" srcOrd="0" destOrd="0" parTransId="{17D666A9-5EE8-4728-BAEC-8B0E25EE1EA0}" sibTransId="{5EF02CE1-513E-48D3-8684-6F18630778E6}"/>
    <dgm:cxn modelId="{862E3CEF-135D-4D99-8FF1-99D4B2DA0B85}" type="presOf" srcId="{E5661923-F2E2-4B5B-A37B-C2838888A789}" destId="{824F40DF-413B-4D4E-A0FE-1A22312E42AD}" srcOrd="0" destOrd="0" presId="urn:microsoft.com/office/officeart/2005/8/layout/hierarchy3"/>
    <dgm:cxn modelId="{E0C2B2EF-8C2E-46CC-A6E9-BE41D304C6C3}" type="presOf" srcId="{02B0BF2B-C05B-4BAB-84D8-8E19335C8356}" destId="{76D7EDBC-0152-422F-A820-DFDC1788E1E9}" srcOrd="0" destOrd="0" presId="urn:microsoft.com/office/officeart/2005/8/layout/hierarchy3"/>
    <dgm:cxn modelId="{B83CF2FE-67B4-41D8-BB2A-1815E65E97D9}" srcId="{198AF9CC-C163-443C-8176-468DF9EA6C8A}" destId="{ECDF1F4A-E4C5-43DB-8EF6-38BAF572139F}" srcOrd="5" destOrd="0" parTransId="{06B1A74D-D3CA-4A32-A30C-7B393E56A47A}" sibTransId="{0E7A4F64-5080-4386-B8C7-F7C33B2FD0B3}"/>
    <dgm:cxn modelId="{6A7D585D-37C2-4BD5-9C97-D1126B6E4065}" type="presParOf" srcId="{39AB7210-2CAD-486F-A725-D0BD7B33B4DF}" destId="{330625EB-000A-4B9C-B8B2-F3040697034A}" srcOrd="0" destOrd="0" presId="urn:microsoft.com/office/officeart/2005/8/layout/hierarchy3"/>
    <dgm:cxn modelId="{E978C6D1-9B53-4329-9491-21DCC8765A51}" type="presParOf" srcId="{330625EB-000A-4B9C-B8B2-F3040697034A}" destId="{D2A67B49-5FEC-441A-A21D-96843B3DA471}" srcOrd="0" destOrd="0" presId="urn:microsoft.com/office/officeart/2005/8/layout/hierarchy3"/>
    <dgm:cxn modelId="{914F93AF-1038-4F35-886D-EAF5DC31BB26}" type="presParOf" srcId="{D2A67B49-5FEC-441A-A21D-96843B3DA471}" destId="{7D092808-78AB-4C6D-9C6B-9EC28F3090F1}" srcOrd="0" destOrd="0" presId="urn:microsoft.com/office/officeart/2005/8/layout/hierarchy3"/>
    <dgm:cxn modelId="{295F6D94-9A23-425B-967A-9B1FC6EF12EE}" type="presParOf" srcId="{D2A67B49-5FEC-441A-A21D-96843B3DA471}" destId="{38189B71-0C39-4D69-94A0-F90FB781418E}" srcOrd="1" destOrd="0" presId="urn:microsoft.com/office/officeart/2005/8/layout/hierarchy3"/>
    <dgm:cxn modelId="{4DA4B460-7A28-48FE-A3B9-28DEF10AEA5A}" type="presParOf" srcId="{330625EB-000A-4B9C-B8B2-F3040697034A}" destId="{B791B753-B474-4B5E-A59C-36414E3EEAFC}" srcOrd="1" destOrd="0" presId="urn:microsoft.com/office/officeart/2005/8/layout/hierarchy3"/>
    <dgm:cxn modelId="{CFC6A9FB-72CB-4D03-BB6A-5509BD50D12D}" type="presParOf" srcId="{B791B753-B474-4B5E-A59C-36414E3EEAFC}" destId="{7B89AAFF-FC33-4009-A99D-20F14CEAD57B}" srcOrd="0" destOrd="0" presId="urn:microsoft.com/office/officeart/2005/8/layout/hierarchy3"/>
    <dgm:cxn modelId="{B1EC45BC-BB68-4F17-B4C7-30A4035918BA}" type="presParOf" srcId="{B791B753-B474-4B5E-A59C-36414E3EEAFC}" destId="{FE941FFA-10E8-4F28-88EF-F76DAA7D09CE}" srcOrd="1" destOrd="0" presId="urn:microsoft.com/office/officeart/2005/8/layout/hierarchy3"/>
    <dgm:cxn modelId="{AF7C3BB7-EBB5-4333-BD43-A32D6DDE60D5}" type="presParOf" srcId="{B791B753-B474-4B5E-A59C-36414E3EEAFC}" destId="{EAD07A47-A80B-4BAA-9A6E-73CB85E96559}" srcOrd="2" destOrd="0" presId="urn:microsoft.com/office/officeart/2005/8/layout/hierarchy3"/>
    <dgm:cxn modelId="{0DDB3A0F-1E08-469C-8258-889593BCEC5D}" type="presParOf" srcId="{B791B753-B474-4B5E-A59C-36414E3EEAFC}" destId="{20EEEA22-17C7-48A0-B47A-A92A91B2FED0}" srcOrd="3" destOrd="0" presId="urn:microsoft.com/office/officeart/2005/8/layout/hierarchy3"/>
    <dgm:cxn modelId="{57D8CA5F-C4AE-4E3E-BE81-A2157C2B9990}" type="presParOf" srcId="{B791B753-B474-4B5E-A59C-36414E3EEAFC}" destId="{89C05A50-0B02-44CA-B4A5-055443A1977E}" srcOrd="4" destOrd="0" presId="urn:microsoft.com/office/officeart/2005/8/layout/hierarchy3"/>
    <dgm:cxn modelId="{48F59DBE-7FAB-4588-B4C8-2A94A396BC51}" type="presParOf" srcId="{B791B753-B474-4B5E-A59C-36414E3EEAFC}" destId="{93533285-0EB5-4056-A6FC-A672BA2C12AC}" srcOrd="5" destOrd="0" presId="urn:microsoft.com/office/officeart/2005/8/layout/hierarchy3"/>
    <dgm:cxn modelId="{568685D3-53E6-4A0E-92BE-8C6A71DCD312}" type="presParOf" srcId="{B791B753-B474-4B5E-A59C-36414E3EEAFC}" destId="{824F40DF-413B-4D4E-A0FE-1A22312E42AD}" srcOrd="6" destOrd="0" presId="urn:microsoft.com/office/officeart/2005/8/layout/hierarchy3"/>
    <dgm:cxn modelId="{381C8A7D-5833-4AEA-87FB-33B4B74A8D16}" type="presParOf" srcId="{B791B753-B474-4B5E-A59C-36414E3EEAFC}" destId="{4C9E9AFA-20A9-479D-B5B2-6CB1EF7AFF16}" srcOrd="7" destOrd="0" presId="urn:microsoft.com/office/officeart/2005/8/layout/hierarchy3"/>
    <dgm:cxn modelId="{528A208A-9A12-4E74-952A-025CF82FBAD8}" type="presParOf" srcId="{B791B753-B474-4B5E-A59C-36414E3EEAFC}" destId="{D25D09CD-5FE1-4E32-9972-6EE8F3FD215E}" srcOrd="8" destOrd="0" presId="urn:microsoft.com/office/officeart/2005/8/layout/hierarchy3"/>
    <dgm:cxn modelId="{865FDA4B-1A2A-4AE4-B75E-0B6883E53C7E}" type="presParOf" srcId="{B791B753-B474-4B5E-A59C-36414E3EEAFC}" destId="{72B7E6A8-28EB-4A97-A1AC-BE395FFA2058}" srcOrd="9" destOrd="0" presId="urn:microsoft.com/office/officeart/2005/8/layout/hierarchy3"/>
    <dgm:cxn modelId="{43036032-9BD2-4B84-9CD0-BF93A58AA2C0}" type="presParOf" srcId="{39AB7210-2CAD-486F-A725-D0BD7B33B4DF}" destId="{846CE301-782C-4B63-B2C1-5141F0AC7FE4}" srcOrd="1" destOrd="0" presId="urn:microsoft.com/office/officeart/2005/8/layout/hierarchy3"/>
    <dgm:cxn modelId="{C4D9BBD0-D0B0-461F-99C0-E5B076D10BD6}" type="presParOf" srcId="{846CE301-782C-4B63-B2C1-5141F0AC7FE4}" destId="{72AF4AA4-C0A4-43CE-9942-587EABB29831}" srcOrd="0" destOrd="0" presId="urn:microsoft.com/office/officeart/2005/8/layout/hierarchy3"/>
    <dgm:cxn modelId="{3D4ADFC2-F818-4830-BEB3-7354E170D7CF}" type="presParOf" srcId="{72AF4AA4-C0A4-43CE-9942-587EABB29831}" destId="{75DF5CCD-6DEE-4D3D-B786-4A254D94E146}" srcOrd="0" destOrd="0" presId="urn:microsoft.com/office/officeart/2005/8/layout/hierarchy3"/>
    <dgm:cxn modelId="{3D17A6B6-4C9F-4F7E-B291-18205150C16C}" type="presParOf" srcId="{72AF4AA4-C0A4-43CE-9942-587EABB29831}" destId="{37FF8629-0394-41E3-A568-23A808732779}" srcOrd="1" destOrd="0" presId="urn:microsoft.com/office/officeart/2005/8/layout/hierarchy3"/>
    <dgm:cxn modelId="{608BDE44-5B0B-4BB9-A250-7CB7C5E5E061}" type="presParOf" srcId="{846CE301-782C-4B63-B2C1-5141F0AC7FE4}" destId="{3DB9E884-412C-4624-9AD3-8E416A61602C}" srcOrd="1" destOrd="0" presId="urn:microsoft.com/office/officeart/2005/8/layout/hierarchy3"/>
    <dgm:cxn modelId="{C0D6469D-2C2E-46B4-A831-E4F39307641B}" type="presParOf" srcId="{39AB7210-2CAD-486F-A725-D0BD7B33B4DF}" destId="{B0AC26BB-EEB3-4285-8582-96264743CD56}" srcOrd="2" destOrd="0" presId="urn:microsoft.com/office/officeart/2005/8/layout/hierarchy3"/>
    <dgm:cxn modelId="{1B01D4FC-A822-4AB3-8F50-EE4825138BAF}" type="presParOf" srcId="{B0AC26BB-EEB3-4285-8582-96264743CD56}" destId="{0F48E465-32B1-4228-A390-1D24CBF18A35}" srcOrd="0" destOrd="0" presId="urn:microsoft.com/office/officeart/2005/8/layout/hierarchy3"/>
    <dgm:cxn modelId="{0AF6371C-FCF9-4FD6-BDEA-0BF855946571}" type="presParOf" srcId="{0F48E465-32B1-4228-A390-1D24CBF18A35}" destId="{E7CDB75D-CADD-4127-ACE9-D60E26714E11}" srcOrd="0" destOrd="0" presId="urn:microsoft.com/office/officeart/2005/8/layout/hierarchy3"/>
    <dgm:cxn modelId="{5226C99E-9AB8-4B88-AF0D-60D4187FD9D2}" type="presParOf" srcId="{0F48E465-32B1-4228-A390-1D24CBF18A35}" destId="{89A01E03-CEE0-4404-BBAA-9CD00579F88C}" srcOrd="1" destOrd="0" presId="urn:microsoft.com/office/officeart/2005/8/layout/hierarchy3"/>
    <dgm:cxn modelId="{07B680FF-6515-49BB-87BD-EEBC3108B908}" type="presParOf" srcId="{B0AC26BB-EEB3-4285-8582-96264743CD56}" destId="{5C7E3374-6C65-4693-8139-BED7967515A5}" srcOrd="1" destOrd="0" presId="urn:microsoft.com/office/officeart/2005/8/layout/hierarchy3"/>
    <dgm:cxn modelId="{5F4E57F1-7C2C-4E80-AEBA-C6EEEEE3AE27}" type="presParOf" srcId="{5C7E3374-6C65-4693-8139-BED7967515A5}" destId="{0FA761C9-17E6-479A-B22F-F0813397C03C}" srcOrd="0" destOrd="0" presId="urn:microsoft.com/office/officeart/2005/8/layout/hierarchy3"/>
    <dgm:cxn modelId="{F1BA5042-6322-456E-ADD4-4FA4E62AB7E9}" type="presParOf" srcId="{5C7E3374-6C65-4693-8139-BED7967515A5}" destId="{CFA2FB42-30D3-4A5E-8E95-7BB97FD2AFF3}" srcOrd="1" destOrd="0" presId="urn:microsoft.com/office/officeart/2005/8/layout/hierarchy3"/>
    <dgm:cxn modelId="{F9F54A93-C814-4580-8EE1-ECD51ACC031A}" type="presParOf" srcId="{39AB7210-2CAD-486F-A725-D0BD7B33B4DF}" destId="{9C261B2A-5092-451F-A4E3-973F753B3C3A}" srcOrd="3" destOrd="0" presId="urn:microsoft.com/office/officeart/2005/8/layout/hierarchy3"/>
    <dgm:cxn modelId="{C5E9C954-5F25-472E-BDF2-7895429D8D62}" type="presParOf" srcId="{9C261B2A-5092-451F-A4E3-973F753B3C3A}" destId="{FB8A8899-F1A0-41DD-A7BA-A3696BBD874A}" srcOrd="0" destOrd="0" presId="urn:microsoft.com/office/officeart/2005/8/layout/hierarchy3"/>
    <dgm:cxn modelId="{74A59146-2899-45F1-AB9D-44DCE795D2FA}" type="presParOf" srcId="{FB8A8899-F1A0-41DD-A7BA-A3696BBD874A}" destId="{55A064DC-C6DF-4215-BD06-7140AA5CDB2B}" srcOrd="0" destOrd="0" presId="urn:microsoft.com/office/officeart/2005/8/layout/hierarchy3"/>
    <dgm:cxn modelId="{DC2FDA3A-3B2F-4666-869D-B645E568EA9F}" type="presParOf" srcId="{FB8A8899-F1A0-41DD-A7BA-A3696BBD874A}" destId="{E2A45D18-64F2-49AC-BFCE-786136E5A997}" srcOrd="1" destOrd="0" presId="urn:microsoft.com/office/officeart/2005/8/layout/hierarchy3"/>
    <dgm:cxn modelId="{2248D78C-A87C-4F5C-B65B-3FF5D22E454E}" type="presParOf" srcId="{9C261B2A-5092-451F-A4E3-973F753B3C3A}" destId="{54E3F393-73FA-4C7A-A681-E167F872A2DF}" srcOrd="1" destOrd="0" presId="urn:microsoft.com/office/officeart/2005/8/layout/hierarchy3"/>
    <dgm:cxn modelId="{F5277E28-E0C9-435B-9A2F-158461F1F442}" type="presParOf" srcId="{54E3F393-73FA-4C7A-A681-E167F872A2DF}" destId="{F42662B4-9064-4B43-A8A7-29D914BDC697}" srcOrd="0" destOrd="0" presId="urn:microsoft.com/office/officeart/2005/8/layout/hierarchy3"/>
    <dgm:cxn modelId="{65A43510-3011-4979-8A58-CE098DD24EF3}" type="presParOf" srcId="{54E3F393-73FA-4C7A-A681-E167F872A2DF}" destId="{DBD58FD1-4C75-441F-90F5-4DC17235F94B}" srcOrd="1" destOrd="0" presId="urn:microsoft.com/office/officeart/2005/8/layout/hierarchy3"/>
    <dgm:cxn modelId="{F0A5D780-9597-46A4-AA98-8BAD2C41D431}" type="presParOf" srcId="{54E3F393-73FA-4C7A-A681-E167F872A2DF}" destId="{76D7EDBC-0152-422F-A820-DFDC1788E1E9}" srcOrd="2" destOrd="0" presId="urn:microsoft.com/office/officeart/2005/8/layout/hierarchy3"/>
    <dgm:cxn modelId="{93A83AC4-D4FC-43AF-A053-A3C80DABABA7}" type="presParOf" srcId="{54E3F393-73FA-4C7A-A681-E167F872A2DF}" destId="{44DFEED0-BBE7-42EE-ABB4-6CA1D0B9DFA9}" srcOrd="3" destOrd="0" presId="urn:microsoft.com/office/officeart/2005/8/layout/hierarchy3"/>
    <dgm:cxn modelId="{06A70B00-331C-4592-B3E9-D3633004DB13}" type="presParOf" srcId="{54E3F393-73FA-4C7A-A681-E167F872A2DF}" destId="{346EF041-A3AE-442D-B68C-19B8880C00C5}" srcOrd="4" destOrd="0" presId="urn:microsoft.com/office/officeart/2005/8/layout/hierarchy3"/>
    <dgm:cxn modelId="{25777396-4F8C-4558-A190-4DC132A3FC78}" type="presParOf" srcId="{54E3F393-73FA-4C7A-A681-E167F872A2DF}" destId="{FB41E2DE-1312-4157-88E5-2F09D8E91362}" srcOrd="5" destOrd="0" presId="urn:microsoft.com/office/officeart/2005/8/layout/hierarchy3"/>
    <dgm:cxn modelId="{3B8E2BD8-45E7-4CEB-8112-E5345BB1024D}" type="presParOf" srcId="{39AB7210-2CAD-486F-A725-D0BD7B33B4DF}" destId="{80E25D3A-677E-4945-8FE1-21873B874FDC}" srcOrd="4" destOrd="0" presId="urn:microsoft.com/office/officeart/2005/8/layout/hierarchy3"/>
    <dgm:cxn modelId="{2D9C7B31-D66E-4221-9D4B-216454947BC1}" type="presParOf" srcId="{80E25D3A-677E-4945-8FE1-21873B874FDC}" destId="{72BBE1A8-A9A2-4380-8F8B-A3FA10D1DD50}" srcOrd="0" destOrd="0" presId="urn:microsoft.com/office/officeart/2005/8/layout/hierarchy3"/>
    <dgm:cxn modelId="{57296C25-847B-4E4A-AED1-B8B46CD80786}" type="presParOf" srcId="{72BBE1A8-A9A2-4380-8F8B-A3FA10D1DD50}" destId="{2353F8DF-31E8-404D-A00F-16A547849F7C}" srcOrd="0" destOrd="0" presId="urn:microsoft.com/office/officeart/2005/8/layout/hierarchy3"/>
    <dgm:cxn modelId="{9DB94178-0C9E-4CB5-8B60-976F6F776DEC}" type="presParOf" srcId="{72BBE1A8-A9A2-4380-8F8B-A3FA10D1DD50}" destId="{1DA8A362-8109-40CF-8E98-D4F78167D8EA}" srcOrd="1" destOrd="0" presId="urn:microsoft.com/office/officeart/2005/8/layout/hierarchy3"/>
    <dgm:cxn modelId="{52765164-B295-4210-996F-D89532C6DD6E}" type="presParOf" srcId="{80E25D3A-677E-4945-8FE1-21873B874FDC}" destId="{BBEC9D34-1A0C-4DDE-8765-70EB68749532}" srcOrd="1" destOrd="0" presId="urn:microsoft.com/office/officeart/2005/8/layout/hierarchy3"/>
    <dgm:cxn modelId="{6E782920-F51A-4E6D-AF81-8A763F9C5DBA}" type="presParOf" srcId="{BBEC9D34-1A0C-4DDE-8765-70EB68749532}" destId="{874509C8-916A-4168-B47E-52479A3A80DA}" srcOrd="0" destOrd="0" presId="urn:microsoft.com/office/officeart/2005/8/layout/hierarchy3"/>
    <dgm:cxn modelId="{1E6ECD2B-030C-49F0-A45F-AC14FF0651C0}" type="presParOf" srcId="{BBEC9D34-1A0C-4DDE-8765-70EB68749532}" destId="{79F1DFB9-4420-4A7E-8BE4-2FDE3D868668}" srcOrd="1" destOrd="0" presId="urn:microsoft.com/office/officeart/2005/8/layout/hierarchy3"/>
    <dgm:cxn modelId="{7E68BF99-C5CC-45D7-A901-E271EAE18148}" type="presParOf" srcId="{BBEC9D34-1A0C-4DDE-8765-70EB68749532}" destId="{529380E9-555D-44B3-A859-0AAAE2CE219F}" srcOrd="2" destOrd="0" presId="urn:microsoft.com/office/officeart/2005/8/layout/hierarchy3"/>
    <dgm:cxn modelId="{A4B5F134-68A2-46B0-B983-D220BAFDDF68}" type="presParOf" srcId="{BBEC9D34-1A0C-4DDE-8765-70EB68749532}" destId="{CD632252-9055-4698-8B27-0649D5705B65}" srcOrd="3" destOrd="0" presId="urn:microsoft.com/office/officeart/2005/8/layout/hierarchy3"/>
    <dgm:cxn modelId="{16BA74B4-91C8-4608-9EAE-F0EECC0DB771}" type="presParOf" srcId="{BBEC9D34-1A0C-4DDE-8765-70EB68749532}" destId="{32172554-E4C5-45F0-B630-361F8F7CC052}" srcOrd="4" destOrd="0" presId="urn:microsoft.com/office/officeart/2005/8/layout/hierarchy3"/>
    <dgm:cxn modelId="{4AA020C9-F0D8-4835-8022-EF06EDE45E52}" type="presParOf" srcId="{BBEC9D34-1A0C-4DDE-8765-70EB68749532}" destId="{545A8B66-C242-41D6-84AF-F9E97A9BF427}" srcOrd="5" destOrd="0" presId="urn:microsoft.com/office/officeart/2005/8/layout/hierarchy3"/>
    <dgm:cxn modelId="{41E17321-86E8-4CBF-A677-E606D769F4BA}" type="presParOf" srcId="{39AB7210-2CAD-486F-A725-D0BD7B33B4DF}" destId="{05FB3F54-764F-4501-B53C-008F610C1ABA}" srcOrd="5" destOrd="0" presId="urn:microsoft.com/office/officeart/2005/8/layout/hierarchy3"/>
    <dgm:cxn modelId="{5CBCC033-6659-4189-9E09-A127E9583D6B}" type="presParOf" srcId="{05FB3F54-764F-4501-B53C-008F610C1ABA}" destId="{F555258E-3BA7-433D-82F8-F866B8F5975D}" srcOrd="0" destOrd="0" presId="urn:microsoft.com/office/officeart/2005/8/layout/hierarchy3"/>
    <dgm:cxn modelId="{F929924E-C2B8-46D6-8D0F-439ADBF25CDA}" type="presParOf" srcId="{F555258E-3BA7-433D-82F8-F866B8F5975D}" destId="{DDAD4A3E-C395-4154-AB89-168251448217}" srcOrd="0" destOrd="0" presId="urn:microsoft.com/office/officeart/2005/8/layout/hierarchy3"/>
    <dgm:cxn modelId="{5AF42BDB-E247-46A4-A10C-2F6AABF68BA8}" type="presParOf" srcId="{F555258E-3BA7-433D-82F8-F866B8F5975D}" destId="{543F0123-7AA9-4AB2-9023-6B20F80DF49B}" srcOrd="1" destOrd="0" presId="urn:microsoft.com/office/officeart/2005/8/layout/hierarchy3"/>
    <dgm:cxn modelId="{F5C5DA3A-FA21-406A-9237-0ED9A45310E2}" type="presParOf" srcId="{05FB3F54-764F-4501-B53C-008F610C1ABA}" destId="{4690058F-4274-4A3A-BDFE-D78C1C8393D1}" srcOrd="1" destOrd="0" presId="urn:microsoft.com/office/officeart/2005/8/layout/hierarchy3"/>
    <dgm:cxn modelId="{C63C7D04-711E-403A-95F8-97192E39936A}" type="presParOf" srcId="{4690058F-4274-4A3A-BDFE-D78C1C8393D1}" destId="{36CEA7C6-FE83-46A1-98C0-CB752AD9220C}" srcOrd="0" destOrd="0" presId="urn:microsoft.com/office/officeart/2005/8/layout/hierarchy3"/>
    <dgm:cxn modelId="{F1137C11-3A08-4BF3-8C95-28AC992CC41A}" type="presParOf" srcId="{4690058F-4274-4A3A-BDFE-D78C1C8393D1}" destId="{0024207F-2181-4324-AFE9-98FE366AB9A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50006F-8FC0-4B38-9FD5-1CB1CC47C377}">
      <dsp:nvSpPr>
        <dsp:cNvPr id="0" name=""/>
        <dsp:cNvSpPr/>
      </dsp:nvSpPr>
      <dsp:spPr>
        <a:xfrm>
          <a:off x="355" y="207588"/>
          <a:ext cx="1523650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Quién es</a:t>
          </a:r>
          <a:endParaRPr lang="en-GB" sz="1800" kern="1200"/>
        </a:p>
      </dsp:txBody>
      <dsp:txXfrm>
        <a:off x="22668" y="229901"/>
        <a:ext cx="1479024" cy="717199"/>
      </dsp:txXfrm>
    </dsp:sp>
    <dsp:sp modelId="{9D354BBB-EDEF-4170-9345-DBD571E41A8C}">
      <dsp:nvSpPr>
        <dsp:cNvPr id="0" name=""/>
        <dsp:cNvSpPr/>
      </dsp:nvSpPr>
      <dsp:spPr>
        <a:xfrm>
          <a:off x="152720" y="969414"/>
          <a:ext cx="152365" cy="571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369"/>
              </a:lnTo>
              <a:lnTo>
                <a:pt x="152365" y="5713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DE9147-192C-4A31-8CFD-E476B5269473}">
      <dsp:nvSpPr>
        <dsp:cNvPr id="0" name=""/>
        <dsp:cNvSpPr/>
      </dsp:nvSpPr>
      <dsp:spPr>
        <a:xfrm>
          <a:off x="305085" y="1159870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Cómo se llama</a:t>
          </a:r>
          <a:endParaRPr lang="en-GB" sz="1800" kern="1200"/>
        </a:p>
      </dsp:txBody>
      <dsp:txXfrm>
        <a:off x="327398" y="1182183"/>
        <a:ext cx="1174294" cy="717199"/>
      </dsp:txXfrm>
    </dsp:sp>
    <dsp:sp modelId="{140E47E7-D7D0-4255-92E5-53DDAD2238CD}">
      <dsp:nvSpPr>
        <dsp:cNvPr id="0" name=""/>
        <dsp:cNvSpPr/>
      </dsp:nvSpPr>
      <dsp:spPr>
        <a:xfrm>
          <a:off x="152720" y="969414"/>
          <a:ext cx="152365" cy="152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50"/>
              </a:lnTo>
              <a:lnTo>
                <a:pt x="152365" y="15236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E92A4-2083-49C2-A4FE-75A64846D554}">
      <dsp:nvSpPr>
        <dsp:cNvPr id="0" name=""/>
        <dsp:cNvSpPr/>
      </dsp:nvSpPr>
      <dsp:spPr>
        <a:xfrm>
          <a:off x="305085" y="2112152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De dónde es</a:t>
          </a:r>
          <a:endParaRPr lang="en-GB" sz="1800" kern="1200"/>
        </a:p>
      </dsp:txBody>
      <dsp:txXfrm>
        <a:off x="327398" y="2134465"/>
        <a:ext cx="1174294" cy="717199"/>
      </dsp:txXfrm>
    </dsp:sp>
    <dsp:sp modelId="{16179230-EFC9-43FE-BE3B-0F5CB5127286}">
      <dsp:nvSpPr>
        <dsp:cNvPr id="0" name=""/>
        <dsp:cNvSpPr/>
      </dsp:nvSpPr>
      <dsp:spPr>
        <a:xfrm>
          <a:off x="152720" y="969414"/>
          <a:ext cx="152365" cy="247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932"/>
              </a:lnTo>
              <a:lnTo>
                <a:pt x="152365" y="24759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888CD-EF8F-4135-B558-B72D5660E0AE}">
      <dsp:nvSpPr>
        <dsp:cNvPr id="0" name=""/>
        <dsp:cNvSpPr/>
      </dsp:nvSpPr>
      <dsp:spPr>
        <a:xfrm>
          <a:off x="305085" y="3064434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A qué se dedica</a:t>
          </a:r>
        </a:p>
      </dsp:txBody>
      <dsp:txXfrm>
        <a:off x="327398" y="3086747"/>
        <a:ext cx="1174294" cy="717199"/>
      </dsp:txXfrm>
    </dsp:sp>
    <dsp:sp modelId="{22895B03-7F13-4126-9797-838D9E4155A4}">
      <dsp:nvSpPr>
        <dsp:cNvPr id="0" name=""/>
        <dsp:cNvSpPr/>
      </dsp:nvSpPr>
      <dsp:spPr>
        <a:xfrm>
          <a:off x="152720" y="969414"/>
          <a:ext cx="152365" cy="3428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8214"/>
              </a:lnTo>
              <a:lnTo>
                <a:pt x="152365" y="3428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67616-A236-4039-8411-D9EE975F098D}">
      <dsp:nvSpPr>
        <dsp:cNvPr id="0" name=""/>
        <dsp:cNvSpPr/>
      </dsp:nvSpPr>
      <dsp:spPr>
        <a:xfrm>
          <a:off x="305085" y="4016715"/>
          <a:ext cx="2212828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Qué relación tiene contigo</a:t>
          </a:r>
        </a:p>
      </dsp:txBody>
      <dsp:txXfrm>
        <a:off x="327398" y="4039028"/>
        <a:ext cx="2168202" cy="717199"/>
      </dsp:txXfrm>
    </dsp:sp>
    <dsp:sp modelId="{674345EA-B088-4051-9FDA-A3DE50042DF0}">
      <dsp:nvSpPr>
        <dsp:cNvPr id="0" name=""/>
        <dsp:cNvSpPr/>
      </dsp:nvSpPr>
      <dsp:spPr>
        <a:xfrm>
          <a:off x="1904918" y="207588"/>
          <a:ext cx="1523650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Cómo es</a:t>
          </a:r>
          <a:endParaRPr lang="en-GB" sz="1800" kern="1200"/>
        </a:p>
      </dsp:txBody>
      <dsp:txXfrm>
        <a:off x="1927231" y="229901"/>
        <a:ext cx="1479024" cy="717199"/>
      </dsp:txXfrm>
    </dsp:sp>
    <dsp:sp modelId="{FC46C212-79F1-426A-AC0C-510F6527B279}">
      <dsp:nvSpPr>
        <dsp:cNvPr id="0" name=""/>
        <dsp:cNvSpPr/>
      </dsp:nvSpPr>
      <dsp:spPr>
        <a:xfrm>
          <a:off x="2057283" y="969414"/>
          <a:ext cx="152365" cy="571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369"/>
              </a:lnTo>
              <a:lnTo>
                <a:pt x="152365" y="5713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4141C-65C2-471B-8A03-2B971334D035}">
      <dsp:nvSpPr>
        <dsp:cNvPr id="0" name=""/>
        <dsp:cNvSpPr/>
      </dsp:nvSpPr>
      <dsp:spPr>
        <a:xfrm>
          <a:off x="2209648" y="1159870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Físicamente</a:t>
          </a:r>
          <a:endParaRPr lang="en-GB" sz="1800" kern="1200"/>
        </a:p>
      </dsp:txBody>
      <dsp:txXfrm>
        <a:off x="2231961" y="1182183"/>
        <a:ext cx="1174294" cy="717199"/>
      </dsp:txXfrm>
    </dsp:sp>
    <dsp:sp modelId="{2E779B90-562A-4CA7-B79F-27CEA7454B3E}">
      <dsp:nvSpPr>
        <dsp:cNvPr id="0" name=""/>
        <dsp:cNvSpPr/>
      </dsp:nvSpPr>
      <dsp:spPr>
        <a:xfrm>
          <a:off x="2057283" y="969414"/>
          <a:ext cx="152365" cy="152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50"/>
              </a:lnTo>
              <a:lnTo>
                <a:pt x="152365" y="15236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4FFFBD-6D6C-4551-8739-E53220CD295E}">
      <dsp:nvSpPr>
        <dsp:cNvPr id="0" name=""/>
        <dsp:cNvSpPr/>
      </dsp:nvSpPr>
      <dsp:spPr>
        <a:xfrm>
          <a:off x="2209648" y="2112152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Carácter</a:t>
          </a:r>
          <a:endParaRPr lang="en-GB" sz="1800" kern="1200"/>
        </a:p>
      </dsp:txBody>
      <dsp:txXfrm>
        <a:off x="2231961" y="2134465"/>
        <a:ext cx="1174294" cy="717199"/>
      </dsp:txXfrm>
    </dsp:sp>
    <dsp:sp modelId="{E97171EB-0E34-4184-8B84-F85C0EDFF69F}">
      <dsp:nvSpPr>
        <dsp:cNvPr id="0" name=""/>
        <dsp:cNvSpPr/>
      </dsp:nvSpPr>
      <dsp:spPr>
        <a:xfrm>
          <a:off x="3809482" y="207588"/>
          <a:ext cx="1904563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Por qué es importante para ti</a:t>
          </a:r>
          <a:endParaRPr lang="en-GB" sz="1800" kern="1200"/>
        </a:p>
      </dsp:txBody>
      <dsp:txXfrm>
        <a:off x="3831795" y="229901"/>
        <a:ext cx="1859937" cy="717199"/>
      </dsp:txXfrm>
    </dsp:sp>
    <dsp:sp modelId="{906AC729-5B8D-447F-8D48-C3D21CC35F7C}">
      <dsp:nvSpPr>
        <dsp:cNvPr id="0" name=""/>
        <dsp:cNvSpPr/>
      </dsp:nvSpPr>
      <dsp:spPr>
        <a:xfrm>
          <a:off x="6094958" y="207588"/>
          <a:ext cx="1523650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Qué te gustaría decirle</a:t>
          </a:r>
          <a:endParaRPr lang="en-GB" sz="1800" kern="1200"/>
        </a:p>
      </dsp:txBody>
      <dsp:txXfrm>
        <a:off x="6117271" y="229901"/>
        <a:ext cx="1479024" cy="717199"/>
      </dsp:txXfrm>
    </dsp:sp>
    <dsp:sp modelId="{A96140B8-A236-41ED-A7D0-D988EA0FCB46}">
      <dsp:nvSpPr>
        <dsp:cNvPr id="0" name=""/>
        <dsp:cNvSpPr/>
      </dsp:nvSpPr>
      <dsp:spPr>
        <a:xfrm>
          <a:off x="7999521" y="207588"/>
          <a:ext cx="1523650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Actividades que haces con ella</a:t>
          </a:r>
          <a:endParaRPr lang="en-GB" sz="1800" kern="1200"/>
        </a:p>
      </dsp:txBody>
      <dsp:txXfrm>
        <a:off x="8021834" y="229901"/>
        <a:ext cx="1479024" cy="717199"/>
      </dsp:txXfrm>
    </dsp:sp>
    <dsp:sp modelId="{8FE73F51-A621-4AFD-908C-23C6FF4B34F7}">
      <dsp:nvSpPr>
        <dsp:cNvPr id="0" name=""/>
        <dsp:cNvSpPr/>
      </dsp:nvSpPr>
      <dsp:spPr>
        <a:xfrm>
          <a:off x="8151886" y="969414"/>
          <a:ext cx="152365" cy="571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1369"/>
              </a:lnTo>
              <a:lnTo>
                <a:pt x="152365" y="57136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867E4-AF40-4EC2-B7ED-24AA33BAA1BD}">
      <dsp:nvSpPr>
        <dsp:cNvPr id="0" name=""/>
        <dsp:cNvSpPr/>
      </dsp:nvSpPr>
      <dsp:spPr>
        <a:xfrm>
          <a:off x="8304251" y="1159870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Horarios</a:t>
          </a:r>
          <a:endParaRPr lang="en-GB" sz="1800" kern="1200"/>
        </a:p>
      </dsp:txBody>
      <dsp:txXfrm>
        <a:off x="8326564" y="1182183"/>
        <a:ext cx="1174294" cy="717199"/>
      </dsp:txXfrm>
    </dsp:sp>
    <dsp:sp modelId="{CAC23967-801B-495F-B998-025A4632DD70}">
      <dsp:nvSpPr>
        <dsp:cNvPr id="0" name=""/>
        <dsp:cNvSpPr/>
      </dsp:nvSpPr>
      <dsp:spPr>
        <a:xfrm>
          <a:off x="8151886" y="969414"/>
          <a:ext cx="152365" cy="15236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50"/>
              </a:lnTo>
              <a:lnTo>
                <a:pt x="152365" y="15236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D94BCC-97AE-4C6A-8F1C-48D0FA9DEC50}">
      <dsp:nvSpPr>
        <dsp:cNvPr id="0" name=""/>
        <dsp:cNvSpPr/>
      </dsp:nvSpPr>
      <dsp:spPr>
        <a:xfrm>
          <a:off x="8304251" y="2112152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Lugar</a:t>
          </a:r>
          <a:endParaRPr lang="en-GB" sz="1800" kern="1200"/>
        </a:p>
      </dsp:txBody>
      <dsp:txXfrm>
        <a:off x="8326564" y="2134465"/>
        <a:ext cx="1174294" cy="717199"/>
      </dsp:txXfrm>
    </dsp:sp>
    <dsp:sp modelId="{7DEB388B-0286-42D3-BB2F-DD26FA920662}">
      <dsp:nvSpPr>
        <dsp:cNvPr id="0" name=""/>
        <dsp:cNvSpPr/>
      </dsp:nvSpPr>
      <dsp:spPr>
        <a:xfrm>
          <a:off x="8151886" y="969414"/>
          <a:ext cx="152365" cy="2475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5932"/>
              </a:lnTo>
              <a:lnTo>
                <a:pt x="152365" y="247593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8B1AE9-8D8C-4690-BC3E-8DB03BAF47D1}">
      <dsp:nvSpPr>
        <dsp:cNvPr id="0" name=""/>
        <dsp:cNvSpPr/>
      </dsp:nvSpPr>
      <dsp:spPr>
        <a:xfrm>
          <a:off x="8304251" y="3064434"/>
          <a:ext cx="1218920" cy="761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Descripción</a:t>
          </a:r>
          <a:endParaRPr lang="en-GB" sz="1800" kern="1200"/>
        </a:p>
      </dsp:txBody>
      <dsp:txXfrm>
        <a:off x="8326564" y="3086747"/>
        <a:ext cx="1174294" cy="717199"/>
      </dsp:txXfrm>
    </dsp:sp>
    <dsp:sp modelId="{B3D85BAE-F67F-4090-91BF-368FCC645D6F}">
      <dsp:nvSpPr>
        <dsp:cNvPr id="0" name=""/>
        <dsp:cNvSpPr/>
      </dsp:nvSpPr>
      <dsp:spPr>
        <a:xfrm>
          <a:off x="9904084" y="207588"/>
          <a:ext cx="1320151" cy="7618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/>
            <a:t>Qué sientes por ella</a:t>
          </a:r>
          <a:endParaRPr lang="en-GB" sz="1800" kern="1200"/>
        </a:p>
      </dsp:txBody>
      <dsp:txXfrm>
        <a:off x="9926397" y="229901"/>
        <a:ext cx="1275525" cy="717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902704-8CCA-4275-A4A7-7264B2F41312}">
      <dsp:nvSpPr>
        <dsp:cNvPr id="0" name=""/>
        <dsp:cNvSpPr/>
      </dsp:nvSpPr>
      <dsp:spPr>
        <a:xfrm>
          <a:off x="10259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Cuándo empezaste a decidir qué ropa de gusta</a:t>
          </a:r>
          <a:endParaRPr lang="en-GB" sz="1400" kern="1200"/>
        </a:p>
      </dsp:txBody>
      <dsp:txXfrm>
        <a:off x="34470" y="2630863"/>
        <a:ext cx="1604812" cy="778195"/>
      </dsp:txXfrm>
    </dsp:sp>
    <dsp:sp modelId="{A94C04EF-BBAF-493B-89D6-1AF44D1B3355}">
      <dsp:nvSpPr>
        <dsp:cNvPr id="0" name=""/>
        <dsp:cNvSpPr/>
      </dsp:nvSpPr>
      <dsp:spPr>
        <a:xfrm>
          <a:off x="175582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4DB75-7167-4F81-BF1B-4569BDEF7EBA}">
      <dsp:nvSpPr>
        <dsp:cNvPr id="0" name=""/>
        <dsp:cNvSpPr/>
      </dsp:nvSpPr>
      <dsp:spPr>
        <a:xfrm>
          <a:off x="340906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Sueles ir a comprar con amigos o prefieres ir solo</a:t>
          </a:r>
          <a:endParaRPr lang="en-GB" sz="1000" kern="1200"/>
        </a:p>
      </dsp:txBody>
      <dsp:txXfrm>
        <a:off x="365117" y="3664135"/>
        <a:ext cx="1274165" cy="778195"/>
      </dsp:txXfrm>
    </dsp:sp>
    <dsp:sp modelId="{93B36D71-940F-4435-806E-F241535EF502}">
      <dsp:nvSpPr>
        <dsp:cNvPr id="0" name=""/>
        <dsp:cNvSpPr/>
      </dsp:nvSpPr>
      <dsp:spPr>
        <a:xfrm>
          <a:off x="2076802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Criterios que sigues a la hora de comprar ropa</a:t>
          </a:r>
          <a:endParaRPr lang="en-GB" sz="1400" kern="1200"/>
        </a:p>
      </dsp:txBody>
      <dsp:txXfrm>
        <a:off x="2101013" y="2630863"/>
        <a:ext cx="1604812" cy="778195"/>
      </dsp:txXfrm>
    </dsp:sp>
    <dsp:sp modelId="{A37284E6-8C61-4099-BC22-BF1A34FDA7AB}">
      <dsp:nvSpPr>
        <dsp:cNvPr id="0" name=""/>
        <dsp:cNvSpPr/>
      </dsp:nvSpPr>
      <dsp:spPr>
        <a:xfrm>
          <a:off x="2242126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EECF1-A636-47C5-81D9-28CAF28F69D4}">
      <dsp:nvSpPr>
        <dsp:cNvPr id="0" name=""/>
        <dsp:cNvSpPr/>
      </dsp:nvSpPr>
      <dsp:spPr>
        <a:xfrm>
          <a:off x="2407449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La moda es importante para ti</a:t>
          </a:r>
          <a:endParaRPr lang="en-GB" sz="1000" kern="1200"/>
        </a:p>
      </dsp:txBody>
      <dsp:txXfrm>
        <a:off x="2431660" y="3664135"/>
        <a:ext cx="1274165" cy="778195"/>
      </dsp:txXfrm>
    </dsp:sp>
    <dsp:sp modelId="{57FE1F2B-4EA8-40F5-84BA-5989393CBC44}">
      <dsp:nvSpPr>
        <dsp:cNvPr id="0" name=""/>
        <dsp:cNvSpPr/>
      </dsp:nvSpPr>
      <dsp:spPr>
        <a:xfrm>
          <a:off x="2242126" y="3433270"/>
          <a:ext cx="165323" cy="165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234"/>
              </a:lnTo>
              <a:lnTo>
                <a:pt x="165323" y="16532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9C9518-86DA-40B6-92A1-F9BFA4B2C184}">
      <dsp:nvSpPr>
        <dsp:cNvPr id="0" name=""/>
        <dsp:cNvSpPr/>
      </dsp:nvSpPr>
      <dsp:spPr>
        <a:xfrm>
          <a:off x="2407449" y="4673195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Qué estilo de ropa prefieres</a:t>
          </a:r>
          <a:endParaRPr lang="en-GB" sz="1000" kern="1200"/>
        </a:p>
      </dsp:txBody>
      <dsp:txXfrm>
        <a:off x="2431660" y="4697406"/>
        <a:ext cx="1274165" cy="778195"/>
      </dsp:txXfrm>
    </dsp:sp>
    <dsp:sp modelId="{611E7737-D7E2-408E-9F75-458E700793D2}">
      <dsp:nvSpPr>
        <dsp:cNvPr id="0" name=""/>
        <dsp:cNvSpPr/>
      </dsp:nvSpPr>
      <dsp:spPr>
        <a:xfrm>
          <a:off x="4143345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Quién te influye a la hora de comprar</a:t>
          </a:r>
          <a:endParaRPr lang="en-GB" sz="1400" kern="1200"/>
        </a:p>
      </dsp:txBody>
      <dsp:txXfrm>
        <a:off x="4167556" y="2630863"/>
        <a:ext cx="1604812" cy="778195"/>
      </dsp:txXfrm>
    </dsp:sp>
    <dsp:sp modelId="{5D878272-719C-4EBE-883E-C605703ACA83}">
      <dsp:nvSpPr>
        <dsp:cNvPr id="0" name=""/>
        <dsp:cNvSpPr/>
      </dsp:nvSpPr>
      <dsp:spPr>
        <a:xfrm>
          <a:off x="4308669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6FCE6-F1EC-4FCE-B2F1-37BC75CD6A17}">
      <dsp:nvSpPr>
        <dsp:cNvPr id="0" name=""/>
        <dsp:cNvSpPr/>
      </dsp:nvSpPr>
      <dsp:spPr>
        <a:xfrm>
          <a:off x="4473992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Qué opinas de las marcas</a:t>
          </a:r>
          <a:endParaRPr lang="en-GB" sz="1000" kern="1200"/>
        </a:p>
      </dsp:txBody>
      <dsp:txXfrm>
        <a:off x="4498203" y="3664135"/>
        <a:ext cx="1274165" cy="778195"/>
      </dsp:txXfrm>
    </dsp:sp>
    <dsp:sp modelId="{82AD77B5-1A9D-4B62-86E6-3DF77CBDDCA1}">
      <dsp:nvSpPr>
        <dsp:cNvPr id="0" name=""/>
        <dsp:cNvSpPr/>
      </dsp:nvSpPr>
      <dsp:spPr>
        <a:xfrm>
          <a:off x="4308669" y="3433270"/>
          <a:ext cx="165323" cy="165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234"/>
              </a:lnTo>
              <a:lnTo>
                <a:pt x="165323" y="16532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CB9FAD-DA06-4082-8B6A-5AF4D50B5B65}">
      <dsp:nvSpPr>
        <dsp:cNvPr id="0" name=""/>
        <dsp:cNvSpPr/>
      </dsp:nvSpPr>
      <dsp:spPr>
        <a:xfrm>
          <a:off x="4473992" y="4673195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Crees que la ropa de marca es de mejor calidad</a:t>
          </a:r>
          <a:endParaRPr lang="en-GB" sz="1000" kern="1200"/>
        </a:p>
      </dsp:txBody>
      <dsp:txXfrm>
        <a:off x="4498203" y="4697406"/>
        <a:ext cx="1274165" cy="778195"/>
      </dsp:txXfrm>
    </dsp:sp>
    <dsp:sp modelId="{BA1901DD-7AE9-4C23-8A41-AC365679C2E5}">
      <dsp:nvSpPr>
        <dsp:cNvPr id="0" name=""/>
        <dsp:cNvSpPr/>
      </dsp:nvSpPr>
      <dsp:spPr>
        <a:xfrm>
          <a:off x="6209888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Qué marcas o tipos de prendas prefieres y cuáles no</a:t>
          </a:r>
          <a:endParaRPr lang="en-GB" sz="1400" kern="1200"/>
        </a:p>
      </dsp:txBody>
      <dsp:txXfrm>
        <a:off x="6234099" y="2630863"/>
        <a:ext cx="1604812" cy="778195"/>
      </dsp:txXfrm>
    </dsp:sp>
    <dsp:sp modelId="{FB9245AD-B01A-4741-8962-D7C33FAD5830}">
      <dsp:nvSpPr>
        <dsp:cNvPr id="0" name=""/>
        <dsp:cNvSpPr/>
      </dsp:nvSpPr>
      <dsp:spPr>
        <a:xfrm>
          <a:off x="6375212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DCA90-BAA0-4B9B-955A-01E9A9BFA44C}">
      <dsp:nvSpPr>
        <dsp:cNvPr id="0" name=""/>
        <dsp:cNvSpPr/>
      </dsp:nvSpPr>
      <dsp:spPr>
        <a:xfrm>
          <a:off x="6540535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Gastas mucha ropa</a:t>
          </a:r>
          <a:endParaRPr lang="en-GB" sz="1000" kern="1200"/>
        </a:p>
      </dsp:txBody>
      <dsp:txXfrm>
        <a:off x="6564746" y="3664135"/>
        <a:ext cx="1274165" cy="778195"/>
      </dsp:txXfrm>
    </dsp:sp>
    <dsp:sp modelId="{50879743-F0F0-48A6-AB8E-B7021CD4E9F1}">
      <dsp:nvSpPr>
        <dsp:cNvPr id="0" name=""/>
        <dsp:cNvSpPr/>
      </dsp:nvSpPr>
      <dsp:spPr>
        <a:xfrm>
          <a:off x="6375212" y="3433270"/>
          <a:ext cx="165323" cy="165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234"/>
              </a:lnTo>
              <a:lnTo>
                <a:pt x="165323" y="16532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7C234-2EF8-4BFA-81FF-6AD82F71B6AC}">
      <dsp:nvSpPr>
        <dsp:cNvPr id="0" name=""/>
        <dsp:cNvSpPr/>
      </dsp:nvSpPr>
      <dsp:spPr>
        <a:xfrm>
          <a:off x="6540535" y="4673195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Cómo obtienes el dinero para comprártela </a:t>
          </a:r>
          <a:endParaRPr lang="en-GB" sz="1000" kern="1200"/>
        </a:p>
      </dsp:txBody>
      <dsp:txXfrm>
        <a:off x="6564746" y="4697406"/>
        <a:ext cx="1274165" cy="778195"/>
      </dsp:txXfrm>
    </dsp:sp>
    <dsp:sp modelId="{D00BF2C0-A3B2-4044-86FA-4AE4181DC057}">
      <dsp:nvSpPr>
        <dsp:cNvPr id="0" name=""/>
        <dsp:cNvSpPr/>
      </dsp:nvSpPr>
      <dsp:spPr>
        <a:xfrm>
          <a:off x="8276431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En qué tiendas prefieres comprar o compras por la red</a:t>
          </a:r>
          <a:endParaRPr lang="en-GB" sz="1400" kern="1200"/>
        </a:p>
      </dsp:txBody>
      <dsp:txXfrm>
        <a:off x="8300642" y="2630863"/>
        <a:ext cx="1604812" cy="778195"/>
      </dsp:txXfrm>
    </dsp:sp>
    <dsp:sp modelId="{A114C9AD-5986-47A8-B428-A4E972C85FEB}">
      <dsp:nvSpPr>
        <dsp:cNvPr id="0" name=""/>
        <dsp:cNvSpPr/>
      </dsp:nvSpPr>
      <dsp:spPr>
        <a:xfrm>
          <a:off x="8441755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3728B-DB4C-4298-8102-9937D9A96FDF}">
      <dsp:nvSpPr>
        <dsp:cNvPr id="0" name=""/>
        <dsp:cNvSpPr/>
      </dsp:nvSpPr>
      <dsp:spPr>
        <a:xfrm>
          <a:off x="8607078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Dónde compras</a:t>
          </a:r>
          <a:endParaRPr lang="en-GB" sz="1000" kern="1200"/>
        </a:p>
      </dsp:txBody>
      <dsp:txXfrm>
        <a:off x="8631289" y="3664135"/>
        <a:ext cx="1274165" cy="778195"/>
      </dsp:txXfrm>
    </dsp:sp>
    <dsp:sp modelId="{27B6B4A7-106B-4AFD-874F-28FAFAFC3CB4}">
      <dsp:nvSpPr>
        <dsp:cNvPr id="0" name=""/>
        <dsp:cNvSpPr/>
      </dsp:nvSpPr>
      <dsp:spPr>
        <a:xfrm>
          <a:off x="8441755" y="3433270"/>
          <a:ext cx="165323" cy="165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234"/>
              </a:lnTo>
              <a:lnTo>
                <a:pt x="165323" y="16532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32BB0-FEF3-4974-A6F3-3C847BA1CC09}">
      <dsp:nvSpPr>
        <dsp:cNvPr id="0" name=""/>
        <dsp:cNvSpPr/>
      </dsp:nvSpPr>
      <dsp:spPr>
        <a:xfrm>
          <a:off x="8607078" y="4673195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Qué opinas de la ropa de segunda mano</a:t>
          </a:r>
          <a:endParaRPr lang="en-GB" sz="1000" kern="1200"/>
        </a:p>
      </dsp:txBody>
      <dsp:txXfrm>
        <a:off x="8631289" y="4697406"/>
        <a:ext cx="1274165" cy="778195"/>
      </dsp:txXfrm>
    </dsp:sp>
    <dsp:sp modelId="{28F6CEAC-DBCC-45FA-B757-8212A4E2D253}">
      <dsp:nvSpPr>
        <dsp:cNvPr id="0" name=""/>
        <dsp:cNvSpPr/>
      </dsp:nvSpPr>
      <dsp:spPr>
        <a:xfrm>
          <a:off x="10342975" y="2606652"/>
          <a:ext cx="1653234" cy="8266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/>
            <a:t>Opinión personal</a:t>
          </a:r>
          <a:endParaRPr lang="en-GB" sz="1400" kern="1200"/>
        </a:p>
      </dsp:txBody>
      <dsp:txXfrm>
        <a:off x="10367186" y="2630863"/>
        <a:ext cx="1604812" cy="778195"/>
      </dsp:txXfrm>
    </dsp:sp>
    <dsp:sp modelId="{72C8417A-0085-4A73-8C9D-68D513972296}">
      <dsp:nvSpPr>
        <dsp:cNvPr id="0" name=""/>
        <dsp:cNvSpPr/>
      </dsp:nvSpPr>
      <dsp:spPr>
        <a:xfrm>
          <a:off x="10508298" y="3433270"/>
          <a:ext cx="165323" cy="619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9962"/>
              </a:lnTo>
              <a:lnTo>
                <a:pt x="165323" y="6199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D08B1-E4F8-4F28-8F27-30A5AC0C5189}">
      <dsp:nvSpPr>
        <dsp:cNvPr id="0" name=""/>
        <dsp:cNvSpPr/>
      </dsp:nvSpPr>
      <dsp:spPr>
        <a:xfrm>
          <a:off x="10673621" y="3639924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Te parece que los jóvenes discriminan por medio o estilo</a:t>
          </a:r>
          <a:endParaRPr lang="en-GB" sz="1000" kern="1200"/>
        </a:p>
      </dsp:txBody>
      <dsp:txXfrm>
        <a:off x="10697832" y="3664135"/>
        <a:ext cx="1274165" cy="778195"/>
      </dsp:txXfrm>
    </dsp:sp>
    <dsp:sp modelId="{999C5D30-B54B-4E62-80DD-2133B6049946}">
      <dsp:nvSpPr>
        <dsp:cNvPr id="0" name=""/>
        <dsp:cNvSpPr/>
      </dsp:nvSpPr>
      <dsp:spPr>
        <a:xfrm>
          <a:off x="10508298" y="3433270"/>
          <a:ext cx="165323" cy="16532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3234"/>
              </a:lnTo>
              <a:lnTo>
                <a:pt x="165323" y="165323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56B24-CA1F-41FD-85B5-513EB35F4653}">
      <dsp:nvSpPr>
        <dsp:cNvPr id="0" name=""/>
        <dsp:cNvSpPr/>
      </dsp:nvSpPr>
      <dsp:spPr>
        <a:xfrm>
          <a:off x="10673621" y="4673195"/>
          <a:ext cx="1322587" cy="8266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/>
            <a:t>Piensas que los famosos (artistas, deportistas)influyen en la moda para los jóvenes</a:t>
          </a:r>
          <a:endParaRPr lang="en-GB" sz="1000" kern="1200"/>
        </a:p>
      </dsp:txBody>
      <dsp:txXfrm>
        <a:off x="10697832" y="4697406"/>
        <a:ext cx="1274165" cy="7781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E981CC-A743-43D7-853F-044EE34A1BEF}">
      <dsp:nvSpPr>
        <dsp:cNvPr id="0" name=""/>
        <dsp:cNvSpPr/>
      </dsp:nvSpPr>
      <dsp:spPr>
        <a:xfrm>
          <a:off x="4790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Actividades del sábado</a:t>
          </a:r>
          <a:endParaRPr lang="en-GB" sz="1600" kern="1200"/>
        </a:p>
      </dsp:txBody>
      <dsp:txXfrm>
        <a:off x="25576" y="1577276"/>
        <a:ext cx="1377778" cy="668103"/>
      </dsp:txXfrm>
    </dsp:sp>
    <dsp:sp modelId="{DBDEB629-A43A-4FC1-8C16-091DD3E30CE6}">
      <dsp:nvSpPr>
        <dsp:cNvPr id="0" name=""/>
        <dsp:cNvSpPr/>
      </dsp:nvSpPr>
      <dsp:spPr>
        <a:xfrm>
          <a:off x="146725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FC3191-1043-4F36-80DF-6B6E14B922FC}">
      <dsp:nvSpPr>
        <dsp:cNvPr id="0" name=""/>
        <dsp:cNvSpPr/>
      </dsp:nvSpPr>
      <dsp:spPr>
        <a:xfrm>
          <a:off x="288660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Por la mañana</a:t>
          </a:r>
          <a:endParaRPr lang="en-GB" sz="1500" kern="1200"/>
        </a:p>
      </dsp:txBody>
      <dsp:txXfrm>
        <a:off x="309446" y="2464370"/>
        <a:ext cx="1093908" cy="668103"/>
      </dsp:txXfrm>
    </dsp:sp>
    <dsp:sp modelId="{5E5D51B9-72F3-4579-9F14-BE099E7D207C}">
      <dsp:nvSpPr>
        <dsp:cNvPr id="0" name=""/>
        <dsp:cNvSpPr/>
      </dsp:nvSpPr>
      <dsp:spPr>
        <a:xfrm>
          <a:off x="146725" y="2266165"/>
          <a:ext cx="141935" cy="141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350"/>
              </a:lnTo>
              <a:lnTo>
                <a:pt x="141935" y="14193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2B6F81-CB7A-4E56-834C-F8B5B34FAC10}">
      <dsp:nvSpPr>
        <dsp:cNvPr id="0" name=""/>
        <dsp:cNvSpPr/>
      </dsp:nvSpPr>
      <dsp:spPr>
        <a:xfrm>
          <a:off x="288660" y="3330677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Por la tarde</a:t>
          </a:r>
          <a:endParaRPr lang="en-GB" sz="1500" kern="1200"/>
        </a:p>
      </dsp:txBody>
      <dsp:txXfrm>
        <a:off x="309446" y="3351463"/>
        <a:ext cx="1093908" cy="668103"/>
      </dsp:txXfrm>
    </dsp:sp>
    <dsp:sp modelId="{A838B41C-62A5-46DE-8941-FF82D8423A90}">
      <dsp:nvSpPr>
        <dsp:cNvPr id="0" name=""/>
        <dsp:cNvSpPr/>
      </dsp:nvSpPr>
      <dsp:spPr>
        <a:xfrm>
          <a:off x="1778977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Actividades del domingo</a:t>
          </a:r>
          <a:endParaRPr lang="en-GB" sz="1600" kern="1200"/>
        </a:p>
      </dsp:txBody>
      <dsp:txXfrm>
        <a:off x="1799763" y="1577276"/>
        <a:ext cx="1377778" cy="668103"/>
      </dsp:txXfrm>
    </dsp:sp>
    <dsp:sp modelId="{35F85A50-2922-43E9-9D15-921BDB7F2082}">
      <dsp:nvSpPr>
        <dsp:cNvPr id="0" name=""/>
        <dsp:cNvSpPr/>
      </dsp:nvSpPr>
      <dsp:spPr>
        <a:xfrm>
          <a:off x="1920912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B24A4-0635-43A3-9888-50C311202DD7}">
      <dsp:nvSpPr>
        <dsp:cNvPr id="0" name=""/>
        <dsp:cNvSpPr/>
      </dsp:nvSpPr>
      <dsp:spPr>
        <a:xfrm>
          <a:off x="2062847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Qué haces</a:t>
          </a:r>
          <a:endParaRPr lang="en-GB" sz="1500" kern="1200"/>
        </a:p>
      </dsp:txBody>
      <dsp:txXfrm>
        <a:off x="2083633" y="2464370"/>
        <a:ext cx="1093908" cy="668103"/>
      </dsp:txXfrm>
    </dsp:sp>
    <dsp:sp modelId="{7786253C-F243-4129-8AAF-26CDA6427165}">
      <dsp:nvSpPr>
        <dsp:cNvPr id="0" name=""/>
        <dsp:cNvSpPr/>
      </dsp:nvSpPr>
      <dsp:spPr>
        <a:xfrm>
          <a:off x="3553165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Horarios</a:t>
          </a:r>
          <a:endParaRPr lang="en-GB" sz="1600" kern="1200"/>
        </a:p>
      </dsp:txBody>
      <dsp:txXfrm>
        <a:off x="3573951" y="1577276"/>
        <a:ext cx="1377778" cy="668103"/>
      </dsp:txXfrm>
    </dsp:sp>
    <dsp:sp modelId="{87EEFB42-7F36-4EFC-885F-FDB9354E621A}">
      <dsp:nvSpPr>
        <dsp:cNvPr id="0" name=""/>
        <dsp:cNvSpPr/>
      </dsp:nvSpPr>
      <dsp:spPr>
        <a:xfrm>
          <a:off x="3695100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3BF39-0603-4C5A-914E-4D8441342F96}">
      <dsp:nvSpPr>
        <dsp:cNvPr id="0" name=""/>
        <dsp:cNvSpPr/>
      </dsp:nvSpPr>
      <dsp:spPr>
        <a:xfrm>
          <a:off x="3837035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Temprano o tarde. Por qué</a:t>
          </a:r>
          <a:endParaRPr lang="en-GB" sz="1500" kern="1200"/>
        </a:p>
      </dsp:txBody>
      <dsp:txXfrm>
        <a:off x="3857821" y="2464370"/>
        <a:ext cx="1093908" cy="668103"/>
      </dsp:txXfrm>
    </dsp:sp>
    <dsp:sp modelId="{E2F5C93D-7DAE-4DC4-AEBC-73FC788837F0}">
      <dsp:nvSpPr>
        <dsp:cNvPr id="0" name=""/>
        <dsp:cNvSpPr/>
      </dsp:nvSpPr>
      <dsp:spPr>
        <a:xfrm>
          <a:off x="5327352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Actividades de ocio</a:t>
          </a:r>
          <a:endParaRPr lang="en-GB" sz="1600" kern="1200"/>
        </a:p>
      </dsp:txBody>
      <dsp:txXfrm>
        <a:off x="5348138" y="1577276"/>
        <a:ext cx="1377778" cy="668103"/>
      </dsp:txXfrm>
    </dsp:sp>
    <dsp:sp modelId="{4DBE243D-509E-46F2-848E-F4BAD04E8722}">
      <dsp:nvSpPr>
        <dsp:cNvPr id="0" name=""/>
        <dsp:cNvSpPr/>
      </dsp:nvSpPr>
      <dsp:spPr>
        <a:xfrm>
          <a:off x="5469287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EFE70-0907-4AF0-9B90-66FFBF6C4D81}">
      <dsp:nvSpPr>
        <dsp:cNvPr id="0" name=""/>
        <dsp:cNvSpPr/>
      </dsp:nvSpPr>
      <dsp:spPr>
        <a:xfrm>
          <a:off x="5611222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Con qué frecuencia</a:t>
          </a:r>
          <a:endParaRPr lang="en-GB" sz="1500" kern="1200"/>
        </a:p>
      </dsp:txBody>
      <dsp:txXfrm>
        <a:off x="5632008" y="2464370"/>
        <a:ext cx="1093908" cy="668103"/>
      </dsp:txXfrm>
    </dsp:sp>
    <dsp:sp modelId="{63D02C0D-596C-45BD-B1DE-A6AAEEE7A4E0}">
      <dsp:nvSpPr>
        <dsp:cNvPr id="0" name=""/>
        <dsp:cNvSpPr/>
      </dsp:nvSpPr>
      <dsp:spPr>
        <a:xfrm>
          <a:off x="7101540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Comida</a:t>
          </a:r>
          <a:endParaRPr lang="en-GB" sz="1600" kern="1200"/>
        </a:p>
      </dsp:txBody>
      <dsp:txXfrm>
        <a:off x="7122326" y="1577276"/>
        <a:ext cx="1377778" cy="668103"/>
      </dsp:txXfrm>
    </dsp:sp>
    <dsp:sp modelId="{ABE15DE1-A4AA-4F8D-9733-DD3D407B6654}">
      <dsp:nvSpPr>
        <dsp:cNvPr id="0" name=""/>
        <dsp:cNvSpPr/>
      </dsp:nvSpPr>
      <dsp:spPr>
        <a:xfrm>
          <a:off x="7243475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897BA-1494-41D5-BCDE-4A2284F01A5D}">
      <dsp:nvSpPr>
        <dsp:cNvPr id="0" name=""/>
        <dsp:cNvSpPr/>
      </dsp:nvSpPr>
      <dsp:spPr>
        <a:xfrm>
          <a:off x="7385410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Fuera</a:t>
          </a:r>
          <a:endParaRPr lang="en-GB" sz="1500" kern="1200"/>
        </a:p>
      </dsp:txBody>
      <dsp:txXfrm>
        <a:off x="7406196" y="2464370"/>
        <a:ext cx="1093908" cy="668103"/>
      </dsp:txXfrm>
    </dsp:sp>
    <dsp:sp modelId="{1B64FAF4-81A3-4B34-9480-2D3A06BB27A0}">
      <dsp:nvSpPr>
        <dsp:cNvPr id="0" name=""/>
        <dsp:cNvSpPr/>
      </dsp:nvSpPr>
      <dsp:spPr>
        <a:xfrm>
          <a:off x="7243475" y="2266165"/>
          <a:ext cx="141935" cy="141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350"/>
              </a:lnTo>
              <a:lnTo>
                <a:pt x="141935" y="14193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A554B-A407-4916-AEC2-E1CA7FE84646}">
      <dsp:nvSpPr>
        <dsp:cNvPr id="0" name=""/>
        <dsp:cNvSpPr/>
      </dsp:nvSpPr>
      <dsp:spPr>
        <a:xfrm>
          <a:off x="7385410" y="3330677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En casa</a:t>
          </a:r>
          <a:endParaRPr lang="en-GB" sz="1500" kern="1200"/>
        </a:p>
      </dsp:txBody>
      <dsp:txXfrm>
        <a:off x="7406196" y="3351463"/>
        <a:ext cx="1093908" cy="668103"/>
      </dsp:txXfrm>
    </dsp:sp>
    <dsp:sp modelId="{D9DC2870-0473-4059-A291-F4CC8E82608D}">
      <dsp:nvSpPr>
        <dsp:cNvPr id="0" name=""/>
        <dsp:cNvSpPr/>
      </dsp:nvSpPr>
      <dsp:spPr>
        <a:xfrm>
          <a:off x="8875728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Con la familia o con los amigos</a:t>
          </a:r>
          <a:endParaRPr lang="en-GB" sz="1600" kern="1200"/>
        </a:p>
      </dsp:txBody>
      <dsp:txXfrm>
        <a:off x="8896514" y="1577276"/>
        <a:ext cx="1377778" cy="668103"/>
      </dsp:txXfrm>
    </dsp:sp>
    <dsp:sp modelId="{73220086-0353-4801-9E63-A5FE38896F27}">
      <dsp:nvSpPr>
        <dsp:cNvPr id="0" name=""/>
        <dsp:cNvSpPr/>
      </dsp:nvSpPr>
      <dsp:spPr>
        <a:xfrm>
          <a:off x="9017663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2C9DF-B741-46CB-AC91-100B30D84318}">
      <dsp:nvSpPr>
        <dsp:cNvPr id="0" name=""/>
        <dsp:cNvSpPr/>
      </dsp:nvSpPr>
      <dsp:spPr>
        <a:xfrm>
          <a:off x="9159598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Qué haces</a:t>
          </a:r>
          <a:endParaRPr lang="en-GB" sz="1500" kern="1200"/>
        </a:p>
      </dsp:txBody>
      <dsp:txXfrm>
        <a:off x="9180384" y="2464370"/>
        <a:ext cx="1093908" cy="668103"/>
      </dsp:txXfrm>
    </dsp:sp>
    <dsp:sp modelId="{1078789D-4AB4-46ED-968A-4A7CAEE9A0E6}">
      <dsp:nvSpPr>
        <dsp:cNvPr id="0" name=""/>
        <dsp:cNvSpPr/>
      </dsp:nvSpPr>
      <dsp:spPr>
        <a:xfrm>
          <a:off x="9017663" y="2266165"/>
          <a:ext cx="141935" cy="141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350"/>
              </a:lnTo>
              <a:lnTo>
                <a:pt x="141935" y="14193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3E7200-BE2A-402F-9013-76565C8218E6}">
      <dsp:nvSpPr>
        <dsp:cNvPr id="0" name=""/>
        <dsp:cNvSpPr/>
      </dsp:nvSpPr>
      <dsp:spPr>
        <a:xfrm>
          <a:off x="9159598" y="3330677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Dónde</a:t>
          </a:r>
          <a:endParaRPr lang="en-GB" sz="1500" kern="1200"/>
        </a:p>
      </dsp:txBody>
      <dsp:txXfrm>
        <a:off x="9180384" y="3351463"/>
        <a:ext cx="1093908" cy="668103"/>
      </dsp:txXfrm>
    </dsp:sp>
    <dsp:sp modelId="{D3248792-898D-4544-8B66-C6B7A4899344}">
      <dsp:nvSpPr>
        <dsp:cNvPr id="0" name=""/>
        <dsp:cNvSpPr/>
      </dsp:nvSpPr>
      <dsp:spPr>
        <a:xfrm>
          <a:off x="9017663" y="2266165"/>
          <a:ext cx="141935" cy="2306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6443"/>
              </a:lnTo>
              <a:lnTo>
                <a:pt x="141935" y="2306443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7C9B8-048A-49C1-B4E1-FEBB547A1160}">
      <dsp:nvSpPr>
        <dsp:cNvPr id="0" name=""/>
        <dsp:cNvSpPr/>
      </dsp:nvSpPr>
      <dsp:spPr>
        <a:xfrm>
          <a:off x="9159598" y="4217771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Actividades que más de gustan</a:t>
          </a:r>
          <a:endParaRPr lang="en-GB" sz="1500" kern="1200"/>
        </a:p>
      </dsp:txBody>
      <dsp:txXfrm>
        <a:off x="9180384" y="4238557"/>
        <a:ext cx="1093908" cy="668103"/>
      </dsp:txXfrm>
    </dsp:sp>
    <dsp:sp modelId="{B7D77873-9C86-423A-B5A4-3427A1CF22F2}">
      <dsp:nvSpPr>
        <dsp:cNvPr id="0" name=""/>
        <dsp:cNvSpPr/>
      </dsp:nvSpPr>
      <dsp:spPr>
        <a:xfrm>
          <a:off x="10649915" y="1556490"/>
          <a:ext cx="1419350" cy="709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Practicas algún deporte</a:t>
          </a:r>
          <a:endParaRPr lang="en-GB" sz="1600" kern="1200"/>
        </a:p>
      </dsp:txBody>
      <dsp:txXfrm>
        <a:off x="10670701" y="1577276"/>
        <a:ext cx="1377778" cy="668103"/>
      </dsp:txXfrm>
    </dsp:sp>
    <dsp:sp modelId="{77F9DCFC-7505-43B6-8482-EC83EB7E1776}">
      <dsp:nvSpPr>
        <dsp:cNvPr id="0" name=""/>
        <dsp:cNvSpPr/>
      </dsp:nvSpPr>
      <dsp:spPr>
        <a:xfrm>
          <a:off x="10791850" y="2266165"/>
          <a:ext cx="141935" cy="5322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2256"/>
              </a:lnTo>
              <a:lnTo>
                <a:pt x="141935" y="5322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6866C3-4358-477D-8375-6ACA9343265E}">
      <dsp:nvSpPr>
        <dsp:cNvPr id="0" name=""/>
        <dsp:cNvSpPr/>
      </dsp:nvSpPr>
      <dsp:spPr>
        <a:xfrm>
          <a:off x="10933785" y="2443584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Te gusta</a:t>
          </a:r>
          <a:endParaRPr lang="en-GB" sz="1500" kern="1200"/>
        </a:p>
      </dsp:txBody>
      <dsp:txXfrm>
        <a:off x="10954571" y="2464370"/>
        <a:ext cx="1093908" cy="668103"/>
      </dsp:txXfrm>
    </dsp:sp>
    <dsp:sp modelId="{8FA7536E-AD55-4748-852B-0D0510D6E0AF}">
      <dsp:nvSpPr>
        <dsp:cNvPr id="0" name=""/>
        <dsp:cNvSpPr/>
      </dsp:nvSpPr>
      <dsp:spPr>
        <a:xfrm>
          <a:off x="10791850" y="2266165"/>
          <a:ext cx="141935" cy="1419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9350"/>
              </a:lnTo>
              <a:lnTo>
                <a:pt x="141935" y="141935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277E2-17F1-489A-90CC-7ACFA2C65E85}">
      <dsp:nvSpPr>
        <dsp:cNvPr id="0" name=""/>
        <dsp:cNvSpPr/>
      </dsp:nvSpPr>
      <dsp:spPr>
        <a:xfrm>
          <a:off x="10933785" y="3330677"/>
          <a:ext cx="1135480" cy="7096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/>
            <a:t>Qué haces</a:t>
          </a:r>
          <a:endParaRPr lang="en-GB" sz="1500" kern="1200"/>
        </a:p>
      </dsp:txBody>
      <dsp:txXfrm>
        <a:off x="10954571" y="3351463"/>
        <a:ext cx="1093908" cy="668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B5779-4985-4C83-A910-1040806FBA0E}">
      <dsp:nvSpPr>
        <dsp:cNvPr id="0" name=""/>
        <dsp:cNvSpPr/>
      </dsp:nvSpPr>
      <dsp:spPr>
        <a:xfrm>
          <a:off x="3103933" y="3515"/>
          <a:ext cx="1633112" cy="816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Qué tipo de deportes prefieres</a:t>
          </a:r>
          <a:endParaRPr lang="en-GB" sz="1700" kern="1200"/>
        </a:p>
      </dsp:txBody>
      <dsp:txXfrm>
        <a:off x="3127849" y="27431"/>
        <a:ext cx="1585280" cy="768724"/>
      </dsp:txXfrm>
    </dsp:sp>
    <dsp:sp modelId="{82843D17-8521-4157-8F13-554B6DE23072}">
      <dsp:nvSpPr>
        <dsp:cNvPr id="0" name=""/>
        <dsp:cNvSpPr/>
      </dsp:nvSpPr>
      <dsp:spPr>
        <a:xfrm>
          <a:off x="3267244" y="820072"/>
          <a:ext cx="163311" cy="612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417"/>
              </a:lnTo>
              <a:lnTo>
                <a:pt x="163311" y="61241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18E6DB-28B5-4E4D-A217-9F6E6E553256}">
      <dsp:nvSpPr>
        <dsp:cNvPr id="0" name=""/>
        <dsp:cNvSpPr/>
      </dsp:nvSpPr>
      <dsp:spPr>
        <a:xfrm>
          <a:off x="3430555" y="1024211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En equipo</a:t>
          </a:r>
          <a:endParaRPr lang="en-GB" sz="1700" kern="1200"/>
        </a:p>
      </dsp:txBody>
      <dsp:txXfrm>
        <a:off x="3454471" y="1048127"/>
        <a:ext cx="1258658" cy="768724"/>
      </dsp:txXfrm>
    </dsp:sp>
    <dsp:sp modelId="{361BBDFD-A252-4BD7-8F18-92B50EB80492}">
      <dsp:nvSpPr>
        <dsp:cNvPr id="0" name=""/>
        <dsp:cNvSpPr/>
      </dsp:nvSpPr>
      <dsp:spPr>
        <a:xfrm>
          <a:off x="3267244" y="820072"/>
          <a:ext cx="163311" cy="1633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112"/>
              </a:lnTo>
              <a:lnTo>
                <a:pt x="163311" y="163311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5F4293-9154-4CC4-A2A2-F811B33364FE}">
      <dsp:nvSpPr>
        <dsp:cNvPr id="0" name=""/>
        <dsp:cNvSpPr/>
      </dsp:nvSpPr>
      <dsp:spPr>
        <a:xfrm>
          <a:off x="3430555" y="2044906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Individuales</a:t>
          </a:r>
          <a:endParaRPr lang="en-GB" sz="1700" kern="1200"/>
        </a:p>
      </dsp:txBody>
      <dsp:txXfrm>
        <a:off x="3454471" y="2068822"/>
        <a:ext cx="1258658" cy="768724"/>
      </dsp:txXfrm>
    </dsp:sp>
    <dsp:sp modelId="{ED84F30C-320C-4DE3-ACBB-A8240242DBAC}">
      <dsp:nvSpPr>
        <dsp:cNvPr id="0" name=""/>
        <dsp:cNvSpPr/>
      </dsp:nvSpPr>
      <dsp:spPr>
        <a:xfrm>
          <a:off x="3267244" y="820072"/>
          <a:ext cx="163311" cy="2653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808"/>
              </a:lnTo>
              <a:lnTo>
                <a:pt x="163311" y="26538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C3DEE-70DF-4FE8-9BC5-B239D70C4347}">
      <dsp:nvSpPr>
        <dsp:cNvPr id="0" name=""/>
        <dsp:cNvSpPr/>
      </dsp:nvSpPr>
      <dsp:spPr>
        <a:xfrm>
          <a:off x="3430555" y="3065602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Ídolo</a:t>
          </a:r>
          <a:endParaRPr lang="en-GB" sz="1700" kern="1200"/>
        </a:p>
      </dsp:txBody>
      <dsp:txXfrm>
        <a:off x="3454471" y="3089518"/>
        <a:ext cx="1258658" cy="768724"/>
      </dsp:txXfrm>
    </dsp:sp>
    <dsp:sp modelId="{94CB21B2-3D5F-43AC-B375-8C8A7E8AC43A}">
      <dsp:nvSpPr>
        <dsp:cNvPr id="0" name=""/>
        <dsp:cNvSpPr/>
      </dsp:nvSpPr>
      <dsp:spPr>
        <a:xfrm>
          <a:off x="5145324" y="3515"/>
          <a:ext cx="1633112" cy="816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Persona que lo practica</a:t>
          </a:r>
          <a:endParaRPr lang="en-GB" sz="1700" kern="1200"/>
        </a:p>
      </dsp:txBody>
      <dsp:txXfrm>
        <a:off x="5169240" y="27431"/>
        <a:ext cx="1585280" cy="768724"/>
      </dsp:txXfrm>
    </dsp:sp>
    <dsp:sp modelId="{4FDFE14B-449C-44F0-9D68-3BF1D6BFB816}">
      <dsp:nvSpPr>
        <dsp:cNvPr id="0" name=""/>
        <dsp:cNvSpPr/>
      </dsp:nvSpPr>
      <dsp:spPr>
        <a:xfrm>
          <a:off x="5308635" y="820072"/>
          <a:ext cx="163311" cy="612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417"/>
              </a:lnTo>
              <a:lnTo>
                <a:pt x="163311" y="61241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238D30-FCAE-4EBF-B582-301B751D21CF}">
      <dsp:nvSpPr>
        <dsp:cNvPr id="0" name=""/>
        <dsp:cNvSpPr/>
      </dsp:nvSpPr>
      <dsp:spPr>
        <a:xfrm>
          <a:off x="5471947" y="1024211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Cómo es</a:t>
          </a:r>
          <a:endParaRPr lang="en-GB" sz="1700" kern="1200"/>
        </a:p>
      </dsp:txBody>
      <dsp:txXfrm>
        <a:off x="5495863" y="1048127"/>
        <a:ext cx="1258658" cy="768724"/>
      </dsp:txXfrm>
    </dsp:sp>
    <dsp:sp modelId="{D231A6C3-04B2-4654-85C4-AED4D9A72174}">
      <dsp:nvSpPr>
        <dsp:cNvPr id="0" name=""/>
        <dsp:cNvSpPr/>
      </dsp:nvSpPr>
      <dsp:spPr>
        <a:xfrm>
          <a:off x="7186715" y="3515"/>
          <a:ext cx="1633112" cy="816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Qué deportes practicas</a:t>
          </a:r>
          <a:endParaRPr lang="en-GB" sz="1700" kern="1200"/>
        </a:p>
      </dsp:txBody>
      <dsp:txXfrm>
        <a:off x="7210631" y="27431"/>
        <a:ext cx="1585280" cy="768724"/>
      </dsp:txXfrm>
    </dsp:sp>
    <dsp:sp modelId="{C51E2936-37AB-4BB7-A1D5-EBE1B0D32235}">
      <dsp:nvSpPr>
        <dsp:cNvPr id="0" name=""/>
        <dsp:cNvSpPr/>
      </dsp:nvSpPr>
      <dsp:spPr>
        <a:xfrm>
          <a:off x="7350026" y="820072"/>
          <a:ext cx="163311" cy="6124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417"/>
              </a:lnTo>
              <a:lnTo>
                <a:pt x="163311" y="61241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7BB0F-A53A-4741-B0A3-38231FD5F30A}">
      <dsp:nvSpPr>
        <dsp:cNvPr id="0" name=""/>
        <dsp:cNvSpPr/>
      </dsp:nvSpPr>
      <dsp:spPr>
        <a:xfrm>
          <a:off x="7513338" y="1024211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Cómo es</a:t>
          </a:r>
          <a:endParaRPr lang="en-GB" sz="1700" kern="1200"/>
        </a:p>
      </dsp:txBody>
      <dsp:txXfrm>
        <a:off x="7537254" y="1048127"/>
        <a:ext cx="1258658" cy="768724"/>
      </dsp:txXfrm>
    </dsp:sp>
    <dsp:sp modelId="{63780CE0-1BE1-45D7-9A8C-444574953642}">
      <dsp:nvSpPr>
        <dsp:cNvPr id="0" name=""/>
        <dsp:cNvSpPr/>
      </dsp:nvSpPr>
      <dsp:spPr>
        <a:xfrm>
          <a:off x="7350026" y="820072"/>
          <a:ext cx="163311" cy="1633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112"/>
              </a:lnTo>
              <a:lnTo>
                <a:pt x="163311" y="163311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BCB338-584A-4BE5-9073-9033DE8D7B55}">
      <dsp:nvSpPr>
        <dsp:cNvPr id="0" name=""/>
        <dsp:cNvSpPr/>
      </dsp:nvSpPr>
      <dsp:spPr>
        <a:xfrm>
          <a:off x="7513338" y="2044906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Dónde lo practicas</a:t>
          </a:r>
          <a:endParaRPr lang="en-GB" sz="1700" kern="1200"/>
        </a:p>
      </dsp:txBody>
      <dsp:txXfrm>
        <a:off x="7537254" y="2068822"/>
        <a:ext cx="1258658" cy="768724"/>
      </dsp:txXfrm>
    </dsp:sp>
    <dsp:sp modelId="{E5CB1CBD-3777-4B3D-A0A0-F34B152C7699}">
      <dsp:nvSpPr>
        <dsp:cNvPr id="0" name=""/>
        <dsp:cNvSpPr/>
      </dsp:nvSpPr>
      <dsp:spPr>
        <a:xfrm>
          <a:off x="7350026" y="820072"/>
          <a:ext cx="163311" cy="2653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3808"/>
              </a:lnTo>
              <a:lnTo>
                <a:pt x="163311" y="265380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277B0-6FB1-47FF-94F7-23392DF435B1}">
      <dsp:nvSpPr>
        <dsp:cNvPr id="0" name=""/>
        <dsp:cNvSpPr/>
      </dsp:nvSpPr>
      <dsp:spPr>
        <a:xfrm>
          <a:off x="7513338" y="3065602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Horario y días que lo practicas</a:t>
          </a:r>
          <a:endParaRPr lang="en-GB" sz="1700" kern="1200"/>
        </a:p>
      </dsp:txBody>
      <dsp:txXfrm>
        <a:off x="7537254" y="3089518"/>
        <a:ext cx="1258658" cy="768724"/>
      </dsp:txXfrm>
    </dsp:sp>
    <dsp:sp modelId="{9F4D29A3-4B2F-4A6C-BE08-0DC25BD2FF08}">
      <dsp:nvSpPr>
        <dsp:cNvPr id="0" name=""/>
        <dsp:cNvSpPr/>
      </dsp:nvSpPr>
      <dsp:spPr>
        <a:xfrm>
          <a:off x="7350026" y="820072"/>
          <a:ext cx="163311" cy="3674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4504"/>
              </a:lnTo>
              <a:lnTo>
                <a:pt x="163311" y="367450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028EC-7CF8-4E41-A3DF-EC39CACCE7CC}">
      <dsp:nvSpPr>
        <dsp:cNvPr id="0" name=""/>
        <dsp:cNvSpPr/>
      </dsp:nvSpPr>
      <dsp:spPr>
        <a:xfrm>
          <a:off x="7513338" y="4086297"/>
          <a:ext cx="1306490" cy="816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Con quién lo practicas</a:t>
          </a:r>
          <a:endParaRPr lang="en-GB" sz="1700" kern="1200"/>
        </a:p>
      </dsp:txBody>
      <dsp:txXfrm>
        <a:off x="7537254" y="4110213"/>
        <a:ext cx="1258658" cy="7687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12AFC-B1AC-47C8-8181-CC005467CF9D}">
      <dsp:nvSpPr>
        <dsp:cNvPr id="0" name=""/>
        <dsp:cNvSpPr/>
      </dsp:nvSpPr>
      <dsp:spPr>
        <a:xfrm>
          <a:off x="5480" y="857743"/>
          <a:ext cx="1868938" cy="934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Cómo es la comida de tu región</a:t>
          </a:r>
          <a:endParaRPr lang="en-GB" sz="1600" kern="1200"/>
        </a:p>
      </dsp:txBody>
      <dsp:txXfrm>
        <a:off x="32850" y="885113"/>
        <a:ext cx="1814198" cy="879729"/>
      </dsp:txXfrm>
    </dsp:sp>
    <dsp:sp modelId="{032BFBEA-590C-47B4-A04A-E81E60880E9D}">
      <dsp:nvSpPr>
        <dsp:cNvPr id="0" name=""/>
        <dsp:cNvSpPr/>
      </dsp:nvSpPr>
      <dsp:spPr>
        <a:xfrm>
          <a:off x="192374" y="1792213"/>
          <a:ext cx="186893" cy="700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0851"/>
              </a:lnTo>
              <a:lnTo>
                <a:pt x="186893" y="7008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7C8F9C-55AF-46C8-8F28-E90E0E6FEBCB}">
      <dsp:nvSpPr>
        <dsp:cNvPr id="0" name=""/>
        <dsp:cNvSpPr/>
      </dsp:nvSpPr>
      <dsp:spPr>
        <a:xfrm>
          <a:off x="379268" y="2025830"/>
          <a:ext cx="1495150" cy="934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Descripción</a:t>
          </a:r>
          <a:endParaRPr lang="en-GB" sz="2200" kern="1200"/>
        </a:p>
      </dsp:txBody>
      <dsp:txXfrm>
        <a:off x="406638" y="2053200"/>
        <a:ext cx="1440410" cy="879729"/>
      </dsp:txXfrm>
    </dsp:sp>
    <dsp:sp modelId="{C3D30493-0E6D-4E38-847C-DAB65E7E48E8}">
      <dsp:nvSpPr>
        <dsp:cNvPr id="0" name=""/>
        <dsp:cNvSpPr/>
      </dsp:nvSpPr>
      <dsp:spPr>
        <a:xfrm>
          <a:off x="2341653" y="857743"/>
          <a:ext cx="1868938" cy="934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Cuáles son los ingredientes más habituales</a:t>
          </a:r>
          <a:endParaRPr lang="en-GB" sz="1600" kern="1200"/>
        </a:p>
      </dsp:txBody>
      <dsp:txXfrm>
        <a:off x="2369023" y="885113"/>
        <a:ext cx="1814198" cy="879729"/>
      </dsp:txXfrm>
    </dsp:sp>
    <dsp:sp modelId="{4FD26C09-31E3-43FF-A70E-FF682BD8F4E7}">
      <dsp:nvSpPr>
        <dsp:cNvPr id="0" name=""/>
        <dsp:cNvSpPr/>
      </dsp:nvSpPr>
      <dsp:spPr>
        <a:xfrm>
          <a:off x="2528547" y="1792213"/>
          <a:ext cx="186893" cy="700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0851"/>
              </a:lnTo>
              <a:lnTo>
                <a:pt x="186893" y="7008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8CE08E-7B80-453F-AB65-97FD03FB3E3C}">
      <dsp:nvSpPr>
        <dsp:cNvPr id="0" name=""/>
        <dsp:cNvSpPr/>
      </dsp:nvSpPr>
      <dsp:spPr>
        <a:xfrm>
          <a:off x="2715441" y="2025830"/>
          <a:ext cx="1495150" cy="934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Describe la receta</a:t>
          </a:r>
          <a:endParaRPr lang="en-GB" sz="2200" kern="1200"/>
        </a:p>
      </dsp:txBody>
      <dsp:txXfrm>
        <a:off x="2742811" y="2053200"/>
        <a:ext cx="1440410" cy="879729"/>
      </dsp:txXfrm>
    </dsp:sp>
    <dsp:sp modelId="{4629F9B8-D6BF-424B-9651-340451635F7C}">
      <dsp:nvSpPr>
        <dsp:cNvPr id="0" name=""/>
        <dsp:cNvSpPr/>
      </dsp:nvSpPr>
      <dsp:spPr>
        <a:xfrm>
          <a:off x="2528547" y="1792213"/>
          <a:ext cx="186893" cy="1868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8938"/>
              </a:lnTo>
              <a:lnTo>
                <a:pt x="186893" y="186893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61B2EB-2B71-4DBE-A33A-A64D222A9137}">
      <dsp:nvSpPr>
        <dsp:cNvPr id="0" name=""/>
        <dsp:cNvSpPr/>
      </dsp:nvSpPr>
      <dsp:spPr>
        <a:xfrm>
          <a:off x="2715441" y="3193916"/>
          <a:ext cx="1495150" cy="934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Cómo se hace</a:t>
          </a:r>
          <a:endParaRPr lang="en-GB" sz="2200" kern="1200"/>
        </a:p>
      </dsp:txBody>
      <dsp:txXfrm>
        <a:off x="2742811" y="3221286"/>
        <a:ext cx="1440410" cy="879729"/>
      </dsp:txXfrm>
    </dsp:sp>
    <dsp:sp modelId="{3B7BD586-16EE-4C6A-99F7-A427BD46FF21}">
      <dsp:nvSpPr>
        <dsp:cNvPr id="0" name=""/>
        <dsp:cNvSpPr/>
      </dsp:nvSpPr>
      <dsp:spPr>
        <a:xfrm>
          <a:off x="4677826" y="857743"/>
          <a:ext cx="1868938" cy="934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Por qué es conocida internacionalmente</a:t>
          </a:r>
          <a:endParaRPr lang="en-GB" sz="1600" kern="1200"/>
        </a:p>
      </dsp:txBody>
      <dsp:txXfrm>
        <a:off x="4705196" y="885113"/>
        <a:ext cx="1814198" cy="879729"/>
      </dsp:txXfrm>
    </dsp:sp>
    <dsp:sp modelId="{CB03068D-7D54-4893-B10B-A4944CB47504}">
      <dsp:nvSpPr>
        <dsp:cNvPr id="0" name=""/>
        <dsp:cNvSpPr/>
      </dsp:nvSpPr>
      <dsp:spPr>
        <a:xfrm>
          <a:off x="4864720" y="1792213"/>
          <a:ext cx="186893" cy="700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0851"/>
              </a:lnTo>
              <a:lnTo>
                <a:pt x="186893" y="7008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10BA95-ADF3-4DB2-955E-C355C87C5D4A}">
      <dsp:nvSpPr>
        <dsp:cNvPr id="0" name=""/>
        <dsp:cNvSpPr/>
      </dsp:nvSpPr>
      <dsp:spPr>
        <a:xfrm>
          <a:off x="5051614" y="2025830"/>
          <a:ext cx="1495150" cy="9344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/>
            <a:t>Historia</a:t>
          </a:r>
          <a:endParaRPr lang="en-GB" sz="2200" kern="1200"/>
        </a:p>
      </dsp:txBody>
      <dsp:txXfrm>
        <a:off x="5078984" y="2053200"/>
        <a:ext cx="1440410" cy="879729"/>
      </dsp:txXfrm>
    </dsp:sp>
    <dsp:sp modelId="{7FBC5B9C-1A6B-4EB2-9CB8-10A4212A8C0C}">
      <dsp:nvSpPr>
        <dsp:cNvPr id="0" name=""/>
        <dsp:cNvSpPr/>
      </dsp:nvSpPr>
      <dsp:spPr>
        <a:xfrm>
          <a:off x="7013999" y="857743"/>
          <a:ext cx="1868938" cy="934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Qué plato se considera cocina sana</a:t>
          </a:r>
          <a:endParaRPr lang="en-GB" sz="1600" kern="1200"/>
        </a:p>
      </dsp:txBody>
      <dsp:txXfrm>
        <a:off x="7041369" y="885113"/>
        <a:ext cx="1814198" cy="879729"/>
      </dsp:txXfrm>
    </dsp:sp>
    <dsp:sp modelId="{711E6482-888A-40DE-BB03-0BDA3F104902}">
      <dsp:nvSpPr>
        <dsp:cNvPr id="0" name=""/>
        <dsp:cNvSpPr/>
      </dsp:nvSpPr>
      <dsp:spPr>
        <a:xfrm>
          <a:off x="9350172" y="857743"/>
          <a:ext cx="1868938" cy="9344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/>
            <a:t>Cuáles son los platos más populares y qué llevan</a:t>
          </a:r>
          <a:endParaRPr lang="en-GB" sz="1600" kern="1200"/>
        </a:p>
      </dsp:txBody>
      <dsp:txXfrm>
        <a:off x="9377542" y="885113"/>
        <a:ext cx="1814198" cy="8797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92808-78AB-4C6D-9C6B-9EC28F3090F1}">
      <dsp:nvSpPr>
        <dsp:cNvPr id="0" name=""/>
        <dsp:cNvSpPr/>
      </dsp:nvSpPr>
      <dsp:spPr>
        <a:xfrm>
          <a:off x="630458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Cómo es la conciencia ecológica en tu país</a:t>
          </a:r>
          <a:endParaRPr lang="en-GB" sz="1200" kern="1200"/>
        </a:p>
      </dsp:txBody>
      <dsp:txXfrm>
        <a:off x="650584" y="22272"/>
        <a:ext cx="1334048" cy="646898"/>
      </dsp:txXfrm>
    </dsp:sp>
    <dsp:sp modelId="{7B89AAFF-FC33-4009-A99D-20F14CEAD57B}">
      <dsp:nvSpPr>
        <dsp:cNvPr id="0" name=""/>
        <dsp:cNvSpPr/>
      </dsp:nvSpPr>
      <dsp:spPr>
        <a:xfrm>
          <a:off x="767888" y="689296"/>
          <a:ext cx="137430" cy="51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62"/>
              </a:lnTo>
              <a:lnTo>
                <a:pt x="137430" y="5153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941FFA-10E8-4F28-88EF-F76DAA7D09CE}">
      <dsp:nvSpPr>
        <dsp:cNvPr id="0" name=""/>
        <dsp:cNvSpPr/>
      </dsp:nvSpPr>
      <dsp:spPr>
        <a:xfrm>
          <a:off x="905318" y="86108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Cuidado</a:t>
          </a:r>
          <a:endParaRPr lang="en-GB" sz="1100" kern="1200"/>
        </a:p>
      </dsp:txBody>
      <dsp:txXfrm>
        <a:off x="925444" y="881209"/>
        <a:ext cx="1059188" cy="646898"/>
      </dsp:txXfrm>
    </dsp:sp>
    <dsp:sp modelId="{EAD07A47-A80B-4BAA-9A6E-73CB85E96559}">
      <dsp:nvSpPr>
        <dsp:cNvPr id="0" name=""/>
        <dsp:cNvSpPr/>
      </dsp:nvSpPr>
      <dsp:spPr>
        <a:xfrm>
          <a:off x="767888" y="689296"/>
          <a:ext cx="137430" cy="13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300"/>
              </a:lnTo>
              <a:lnTo>
                <a:pt x="137430" y="13743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EEEA22-17C7-48A0-B47A-A92A91B2FED0}">
      <dsp:nvSpPr>
        <dsp:cNvPr id="0" name=""/>
        <dsp:cNvSpPr/>
      </dsp:nvSpPr>
      <dsp:spPr>
        <a:xfrm>
          <a:off x="905318" y="1720021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Tráfico y contaminación</a:t>
          </a:r>
          <a:endParaRPr lang="en-GB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/>
            <a:t>Tipos de medios de transporte</a:t>
          </a:r>
          <a:endParaRPr lang="en-GB" sz="900" kern="1200"/>
        </a:p>
      </dsp:txBody>
      <dsp:txXfrm>
        <a:off x="925444" y="1740147"/>
        <a:ext cx="1059188" cy="646898"/>
      </dsp:txXfrm>
    </dsp:sp>
    <dsp:sp modelId="{89C05A50-0B02-44CA-B4A5-055443A1977E}">
      <dsp:nvSpPr>
        <dsp:cNvPr id="0" name=""/>
        <dsp:cNvSpPr/>
      </dsp:nvSpPr>
      <dsp:spPr>
        <a:xfrm>
          <a:off x="767888" y="689296"/>
          <a:ext cx="137430" cy="223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237"/>
              </a:lnTo>
              <a:lnTo>
                <a:pt x="137430" y="22332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33285-0EB5-4056-A6FC-A672BA2C12AC}">
      <dsp:nvSpPr>
        <dsp:cNvPr id="0" name=""/>
        <dsp:cNvSpPr/>
      </dsp:nvSpPr>
      <dsp:spPr>
        <a:xfrm>
          <a:off x="905318" y="2578958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Reciclaje</a:t>
          </a:r>
          <a:endParaRPr lang="en-GB" sz="1100" kern="1200"/>
        </a:p>
      </dsp:txBody>
      <dsp:txXfrm>
        <a:off x="925444" y="2599084"/>
        <a:ext cx="1059188" cy="646898"/>
      </dsp:txXfrm>
    </dsp:sp>
    <dsp:sp modelId="{824F40DF-413B-4D4E-A0FE-1A22312E42AD}">
      <dsp:nvSpPr>
        <dsp:cNvPr id="0" name=""/>
        <dsp:cNvSpPr/>
      </dsp:nvSpPr>
      <dsp:spPr>
        <a:xfrm>
          <a:off x="767888" y="689296"/>
          <a:ext cx="137430" cy="3092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2175"/>
              </a:lnTo>
              <a:lnTo>
                <a:pt x="137430" y="309217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E9AFA-20A9-479D-B5B2-6CB1EF7AFF16}">
      <dsp:nvSpPr>
        <dsp:cNvPr id="0" name=""/>
        <dsp:cNvSpPr/>
      </dsp:nvSpPr>
      <dsp:spPr>
        <a:xfrm>
          <a:off x="905318" y="3437896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Actitud del gobierno</a:t>
          </a:r>
          <a:endParaRPr lang="en-GB" sz="1100" kern="1200"/>
        </a:p>
      </dsp:txBody>
      <dsp:txXfrm>
        <a:off x="925444" y="3458022"/>
        <a:ext cx="1059188" cy="646898"/>
      </dsp:txXfrm>
    </dsp:sp>
    <dsp:sp modelId="{D25D09CD-5FE1-4E32-9972-6EE8F3FD215E}">
      <dsp:nvSpPr>
        <dsp:cNvPr id="0" name=""/>
        <dsp:cNvSpPr/>
      </dsp:nvSpPr>
      <dsp:spPr>
        <a:xfrm>
          <a:off x="767888" y="689296"/>
          <a:ext cx="137430" cy="3951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1112"/>
              </a:lnTo>
              <a:lnTo>
                <a:pt x="137430" y="395111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7E6A8-28EB-4A97-A1AC-BE395FFA2058}">
      <dsp:nvSpPr>
        <dsp:cNvPr id="0" name=""/>
        <dsp:cNvSpPr/>
      </dsp:nvSpPr>
      <dsp:spPr>
        <a:xfrm>
          <a:off x="905318" y="429683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Consumo</a:t>
          </a:r>
          <a:endParaRPr lang="en-GB" sz="1100" kern="1200"/>
        </a:p>
      </dsp:txBody>
      <dsp:txXfrm>
        <a:off x="925444" y="4316959"/>
        <a:ext cx="1059188" cy="646898"/>
      </dsp:txXfrm>
    </dsp:sp>
    <dsp:sp modelId="{75DF5CCD-6DEE-4D3D-B786-4A254D94E146}">
      <dsp:nvSpPr>
        <dsp:cNvPr id="0" name=""/>
        <dsp:cNvSpPr/>
      </dsp:nvSpPr>
      <dsp:spPr>
        <a:xfrm>
          <a:off x="2348333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Por qué hay que cuidar la naturaleza</a:t>
          </a:r>
          <a:endParaRPr lang="en-GB" sz="1200" kern="1200"/>
        </a:p>
      </dsp:txBody>
      <dsp:txXfrm>
        <a:off x="2368459" y="22272"/>
        <a:ext cx="1334048" cy="646898"/>
      </dsp:txXfrm>
    </dsp:sp>
    <dsp:sp modelId="{E7CDB75D-CADD-4127-ACE9-D60E26714E11}">
      <dsp:nvSpPr>
        <dsp:cNvPr id="0" name=""/>
        <dsp:cNvSpPr/>
      </dsp:nvSpPr>
      <dsp:spPr>
        <a:xfrm>
          <a:off x="4066208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Cómo los grandes países cuidan el medio ambiente</a:t>
          </a:r>
          <a:endParaRPr lang="en-GB" sz="1200" kern="1200"/>
        </a:p>
      </dsp:txBody>
      <dsp:txXfrm>
        <a:off x="4086334" y="22272"/>
        <a:ext cx="1334048" cy="646898"/>
      </dsp:txXfrm>
    </dsp:sp>
    <dsp:sp modelId="{0FA761C9-17E6-479A-B22F-F0813397C03C}">
      <dsp:nvSpPr>
        <dsp:cNvPr id="0" name=""/>
        <dsp:cNvSpPr/>
      </dsp:nvSpPr>
      <dsp:spPr>
        <a:xfrm>
          <a:off x="4203638" y="689296"/>
          <a:ext cx="137430" cy="51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62"/>
              </a:lnTo>
              <a:lnTo>
                <a:pt x="137430" y="5153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A2FB42-30D3-4A5E-8E95-7BB97FD2AFF3}">
      <dsp:nvSpPr>
        <dsp:cNvPr id="0" name=""/>
        <dsp:cNvSpPr/>
      </dsp:nvSpPr>
      <dsp:spPr>
        <a:xfrm>
          <a:off x="4341068" y="86108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Ejemplos de países</a:t>
          </a:r>
          <a:endParaRPr lang="en-GB" sz="1100" kern="1200"/>
        </a:p>
      </dsp:txBody>
      <dsp:txXfrm>
        <a:off x="4361194" y="881209"/>
        <a:ext cx="1059188" cy="646898"/>
      </dsp:txXfrm>
    </dsp:sp>
    <dsp:sp modelId="{55A064DC-C6DF-4215-BD06-7140AA5CDB2B}">
      <dsp:nvSpPr>
        <dsp:cNvPr id="0" name=""/>
        <dsp:cNvSpPr/>
      </dsp:nvSpPr>
      <dsp:spPr>
        <a:xfrm>
          <a:off x="5784083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Contaminación</a:t>
          </a:r>
          <a:endParaRPr lang="en-GB" sz="1200" kern="1200"/>
        </a:p>
      </dsp:txBody>
      <dsp:txXfrm>
        <a:off x="5804209" y="22272"/>
        <a:ext cx="1334048" cy="646898"/>
      </dsp:txXfrm>
    </dsp:sp>
    <dsp:sp modelId="{F42662B4-9064-4B43-A8A7-29D914BDC697}">
      <dsp:nvSpPr>
        <dsp:cNvPr id="0" name=""/>
        <dsp:cNvSpPr/>
      </dsp:nvSpPr>
      <dsp:spPr>
        <a:xfrm>
          <a:off x="5921513" y="689296"/>
          <a:ext cx="137430" cy="51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62"/>
              </a:lnTo>
              <a:lnTo>
                <a:pt x="137430" y="5153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58FD1-4C75-441F-90F5-4DC17235F94B}">
      <dsp:nvSpPr>
        <dsp:cNvPr id="0" name=""/>
        <dsp:cNvSpPr/>
      </dsp:nvSpPr>
      <dsp:spPr>
        <a:xfrm>
          <a:off x="6058943" y="86108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Fábrica</a:t>
          </a:r>
          <a:endParaRPr lang="en-GB" sz="1100" kern="1200"/>
        </a:p>
      </dsp:txBody>
      <dsp:txXfrm>
        <a:off x="6079069" y="881209"/>
        <a:ext cx="1059188" cy="646898"/>
      </dsp:txXfrm>
    </dsp:sp>
    <dsp:sp modelId="{76D7EDBC-0152-422F-A820-DFDC1788E1E9}">
      <dsp:nvSpPr>
        <dsp:cNvPr id="0" name=""/>
        <dsp:cNvSpPr/>
      </dsp:nvSpPr>
      <dsp:spPr>
        <a:xfrm>
          <a:off x="5921513" y="689296"/>
          <a:ext cx="137430" cy="13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300"/>
              </a:lnTo>
              <a:lnTo>
                <a:pt x="137430" y="13743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DFEED0-BBE7-42EE-ABB4-6CA1D0B9DFA9}">
      <dsp:nvSpPr>
        <dsp:cNvPr id="0" name=""/>
        <dsp:cNvSpPr/>
      </dsp:nvSpPr>
      <dsp:spPr>
        <a:xfrm>
          <a:off x="6058943" y="1720021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Personas</a:t>
          </a:r>
          <a:endParaRPr lang="en-GB" sz="1100" kern="1200"/>
        </a:p>
      </dsp:txBody>
      <dsp:txXfrm>
        <a:off x="6079069" y="1740147"/>
        <a:ext cx="1059188" cy="646898"/>
      </dsp:txXfrm>
    </dsp:sp>
    <dsp:sp modelId="{346EF041-A3AE-442D-B68C-19B8880C00C5}">
      <dsp:nvSpPr>
        <dsp:cNvPr id="0" name=""/>
        <dsp:cNvSpPr/>
      </dsp:nvSpPr>
      <dsp:spPr>
        <a:xfrm>
          <a:off x="5921513" y="689296"/>
          <a:ext cx="137430" cy="223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237"/>
              </a:lnTo>
              <a:lnTo>
                <a:pt x="137430" y="22332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1E2DE-1312-4157-88E5-2F09D8E91362}">
      <dsp:nvSpPr>
        <dsp:cNvPr id="0" name=""/>
        <dsp:cNvSpPr/>
      </dsp:nvSpPr>
      <dsp:spPr>
        <a:xfrm>
          <a:off x="6058943" y="2578958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Medios de comunicación</a:t>
          </a:r>
          <a:endParaRPr lang="en-GB" sz="1100" kern="1200"/>
        </a:p>
      </dsp:txBody>
      <dsp:txXfrm>
        <a:off x="6079069" y="2599084"/>
        <a:ext cx="1059188" cy="646898"/>
      </dsp:txXfrm>
    </dsp:sp>
    <dsp:sp modelId="{2353F8DF-31E8-404D-A00F-16A547849F7C}">
      <dsp:nvSpPr>
        <dsp:cNvPr id="0" name=""/>
        <dsp:cNvSpPr/>
      </dsp:nvSpPr>
      <dsp:spPr>
        <a:xfrm>
          <a:off x="7501958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Qué consecuencias tiene el no respeto al medio ambiente</a:t>
          </a:r>
          <a:endParaRPr lang="en-GB" sz="1200" kern="1200"/>
        </a:p>
      </dsp:txBody>
      <dsp:txXfrm>
        <a:off x="7522084" y="22272"/>
        <a:ext cx="1334048" cy="646898"/>
      </dsp:txXfrm>
    </dsp:sp>
    <dsp:sp modelId="{874509C8-916A-4168-B47E-52479A3A80DA}">
      <dsp:nvSpPr>
        <dsp:cNvPr id="0" name=""/>
        <dsp:cNvSpPr/>
      </dsp:nvSpPr>
      <dsp:spPr>
        <a:xfrm>
          <a:off x="7639388" y="689296"/>
          <a:ext cx="137430" cy="51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62"/>
              </a:lnTo>
              <a:lnTo>
                <a:pt x="137430" y="5153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F1DFB9-4420-4A7E-8BE4-2FDE3D868668}">
      <dsp:nvSpPr>
        <dsp:cNvPr id="0" name=""/>
        <dsp:cNvSpPr/>
      </dsp:nvSpPr>
      <dsp:spPr>
        <a:xfrm>
          <a:off x="7776818" y="86108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Personas</a:t>
          </a:r>
          <a:endParaRPr lang="en-GB" sz="1100" kern="1200"/>
        </a:p>
      </dsp:txBody>
      <dsp:txXfrm>
        <a:off x="7796944" y="881209"/>
        <a:ext cx="1059188" cy="646898"/>
      </dsp:txXfrm>
    </dsp:sp>
    <dsp:sp modelId="{529380E9-555D-44B3-A859-0AAAE2CE219F}">
      <dsp:nvSpPr>
        <dsp:cNvPr id="0" name=""/>
        <dsp:cNvSpPr/>
      </dsp:nvSpPr>
      <dsp:spPr>
        <a:xfrm>
          <a:off x="7639388" y="689296"/>
          <a:ext cx="137430" cy="1374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4300"/>
              </a:lnTo>
              <a:lnTo>
                <a:pt x="137430" y="137430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632252-9055-4698-8B27-0649D5705B65}">
      <dsp:nvSpPr>
        <dsp:cNvPr id="0" name=""/>
        <dsp:cNvSpPr/>
      </dsp:nvSpPr>
      <dsp:spPr>
        <a:xfrm>
          <a:off x="7776818" y="1720021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Naturaleza</a:t>
          </a:r>
          <a:endParaRPr lang="en-GB" sz="1100" kern="1200"/>
        </a:p>
      </dsp:txBody>
      <dsp:txXfrm>
        <a:off x="7796944" y="1740147"/>
        <a:ext cx="1059188" cy="646898"/>
      </dsp:txXfrm>
    </dsp:sp>
    <dsp:sp modelId="{32172554-E4C5-45F0-B630-361F8F7CC052}">
      <dsp:nvSpPr>
        <dsp:cNvPr id="0" name=""/>
        <dsp:cNvSpPr/>
      </dsp:nvSpPr>
      <dsp:spPr>
        <a:xfrm>
          <a:off x="7639388" y="689296"/>
          <a:ext cx="137430" cy="22332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3237"/>
              </a:lnTo>
              <a:lnTo>
                <a:pt x="137430" y="223323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A8B66-C242-41D6-84AF-F9E97A9BF427}">
      <dsp:nvSpPr>
        <dsp:cNvPr id="0" name=""/>
        <dsp:cNvSpPr/>
      </dsp:nvSpPr>
      <dsp:spPr>
        <a:xfrm>
          <a:off x="7776818" y="2578958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Animales</a:t>
          </a:r>
          <a:endParaRPr lang="en-GB" sz="1100" kern="1200"/>
        </a:p>
      </dsp:txBody>
      <dsp:txXfrm>
        <a:off x="7796944" y="2599084"/>
        <a:ext cx="1059188" cy="646898"/>
      </dsp:txXfrm>
    </dsp:sp>
    <dsp:sp modelId="{DDAD4A3E-C395-4154-AB89-168251448217}">
      <dsp:nvSpPr>
        <dsp:cNvPr id="0" name=""/>
        <dsp:cNvSpPr/>
      </dsp:nvSpPr>
      <dsp:spPr>
        <a:xfrm>
          <a:off x="9219833" y="2146"/>
          <a:ext cx="1374300" cy="6871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/>
            <a:t>Qué podemos hacer a diario para cuidar el medio ambiente</a:t>
          </a:r>
          <a:endParaRPr lang="en-GB" sz="1200" kern="1200"/>
        </a:p>
      </dsp:txBody>
      <dsp:txXfrm>
        <a:off x="9239959" y="22272"/>
        <a:ext cx="1334048" cy="646898"/>
      </dsp:txXfrm>
    </dsp:sp>
    <dsp:sp modelId="{36CEA7C6-FE83-46A1-98C0-CB752AD9220C}">
      <dsp:nvSpPr>
        <dsp:cNvPr id="0" name=""/>
        <dsp:cNvSpPr/>
      </dsp:nvSpPr>
      <dsp:spPr>
        <a:xfrm>
          <a:off x="9357263" y="689296"/>
          <a:ext cx="137430" cy="515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362"/>
              </a:lnTo>
              <a:lnTo>
                <a:pt x="137430" y="515362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4207F-2181-4324-AFE9-98FE366AB9A2}">
      <dsp:nvSpPr>
        <dsp:cNvPr id="0" name=""/>
        <dsp:cNvSpPr/>
      </dsp:nvSpPr>
      <dsp:spPr>
        <a:xfrm>
          <a:off x="9494693" y="861083"/>
          <a:ext cx="1099440" cy="6871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Bajo consumo de recursos naturales</a:t>
          </a:r>
          <a:endParaRPr lang="en-GB" sz="1100" kern="1200"/>
        </a:p>
      </dsp:txBody>
      <dsp:txXfrm>
        <a:off x="9514819" y="881209"/>
        <a:ext cx="1059188" cy="646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C751-55B6-4D6D-AFB6-74BE7D46E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92B79-C51C-4F07-9AD6-D81F310CC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91DF0-D3BF-4725-9EAA-F30AFCDD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7005D-E63A-4FCB-AD65-D774E70E9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AC679-AFF5-441D-A95E-9A94948F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39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8F9D-A85D-41DF-85C3-404AD650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AA0F9-7567-4AE9-8C34-87314E277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80A04-41E6-42CC-AF6B-5158CE15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1B54B-012A-442F-A680-0DABBBA1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D3448-DC6D-4569-80AC-4EA24F29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37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D17EF-2CB2-4F31-B03B-373F7D1ED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F89A0A-3A12-41D9-80D8-0FCFBF940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4CAAF-ED04-439B-AE93-DAB59C9AC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A487-8779-4F01-9B70-9BEF9F74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EB9A5-A711-4EB7-A1EE-1AFC7493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22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F5F8-A43E-475A-B9CD-5F202E5D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8374-926E-4A9E-BAC7-4217CDC2A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C1E72-7290-4767-A22F-71C26B29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30BB3-AA00-4962-B6B6-16D732785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6B10-53BE-426A-BDC2-A781A0F3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85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CDB7-090D-485F-A6F3-BC5882760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D9CCD-83FF-462C-8F29-873AB44DD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81219-BAF5-4C53-91AB-6285099E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E11A8-C4CF-46AA-92A5-6BFDEC6A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7DDC1-47E8-410C-B0EA-00005DEF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59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07E6-10CE-460C-AF48-E1D25C59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4AD04-0FA6-4BBC-81F4-3183CA768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7A261-8BA5-4884-9AB0-6BD71AC33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368E8-DDEE-461C-8013-8F5E20608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C0BE3-5135-452A-8A88-405138B42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8DB8BA-110B-4560-8B14-05226C2A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8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01DAF-4619-4866-A891-00ACCC43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FB926-CCBF-4C70-89A0-E0FDD66E5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F4E3A-5F4C-4037-95F6-1A94964A2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4F635-FCA4-4D12-A718-62754B2E4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5C64B-0228-428D-9C8F-3334F57445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4EB43B-1510-4CB5-B443-14348A9E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B8D53A-4BF2-4CFC-9BE5-1911BB279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28142-DDCC-4028-8EFF-95832E9E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36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15FC-9635-42BF-B8B1-AB1E4A67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E6806-18F5-43FD-8DA2-8DFCF1E3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1F23-6CFA-4D67-A13B-DF9CD6CD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B4A0C-841A-4C78-A586-0DBE1A7F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82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9D4B4E-9430-4D62-B190-3417413E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86908D-E30C-40E9-9648-F9983C3A1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547205-1689-4368-BF9F-635D73E2A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39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8787-213F-42E1-9AB5-95C874126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0342-D800-4514-90F0-F48229FD4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ABBC1-96C4-4FFD-8B06-3AB63A30A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35E5-D3F2-449E-ACEB-2B756E2EB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93D60-443F-4B8F-996D-CBB140DC2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7C9F4-5DA6-4FFA-9E0B-D6E6D7E0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32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065B9-7906-44E1-98CD-1D98AD495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29673-5DDD-4DC5-877A-033712AFD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6CA18-C3DA-42ED-A204-227CD8CBC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6195A-8B8E-4B61-AD26-3F522390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CDD565-3121-48C1-8EA3-0BD1B4F3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F5E9C-E854-4AEB-9E9C-869CD459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827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34AAD-9E17-4C53-A5C6-07EB57AD1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9FE15-F790-42F7-B8F1-741B4B51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CAEA7-FEAB-40B6-AAA0-5CF1218F1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B2F9D-F260-4373-AAE9-AE9E5C70F430}" type="datetimeFigureOut">
              <a:rPr lang="en-GB" smtClean="0"/>
              <a:t>25/04/2023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6F45C-0A3B-472A-AFED-6D51407C3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AEC6-248F-40F2-9EDA-032C0EDFF2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CA4F-EA4F-439E-A41C-09505B6C05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63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BE92261-DD50-460B-BEE8-8567DC3729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5966300"/>
              </p:ext>
            </p:extLst>
          </p:nvPr>
        </p:nvGraphicFramePr>
        <p:xfrm>
          <a:off x="483704" y="1311965"/>
          <a:ext cx="11224592" cy="498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F643379-E212-4575-A7A5-B7A07495AF42}"/>
              </a:ext>
            </a:extLst>
          </p:cNvPr>
          <p:cNvSpPr txBox="1"/>
          <p:nvPr/>
        </p:nvSpPr>
        <p:spPr>
          <a:xfrm>
            <a:off x="3419061" y="374062"/>
            <a:ext cx="5433391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persona admirada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02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50006F-8FC0-4B38-9FD5-1CB1CC47C3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F50006F-8FC0-4B38-9FD5-1CB1CC47C3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354BBB-EDEF-4170-9345-DBD571E41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D354BBB-EDEF-4170-9345-DBD571E41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DE9147-192C-4A31-8CFD-E476B5269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91DE9147-192C-4A31-8CFD-E476B5269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0E47E7-D7D0-4255-92E5-53DDAD223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40E47E7-D7D0-4255-92E5-53DDAD223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FE92A4-2083-49C2-A4FE-75A64846D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9FE92A4-2083-49C2-A4FE-75A64846D5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179230-EFC9-43FE-BE3B-0F5CB5127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16179230-EFC9-43FE-BE3B-0F5CB5127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5888CD-EF8F-4135-B558-B72D5660E0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775888CD-EF8F-4135-B558-B72D5660E0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895B03-7F13-4126-9797-838D9E4155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2895B03-7F13-4126-9797-838D9E4155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67616-A236-4039-8411-D9EE975F0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64867616-A236-4039-8411-D9EE975F0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4345EA-B088-4051-9FDA-A3DE50042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674345EA-B088-4051-9FDA-A3DE50042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46C212-79F1-426A-AC0C-510F6527B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FC46C212-79F1-426A-AC0C-510F6527B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C4141C-65C2-471B-8A03-2B971334D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32C4141C-65C2-471B-8A03-2B971334D0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779B90-562A-4CA7-B79F-27CEA7454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2E779B90-562A-4CA7-B79F-27CEA7454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4FFFBD-6D6C-4551-8739-E53220CD2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D64FFFBD-6D6C-4551-8739-E53220CD2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7171EB-0E34-4184-8B84-F85C0EDFF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E97171EB-0E34-4184-8B84-F85C0EDFF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6AC729-5B8D-447F-8D48-C3D21CC35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906AC729-5B8D-447F-8D48-C3D21CC35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6140B8-A236-41ED-A7D0-D988EA0FC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dgm id="{A96140B8-A236-41ED-A7D0-D988EA0FCB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E73F51-A621-4AFD-908C-23C6FF4B3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8FE73F51-A621-4AFD-908C-23C6FF4B34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6867E4-AF40-4EC2-B7ED-24AA33BAA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E36867E4-AF40-4EC2-B7ED-24AA33BAA1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C23967-801B-495F-B998-025A4632DD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CAC23967-801B-495F-B998-025A4632DD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D94BCC-97AE-4C6A-8F1C-48D0FA9DEC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EFD94BCC-97AE-4C6A-8F1C-48D0FA9DEC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EB388B-0286-42D3-BB2F-DD26FA9206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7DEB388B-0286-42D3-BB2F-DD26FA9206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8B1AE9-8D8C-4690-BC3E-8DB03BAF47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DB8B1AE9-8D8C-4690-BC3E-8DB03BAF47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D85BAE-F67F-4090-91BF-368FCC645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B3D85BAE-F67F-4090-91BF-368FCC645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82D179A4-6DF3-4859-8E1D-DCC1D2CEB5F4}"/>
              </a:ext>
            </a:extLst>
          </p:cNvPr>
          <p:cNvSpPr txBox="1"/>
          <p:nvPr/>
        </p:nvSpPr>
        <p:spPr>
          <a:xfrm>
            <a:off x="3419061" y="374062"/>
            <a:ext cx="5433391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Tus deportes favoritos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79" name="Diagram 78">
            <a:extLst>
              <a:ext uri="{FF2B5EF4-FFF2-40B4-BE49-F238E27FC236}">
                <a16:creationId xmlns:a16="http://schemas.microsoft.com/office/drawing/2014/main" id="{3119FE3F-927D-48C5-8B77-730D45BD3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2386437"/>
              </p:ext>
            </p:extLst>
          </p:nvPr>
        </p:nvGraphicFramePr>
        <p:xfrm>
          <a:off x="58972" y="1828800"/>
          <a:ext cx="11923762" cy="4906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39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255B5779-4985-4C83-A910-1040806FB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>
                                            <p:graphicEl>
                                              <a:dgm id="{255B5779-4985-4C83-A910-1040806FB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82843D17-8521-4157-8F13-554B6DE23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>
                                            <p:graphicEl>
                                              <a:dgm id="{82843D17-8521-4157-8F13-554B6DE230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7D18E6DB-28B5-4E4D-A217-9F6E6E553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>
                                            <p:graphicEl>
                                              <a:dgm id="{7D18E6DB-28B5-4E4D-A217-9F6E6E553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361BBDFD-A252-4BD7-8F18-92B50EB804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>
                                            <p:graphicEl>
                                              <a:dgm id="{361BBDFD-A252-4BD7-8F18-92B50EB804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4F5F4293-9154-4CC4-A2A2-F811B3336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>
                                            <p:graphicEl>
                                              <a:dgm id="{4F5F4293-9154-4CC4-A2A2-F811B3336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ED84F30C-320C-4DE3-ACBB-A8240242D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>
                                            <p:graphicEl>
                                              <a:dgm id="{ED84F30C-320C-4DE3-ACBB-A8240242D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39EC3DEE-70DF-4FE8-9BC5-B239D70C43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9">
                                            <p:graphicEl>
                                              <a:dgm id="{39EC3DEE-70DF-4FE8-9BC5-B239D70C43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94CB21B2-3D5F-43AC-B375-8C8A7E8AC4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>
                                            <p:graphicEl>
                                              <a:dgm id="{94CB21B2-3D5F-43AC-B375-8C8A7E8AC4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4FDFE14B-449C-44F0-9D68-3BF1D6BFB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9">
                                            <p:graphicEl>
                                              <a:dgm id="{4FDFE14B-449C-44F0-9D68-3BF1D6BFB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F9238D30-FCAE-4EBF-B582-301B751D2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>
                                            <p:graphicEl>
                                              <a:dgm id="{F9238D30-FCAE-4EBF-B582-301B751D2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D231A6C3-04B2-4654-85C4-AED4D9A721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>
                                            <p:graphicEl>
                                              <a:dgm id="{D231A6C3-04B2-4654-85C4-AED4D9A721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C51E2936-37AB-4BB7-A1D5-EBE1B0D32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>
                                            <p:graphicEl>
                                              <a:dgm id="{C51E2936-37AB-4BB7-A1D5-EBE1B0D32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A187BB0F-A53A-4741-B0A3-38231FD5F3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9">
                                            <p:graphicEl>
                                              <a:dgm id="{A187BB0F-A53A-4741-B0A3-38231FD5F3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63780CE0-1BE1-45D7-9A8C-444574953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>
                                            <p:graphicEl>
                                              <a:dgm id="{63780CE0-1BE1-45D7-9A8C-4445749536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E4BCB338-584A-4BE5-9073-9033DE8D7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>
                                            <p:graphicEl>
                                              <a:dgm id="{E4BCB338-584A-4BE5-9073-9033DE8D7B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E5CB1CBD-3777-4B3D-A0A0-F34B152C76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9">
                                            <p:graphicEl>
                                              <a:dgm id="{E5CB1CBD-3777-4B3D-A0A0-F34B152C76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B84277B0-6FB1-47FF-94F7-23392DF43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>
                                            <p:graphicEl>
                                              <a:dgm id="{B84277B0-6FB1-47FF-94F7-23392DF435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9F4D29A3-4B2F-4A6C-BE08-0DC25BD2F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>
                                            <p:graphicEl>
                                              <a:dgm id="{9F4D29A3-4B2F-4A6C-BE08-0DC25BD2F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graphicEl>
                                              <a:dgm id="{0A3028EC-7CF8-4E41-A3DF-EC39CACCE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9">
                                            <p:graphicEl>
                                              <a:dgm id="{0A3028EC-7CF8-4E41-A3DF-EC39CACCE7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9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5F390DA-9C4A-42C0-A928-7513A662C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0608645"/>
              </p:ext>
            </p:extLst>
          </p:nvPr>
        </p:nvGraphicFramePr>
        <p:xfrm>
          <a:off x="483704" y="1311965"/>
          <a:ext cx="11224592" cy="498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EAF92E0-F675-440C-B1AD-030C48C09063}"/>
              </a:ext>
            </a:extLst>
          </p:cNvPr>
          <p:cNvSpPr txBox="1"/>
          <p:nvPr/>
        </p:nvSpPr>
        <p:spPr>
          <a:xfrm>
            <a:off x="3419061" y="374062"/>
            <a:ext cx="5433391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Comida de tu región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52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A312AFC-B1AC-47C8-8181-CC005467CF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A312AFC-B1AC-47C8-8181-CC005467CF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32BFBEA-590C-47B4-A04A-E81E60880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032BFBEA-590C-47B4-A04A-E81E60880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7C8F9C-55AF-46C8-8F28-E90E0E6FEB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917C8F9C-55AF-46C8-8F28-E90E0E6FEB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D30493-0E6D-4E38-847C-DAB65E7E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dgm id="{C3D30493-0E6D-4E38-847C-DAB65E7E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D26C09-31E3-43FF-A70E-FF682BD8F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graphicEl>
                                              <a:dgm id="{4FD26C09-31E3-43FF-A70E-FF682BD8F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8CE08E-7B80-453F-AB65-97FD03FB3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graphicEl>
                                              <a:dgm id="{CD8CE08E-7B80-453F-AB65-97FD03FB3E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29F9B8-D6BF-424B-9651-340451635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graphicEl>
                                              <a:dgm id="{4629F9B8-D6BF-424B-9651-340451635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61B2EB-2B71-4DBE-A33A-A64D222A9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graphicEl>
                                              <a:dgm id="{D161B2EB-2B71-4DBE-A33A-A64D222A9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7BD586-16EE-4C6A-99F7-A427BD46F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3B7BD586-16EE-4C6A-99F7-A427BD46FF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B03068D-7D54-4893-B10B-A4944CB47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CB03068D-7D54-4893-B10B-A4944CB47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B10BA95-ADF3-4DB2-955E-C355C87C5D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0B10BA95-ADF3-4DB2-955E-C355C87C5D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BC5B9C-1A6B-4EB2-9CB8-10A4212A8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7FBC5B9C-1A6B-4EB2-9CB8-10A4212A8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1E6482-888A-40DE-BB03-0BDA3F104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711E6482-888A-40DE-BB03-0BDA3F104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9759D5-3346-4494-BE9E-1DA30DD382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884849"/>
              </p:ext>
            </p:extLst>
          </p:nvPr>
        </p:nvGraphicFramePr>
        <p:xfrm>
          <a:off x="483704" y="1311965"/>
          <a:ext cx="11224592" cy="4986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79EFFD-1D3F-4B88-B7B1-26B9ECC9EF98}"/>
              </a:ext>
            </a:extLst>
          </p:cNvPr>
          <p:cNvSpPr txBox="1"/>
          <p:nvPr/>
        </p:nvSpPr>
        <p:spPr>
          <a:xfrm>
            <a:off x="3419061" y="374062"/>
            <a:ext cx="5777190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Cuidar el medio ambiente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89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092808-78AB-4C6D-9C6B-9EC28F309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7D092808-78AB-4C6D-9C6B-9EC28F309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89AAFF-FC33-4009-A99D-20F14CEAD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7B89AAFF-FC33-4009-A99D-20F14CEAD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941FFA-10E8-4F28-88EF-F76DAA7D0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FE941FFA-10E8-4F28-88EF-F76DAA7D0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07A47-A80B-4BAA-9A6E-73CB85E96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EAD07A47-A80B-4BAA-9A6E-73CB85E96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EEEA22-17C7-48A0-B47A-A92A91B2F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20EEEA22-17C7-48A0-B47A-A92A91B2F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C05A50-0B02-44CA-B4A5-055443A19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89C05A50-0B02-44CA-B4A5-055443A19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533285-0EB5-4056-A6FC-A672BA2C1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93533285-0EB5-4056-A6FC-A672BA2C1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4F40DF-413B-4D4E-A0FE-1A22312E4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824F40DF-413B-4D4E-A0FE-1A22312E4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9E9AFA-20A9-479D-B5B2-6CB1EF7AFF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4C9E9AFA-20A9-479D-B5B2-6CB1EF7AFF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25D09CD-5FE1-4E32-9972-6EE8F3FD2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D25D09CD-5FE1-4E32-9972-6EE8F3FD2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B7E6A8-28EB-4A97-A1AC-BE395FFA2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72B7E6A8-28EB-4A97-A1AC-BE395FFA2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F5CCD-6DEE-4D3D-B786-4A254D94E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75DF5CCD-6DEE-4D3D-B786-4A254D94E1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CDB75D-CADD-4127-ACE9-D60E26714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E7CDB75D-CADD-4127-ACE9-D60E26714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A761C9-17E6-479A-B22F-F0813397C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0FA761C9-17E6-479A-B22F-F0813397C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A2FB42-30D3-4A5E-8E95-7BB97FD2AF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CFA2FB42-30D3-4A5E-8E95-7BB97FD2AF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A064DC-C6DF-4215-BD06-7140AA5CD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55A064DC-C6DF-4215-BD06-7140AA5CD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2662B4-9064-4B43-A8A7-29D914BDC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F42662B4-9064-4B43-A8A7-29D914BDC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D58FD1-4C75-441F-90F5-4DC17235F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D58FD1-4C75-441F-90F5-4DC17235F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D7EDBC-0152-422F-A820-DFDC1788E1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76D7EDBC-0152-422F-A820-DFDC1788E1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DFEED0-BBE7-42EE-ABB4-6CA1D0B9D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44DFEED0-BBE7-42EE-ABB4-6CA1D0B9D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6EF041-A3AE-442D-B68C-19B8880C00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346EF041-A3AE-442D-B68C-19B8880C00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41E2DE-1312-4157-88E5-2F09D8E913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FB41E2DE-1312-4157-88E5-2F09D8E913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53F8DF-31E8-404D-A00F-16A547849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2353F8DF-31E8-404D-A00F-16A547849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4509C8-916A-4168-B47E-52479A3A8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874509C8-916A-4168-B47E-52479A3A8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F1DFB9-4420-4A7E-8BE4-2FDE3D8686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79F1DFB9-4420-4A7E-8BE4-2FDE3D8686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9380E9-555D-44B3-A859-0AAAE2CE2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529380E9-555D-44B3-A859-0AAAE2CE2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632252-9055-4698-8B27-0649D5705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D632252-9055-4698-8B27-0649D5705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72554-E4C5-45F0-B630-361F8F7CC0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32172554-E4C5-45F0-B630-361F8F7CC0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5A8B66-C242-41D6-84AF-F9E97A9B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545A8B66-C242-41D6-84AF-F9E97A9BF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AD4A3E-C395-4154-AB89-168251448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DDAD4A3E-C395-4154-AB89-1682514482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CEA7C6-FE83-46A1-98C0-CB752AD922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36CEA7C6-FE83-46A1-98C0-CB752AD922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4207F-2181-4324-AFE9-98FE366AB9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024207F-2181-4324-AFE9-98FE366AB9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D2CC0-5432-4C5F-AA1E-90D5CE214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2" t="6769" b="35590"/>
          <a:stretch/>
        </p:blipFill>
        <p:spPr>
          <a:xfrm>
            <a:off x="2061029" y="457200"/>
            <a:ext cx="805542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6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1829C-DE40-45DA-ACE1-DA8D09F04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76" t="12517" r="320" b="51595"/>
          <a:stretch/>
        </p:blipFill>
        <p:spPr>
          <a:xfrm>
            <a:off x="702365" y="596348"/>
            <a:ext cx="10296939" cy="5963478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51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DD7DE-7276-43DD-BC9F-DF6EDFC85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419" y="-1238865"/>
            <a:ext cx="13258800" cy="809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8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10F363-355A-480A-821E-85B44C0B6EB7}"/>
              </a:ext>
            </a:extLst>
          </p:cNvPr>
          <p:cNvSpPr txBox="1"/>
          <p:nvPr/>
        </p:nvSpPr>
        <p:spPr>
          <a:xfrm>
            <a:off x="3790123" y="503583"/>
            <a:ext cx="4359964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moda para ti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3E82487-7BDA-4BA5-A3BB-9B0F17B337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0033706"/>
              </p:ext>
            </p:extLst>
          </p:nvPr>
        </p:nvGraphicFramePr>
        <p:xfrm>
          <a:off x="92765" y="0"/>
          <a:ext cx="12006469" cy="810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157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902704-8CCA-4275-A4A7-7264B2F41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B902704-8CCA-4275-A4A7-7264B2F41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C04EF-BBAF-493B-89D6-1AF44D1B3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A94C04EF-BBAF-493B-89D6-1AF44D1B3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E4DB75-7167-4F81-BF1B-4569BDEF7E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FE4DB75-7167-4F81-BF1B-4569BDEF7E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B36D71-940F-4435-806E-F241535EF5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3B36D71-940F-4435-806E-F241535EF5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7284E6-8C61-4099-BC22-BF1A34FDA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A37284E6-8C61-4099-BC22-BF1A34FDA7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EEECF1-A636-47C5-81D9-28CAF28F6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BAEEECF1-A636-47C5-81D9-28CAF28F6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FE1F2B-4EA8-40F5-84BA-5989393CB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57FE1F2B-4EA8-40F5-84BA-5989393CB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9C9518-86DA-40B6-92A1-F9BFA4B2C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289C9518-86DA-40B6-92A1-F9BFA4B2C1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1E7737-D7E2-408E-9F75-458E700793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graphicEl>
                                              <a:dgm id="{611E7737-D7E2-408E-9F75-458E700793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78272-719C-4EBE-883E-C605703AC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5D878272-719C-4EBE-883E-C605703AC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A6FCE6-F1EC-4FCE-B2F1-37BC75CD6A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F0A6FCE6-F1EC-4FCE-B2F1-37BC75CD6A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AD77B5-1A9D-4B62-86E6-3DF77CBDD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82AD77B5-1A9D-4B62-86E6-3DF77CBDDC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CB9FAD-DA06-4082-8B6A-5AF4D50B5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CACB9FAD-DA06-4082-8B6A-5AF4D50B5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1901DD-7AE9-4C23-8A41-AC365679C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BA1901DD-7AE9-4C23-8A41-AC365679C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9245AD-B01A-4741-8962-D7C33FAD5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FB9245AD-B01A-4741-8962-D7C33FAD58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0DCA90-BAA0-4B9B-955A-01E9A9BFA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A90DCA90-BAA0-4B9B-955A-01E9A9BFA4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879743-F0F0-48A6-AB8E-B7021CD4E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dgm id="{50879743-F0F0-48A6-AB8E-B7021CD4E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87C234-2EF8-4BFA-81FF-6AD82F71B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1487C234-2EF8-4BFA-81FF-6AD82F71B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0BF2C0-A3B2-4044-86FA-4AE4181DC0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D00BF2C0-A3B2-4044-86FA-4AE4181DC0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14C9AD-5986-47A8-B428-A4E972C85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A114C9AD-5986-47A8-B428-A4E972C85F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73728B-DB4C-4298-8102-9937D9A96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BF73728B-DB4C-4298-8102-9937D9A96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B6B4A7-106B-4AFD-874F-28FAFAFC3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27B6B4A7-106B-4AFD-874F-28FAFAFC3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232BB0-FEF3-4974-A6F3-3C847BA1CC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47232BB0-FEF3-4974-A6F3-3C847BA1CC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F6CEAC-DBCC-45FA-B757-8212A4E2D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>
                                            <p:graphicEl>
                                              <a:dgm id="{28F6CEAC-DBCC-45FA-B757-8212A4E2D2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C8417A-0085-4A73-8C9D-68D513972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graphicEl>
                                              <a:dgm id="{72C8417A-0085-4A73-8C9D-68D5139722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AD08B1-E4F8-4F28-8F27-30A5AC0C51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graphicEl>
                                              <a:dgm id="{D0AD08B1-E4F8-4F28-8F27-30A5AC0C51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C5D30-B54B-4E62-80DD-2133B60499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graphicEl>
                                              <a:dgm id="{999C5D30-B54B-4E62-80DD-2133B60499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3A56B24-CA1F-41FD-85B5-513EB35F4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>
                                            <p:graphicEl>
                                              <a:dgm id="{43A56B24-CA1F-41FD-85B5-513EB35F4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690040-8522-48D2-BB81-57D3E30CF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-15" b="-15"/>
          <a:stretch/>
        </p:blipFill>
        <p:spPr>
          <a:xfrm>
            <a:off x="0" y="0"/>
            <a:ext cx="12423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59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307D3-5931-4CCF-B0E9-6312524A3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8174"/>
            <a:ext cx="12192000" cy="66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0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A013FC4-47BF-43B8-AE72-20F6E786F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34803"/>
              </p:ext>
            </p:extLst>
          </p:nvPr>
        </p:nvGraphicFramePr>
        <p:xfrm>
          <a:off x="58972" y="374063"/>
          <a:ext cx="12074056" cy="6483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DDEB55F-0866-447D-A07B-B1722AF8CA1A}"/>
              </a:ext>
            </a:extLst>
          </p:cNvPr>
          <p:cNvSpPr txBox="1"/>
          <p:nvPr/>
        </p:nvSpPr>
        <p:spPr>
          <a:xfrm>
            <a:off x="3419061" y="374062"/>
            <a:ext cx="5433391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s-E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 fin de semana</a:t>
            </a:r>
            <a:endParaRPr lang="en-GB" sz="40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8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E981CC-A743-43D7-853F-044EE34A1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2E981CC-A743-43D7-853F-044EE34A1B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DEB629-A43A-4FC1-8C16-091DD3E30C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BDEB629-A43A-4FC1-8C16-091DD3E30C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FC3191-1043-4F36-80DF-6B6E14B92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C6FC3191-1043-4F36-80DF-6B6E14B922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5D51B9-72F3-4579-9F14-BE099E7D20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5E5D51B9-72F3-4579-9F14-BE099E7D20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2B6F81-CB7A-4E56-834C-F8B5B34FAC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6A2B6F81-CB7A-4E56-834C-F8B5B34FAC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38B41C-62A5-46DE-8941-FF82D8423A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A838B41C-62A5-46DE-8941-FF82D8423A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F85A50-2922-43E9-9D15-921BDB7F2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35F85A50-2922-43E9-9D15-921BDB7F20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DB24A4-0635-43A3-9888-50C311202D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97DB24A4-0635-43A3-9888-50C311202D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86253C-F243-4129-8AAF-26CDA64271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86253C-F243-4129-8AAF-26CDA64271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EEFB42-7F36-4EFC-885F-FDB9354E6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87EEFB42-7F36-4EFC-885F-FDB9354E6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F3BF39-0603-4C5A-914E-4D8441342F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86F3BF39-0603-4C5A-914E-4D8441342F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F5C93D-7DAE-4DC4-AEBC-73FC788837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E2F5C93D-7DAE-4DC4-AEBC-73FC788837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E243D-509E-46F2-848E-F4BAD04E8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4DBE243D-509E-46F2-848E-F4BAD04E8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EFE70-0907-4AF0-9B90-66FFBF6C4D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722EFE70-0907-4AF0-9B90-66FFBF6C4D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D02C0D-596C-45BD-B1DE-A6AAEEE7A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63D02C0D-596C-45BD-B1DE-A6AAEEE7A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E15DE1-A4AA-4F8D-9733-DD3D407B6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BE15DE1-A4AA-4F8D-9733-DD3D407B6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0897BA-1494-41D5-BCDE-4A2284F01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640897BA-1494-41D5-BCDE-4A2284F01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64FAF4-81A3-4B34-9480-2D3A06BB27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1B64FAF4-81A3-4B34-9480-2D3A06BB27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9A554B-A407-4916-AEC2-E1CA7FE846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109A554B-A407-4916-AEC2-E1CA7FE846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DC2870-0473-4059-A291-F4CC8E826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D9DC2870-0473-4059-A291-F4CC8E8260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3220086-0353-4801-9E63-A5FE38896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73220086-0353-4801-9E63-A5FE38896F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E2C9DF-B741-46CB-AC91-100B30D84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DDE2C9DF-B741-46CB-AC91-100B30D84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78789D-4AB4-46ED-968A-4A7CAEE9A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1078789D-4AB4-46ED-968A-4A7CAEE9A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3E7200-BE2A-402F-9013-76565C821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773E7200-BE2A-402F-9013-76565C821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248792-898D-4544-8B66-C6B7A4899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D3248792-898D-4544-8B66-C6B7A48993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F37C9B8-048A-49C1-B4E1-FEBB547A11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5F37C9B8-048A-49C1-B4E1-FEBB547A11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77873-9C86-423A-B5A4-3427A1CF22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B7D77873-9C86-423A-B5A4-3427A1CF22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F9DCFC-7505-43B6-8482-EC83EB7E17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77F9DCFC-7505-43B6-8482-EC83EB7E17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6866C3-4358-477D-8375-6ACA93432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416866C3-4358-477D-8375-6ACA93432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A7536E-AD55-4748-852B-0D0510D6E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8FA7536E-AD55-4748-852B-0D0510D6E0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7277E2-17F1-489A-90CC-7ACFA2C65E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367277E2-17F1-489A-90CC-7ACFA2C65E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3BD25-4A1B-4BAB-8EB5-BA7EAE1BF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13" t="9199" r="293" b="12747"/>
          <a:stretch/>
        </p:blipFill>
        <p:spPr>
          <a:xfrm>
            <a:off x="647114" y="351692"/>
            <a:ext cx="9973993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931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392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Ioanna Kanellou</dc:creator>
  <cp:lastModifiedBy>Ioanna Kanellou</cp:lastModifiedBy>
  <cp:revision>1</cp:revision>
  <dcterms:created xsi:type="dcterms:W3CDTF">2021-03-01T13:08:43Z</dcterms:created>
  <dcterms:modified xsi:type="dcterms:W3CDTF">2023-04-25T13:38:40Z</dcterms:modified>
</cp:coreProperties>
</file>