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08" autoAdjust="0"/>
  </p:normalViewPr>
  <p:slideViewPr>
    <p:cSldViewPr>
      <p:cViewPr varScale="1">
        <p:scale>
          <a:sx n="94" d="100"/>
          <a:sy n="94" d="100"/>
        </p:scale>
        <p:origin x="-1114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47014F1-3DF5-4815-B455-C4E1D34CF798}" type="datetimeFigureOut">
              <a:rPr lang="el-GR" smtClean="0"/>
              <a:t>20/11/2024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F2DC8AE-60F7-4F75-B83B-72CA6BD9B45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014F1-3DF5-4815-B455-C4E1D34CF798}" type="datetimeFigureOut">
              <a:rPr lang="el-GR" smtClean="0"/>
              <a:t>20/11/2024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DC8AE-60F7-4F75-B83B-72CA6BD9B45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014F1-3DF5-4815-B455-C4E1D34CF798}" type="datetimeFigureOut">
              <a:rPr lang="el-GR" smtClean="0"/>
              <a:t>20/11/2024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DC8AE-60F7-4F75-B83B-72CA6BD9B45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47014F1-3DF5-4815-B455-C4E1D34CF798}" type="datetimeFigureOut">
              <a:rPr lang="el-GR" smtClean="0"/>
              <a:t>20/11/2024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DC8AE-60F7-4F75-B83B-72CA6BD9B45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47014F1-3DF5-4815-B455-C4E1D34CF798}" type="datetimeFigureOut">
              <a:rPr lang="el-GR" smtClean="0"/>
              <a:t>20/11/2024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F2DC8AE-60F7-4F75-B83B-72CA6BD9B450}" type="slidenum">
              <a:rPr lang="el-GR" smtClean="0"/>
              <a:t>‹#›</a:t>
            </a:fld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47014F1-3DF5-4815-B455-C4E1D34CF798}" type="datetimeFigureOut">
              <a:rPr lang="el-GR" smtClean="0"/>
              <a:t>20/11/2024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2DC8AE-60F7-4F75-B83B-72CA6BD9B45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47014F1-3DF5-4815-B455-C4E1D34CF798}" type="datetimeFigureOut">
              <a:rPr lang="el-GR" smtClean="0"/>
              <a:t>20/11/2024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F2DC8AE-60F7-4F75-B83B-72CA6BD9B450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014F1-3DF5-4815-B455-C4E1D34CF798}" type="datetimeFigureOut">
              <a:rPr lang="el-GR" smtClean="0"/>
              <a:t>20/11/2024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DC8AE-60F7-4F75-B83B-72CA6BD9B45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47014F1-3DF5-4815-B455-C4E1D34CF798}" type="datetimeFigureOut">
              <a:rPr lang="el-GR" smtClean="0"/>
              <a:t>20/11/2024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2DC8AE-60F7-4F75-B83B-72CA6BD9B45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47014F1-3DF5-4815-B455-C4E1D34CF798}" type="datetimeFigureOut">
              <a:rPr lang="el-GR" smtClean="0"/>
              <a:t>20/11/2024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F2DC8AE-60F7-4F75-B83B-72CA6BD9B450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47014F1-3DF5-4815-B455-C4E1D34CF798}" type="datetimeFigureOut">
              <a:rPr lang="el-GR" smtClean="0"/>
              <a:t>20/11/2024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F2DC8AE-60F7-4F75-B83B-72CA6BD9B450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47014F1-3DF5-4815-B455-C4E1D34CF798}" type="datetimeFigureOut">
              <a:rPr lang="el-GR" smtClean="0"/>
              <a:t>20/11/2024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F2DC8AE-60F7-4F75-B83B-72CA6BD9B450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FILMS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At the cinema</a:t>
            </a:r>
          </a:p>
          <a:p>
            <a:endParaRPr lang="en-GB" dirty="0"/>
          </a:p>
          <a:p>
            <a:endParaRPr lang="en-GB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C:\Users\georg\OneDrive\Υπολογιστής\2023-Affino-Film-Highlights-Main-7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4845" y="715981"/>
            <a:ext cx="5274310" cy="542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59632" y="953259"/>
            <a:ext cx="576064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Times New Roman" pitchFamily="18" charset="0"/>
              </a:rPr>
              <a:t>Have you seen any good films recently?</a:t>
            </a:r>
            <a:endParaRPr kumimoji="0" lang="el-G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Times New Roman" pitchFamily="18" charset="0"/>
              </a:rPr>
              <a:t>What did you like most?</a:t>
            </a:r>
            <a:endParaRPr kumimoji="0" lang="el-G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Times New Roman" pitchFamily="18" charset="0"/>
              </a:rPr>
              <a:t>Who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Times New Roman" pitchFamily="18" charset="0"/>
              </a:rPr>
              <a:t>s your favourite actor or actress?</a:t>
            </a:r>
            <a:endParaRPr kumimoji="0" lang="el-G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Times New Roman" pitchFamily="18" charset="0"/>
              </a:rPr>
              <a:t>What kind of films do you prefer?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195736" y="332656"/>
            <a:ext cx="40600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Match the pictures to the genres of films.</a:t>
            </a:r>
            <a:endParaRPr lang="el-GR" dirty="0"/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187624" y="764704"/>
            <a:ext cx="5873750" cy="906462"/>
          </a:xfrm>
          <a:prstGeom prst="rect">
            <a:avLst/>
          </a:prstGeom>
          <a:solidFill>
            <a:srgbClr val="D6E3B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Historic drama                 Action                  Science fiction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Romantic comedy           Cartoon               Horror       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- Εικόνα" descr="C:\Users\georg\OneDrive\Υπολογιστής\αρχείο λήψης (2)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88840"/>
            <a:ext cx="1581150" cy="1489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- Εικόνα" descr="C:\Users\georg\OneDrive\Υπολογιστής\αρχείο λήψης (1)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1988840"/>
            <a:ext cx="1718310" cy="1493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- Εικόνα" descr="C:\Users\georg\OneDrive\Υπολογιστής\αρχείο λήψης (3)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1988840"/>
            <a:ext cx="1764030" cy="1493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- Εικόνα" descr="C:\Users\georg\OneDrive\Υπολογιστής\αρχείο λήψης (4)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4077072"/>
            <a:ext cx="1580569" cy="154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- Εικόνα" descr="C:\Users\georg\OneDrive\Υπολογιστής\images (1)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11760" y="4005064"/>
            <a:ext cx="1626870" cy="1543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- Εικόνα" descr="C:\Users\georg\OneDrive\Υπολογιστής\images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3933056"/>
            <a:ext cx="1741170" cy="154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</TotalTime>
  <Words>51</Words>
  <Application>Microsoft Office PowerPoint</Application>
  <PresentationFormat>Προβολή στην οθόνη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Ζωντάνια</vt:lpstr>
      <vt:lpstr>FILMS</vt:lpstr>
      <vt:lpstr>Διαφάνεια 2</vt:lpstr>
      <vt:lpstr>Διαφάνεια 3</vt:lpstr>
      <vt:lpstr>Διαφάνεια 4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FILMS</dc:title>
  <dc:creator>georgia makri</dc:creator>
  <cp:lastModifiedBy>georgia makri</cp:lastModifiedBy>
  <cp:revision>2</cp:revision>
  <dcterms:created xsi:type="dcterms:W3CDTF">2024-11-20T08:47:31Z</dcterms:created>
  <dcterms:modified xsi:type="dcterms:W3CDTF">2024-11-20T09:00:04Z</dcterms:modified>
</cp:coreProperties>
</file>