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6" r:id="rId7"/>
    <p:sldId id="257" r:id="rId8"/>
    <p:sldId id="256" r:id="rId9"/>
    <p:sldId id="263" r:id="rId10"/>
    <p:sldId id="264" r:id="rId11"/>
    <p:sldId id="265"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Ιωάννης Δεληθεοδώρου" userId="1f0f9f4ee6cb355d" providerId="LiveId" clId="{8A904278-479E-4B6A-9EBF-53D64E49FA43}"/>
    <pc:docChg chg="modSld">
      <pc:chgData name="Ιωάννης Δεληθεοδώρου" userId="1f0f9f4ee6cb355d" providerId="LiveId" clId="{8A904278-479E-4B6A-9EBF-53D64E49FA43}" dt="2025-04-29T06:35:37.576" v="0" actId="1076"/>
      <pc:docMkLst>
        <pc:docMk/>
      </pc:docMkLst>
      <pc:sldChg chg="modSp mod">
        <pc:chgData name="Ιωάννης Δεληθεοδώρου" userId="1f0f9f4ee6cb355d" providerId="LiveId" clId="{8A904278-479E-4B6A-9EBF-53D64E49FA43}" dt="2025-04-29T06:35:37.576" v="0" actId="1076"/>
        <pc:sldMkLst>
          <pc:docMk/>
          <pc:sldMk cId="4220020346" sldId="258"/>
        </pc:sldMkLst>
        <pc:spChg chg="mod">
          <ac:chgData name="Ιωάννης Δεληθεοδώρου" userId="1f0f9f4ee6cb355d" providerId="LiveId" clId="{8A904278-479E-4B6A-9EBF-53D64E49FA43}" dt="2025-04-29T06:35:37.576" v="0" actId="1076"/>
          <ac:spMkLst>
            <pc:docMk/>
            <pc:sldMk cId="4220020346" sldId="258"/>
            <ac:spMk id="2" creationId="{7A771786-BD30-C31A-11F1-5DFC5BF6453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75F170-A875-6751-0B0C-FEE5361AC69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F61EDA49-FAFF-B815-DD22-86937D3BB8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FD5369E2-9D84-152F-24A7-F17E7ED066C5}"/>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5" name="Θέση υποσέλιδου 4">
            <a:extLst>
              <a:ext uri="{FF2B5EF4-FFF2-40B4-BE49-F238E27FC236}">
                <a16:creationId xmlns:a16="http://schemas.microsoft.com/office/drawing/2014/main" id="{BCFA7030-A3E8-393B-BF73-A8500378F99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007373A-3C5C-B7DE-F5F9-180D23D250E2}"/>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1922645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F03DD5-6D25-286B-9407-8E3900B9ADB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0F88E40-7EAD-810A-8A7B-8AF7EA4F013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7ADE7D3-2DED-DB2D-0C6E-50DAB943308A}"/>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5" name="Θέση υποσέλιδου 4">
            <a:extLst>
              <a:ext uri="{FF2B5EF4-FFF2-40B4-BE49-F238E27FC236}">
                <a16:creationId xmlns:a16="http://schemas.microsoft.com/office/drawing/2014/main" id="{576F4620-CD36-E75E-8738-9F8E9F0F93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028BE37-ABF5-B163-71F4-881ACB5E51CA}"/>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2741223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B02B17DC-7AE2-F0EA-B76F-5A3AC615F1E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315799B-233D-956C-516A-0E8D5E584C26}"/>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BB6F6AC-7653-F860-6FA5-3A7AFE7A672F}"/>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5" name="Θέση υποσέλιδου 4">
            <a:extLst>
              <a:ext uri="{FF2B5EF4-FFF2-40B4-BE49-F238E27FC236}">
                <a16:creationId xmlns:a16="http://schemas.microsoft.com/office/drawing/2014/main" id="{BECF2CF2-3FD3-6E8A-20DB-2FA08F859DF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7D45DD9-C081-4223-C02E-35ACADF55F9D}"/>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38787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200BFE-6EC7-5CBF-741D-002D7135BFB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15EC516-3A98-60D9-816F-978378B9A16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0017017-D888-B56A-2548-913F90D0962D}"/>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5" name="Θέση υποσέλιδου 4">
            <a:extLst>
              <a:ext uri="{FF2B5EF4-FFF2-40B4-BE49-F238E27FC236}">
                <a16:creationId xmlns:a16="http://schemas.microsoft.com/office/drawing/2014/main" id="{EBB9957E-4DB2-E3DC-4AA3-37848C001A1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294A9AF-FF5F-E293-0A12-D323FA3E4A75}"/>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7316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AB4349-FBA2-D087-6717-849A220B2B5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0F82BFA-E01B-43BB-DE18-25890B0FDD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105491C-9F37-7520-7973-AB8832FD8C65}"/>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5" name="Θέση υποσέλιδου 4">
            <a:extLst>
              <a:ext uri="{FF2B5EF4-FFF2-40B4-BE49-F238E27FC236}">
                <a16:creationId xmlns:a16="http://schemas.microsoft.com/office/drawing/2014/main" id="{D86DDBBA-D05E-5103-3C9A-AFC1FCEED2E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BBC1D1A-7A8B-9DA5-F06D-BE907C8EBD4A}"/>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887757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18E79A-2709-711E-C657-B888E77D2CF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AD2DA4-B528-3369-DD44-D2E770DDF3A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8A1724B-1AB4-4B0A-E8DA-C2B5718C10D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17E33BAD-369F-2596-5729-6C775AABC7F1}"/>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6" name="Θέση υποσέλιδου 5">
            <a:extLst>
              <a:ext uri="{FF2B5EF4-FFF2-40B4-BE49-F238E27FC236}">
                <a16:creationId xmlns:a16="http://schemas.microsoft.com/office/drawing/2014/main" id="{03E7B917-06CF-785B-5127-1F18805D1B9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728ABA0-FD71-C5F2-640F-F4755296B0E5}"/>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612950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63E809-9995-BDB8-7664-5F7244AE70DA}"/>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B90F19C-B37F-D6A6-8284-6C7812FA8B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82AC0B6-6216-FBB4-E606-2510C3C94FE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A2AF84C3-1788-98DE-719C-576474168F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91CDAF8-CF18-557F-22F9-40F08CF18CB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07DA4D7F-D70E-8B15-F641-F62561A85887}"/>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8" name="Θέση υποσέλιδου 7">
            <a:extLst>
              <a:ext uri="{FF2B5EF4-FFF2-40B4-BE49-F238E27FC236}">
                <a16:creationId xmlns:a16="http://schemas.microsoft.com/office/drawing/2014/main" id="{A6BF9E01-5A5F-A280-FE42-9F58802D3417}"/>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3E6F4743-C59E-B08D-292B-8CF170B754D1}"/>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193330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EFE3B4-D2C8-BC8E-C47F-7BAA6C26C14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987692CE-8731-6F12-EBE9-00B3A059BCD0}"/>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4" name="Θέση υποσέλιδου 3">
            <a:extLst>
              <a:ext uri="{FF2B5EF4-FFF2-40B4-BE49-F238E27FC236}">
                <a16:creationId xmlns:a16="http://schemas.microsoft.com/office/drawing/2014/main" id="{04BF4FBA-5838-098B-F746-E686ECF1FF6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68EF6933-39A0-9499-8662-D802161D6CD7}"/>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1416366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C4ABC53-242A-23E5-8815-2142C099A5FE}"/>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3" name="Θέση υποσέλιδου 2">
            <a:extLst>
              <a:ext uri="{FF2B5EF4-FFF2-40B4-BE49-F238E27FC236}">
                <a16:creationId xmlns:a16="http://schemas.microsoft.com/office/drawing/2014/main" id="{7CE0D02B-381A-59EF-BCA1-92BDFB98F887}"/>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A360950-2731-BB08-0380-F5F0791D5988}"/>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4083062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1B145F-8683-3935-2CEE-8D5FF756D09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8D202E7-5A32-B4C7-2D58-F48D244B89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A987CC42-8B73-EEF5-F65B-26C63B1F80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5E7CE3F-17CD-12F0-627A-8698CECAA6DE}"/>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6" name="Θέση υποσέλιδου 5">
            <a:extLst>
              <a:ext uri="{FF2B5EF4-FFF2-40B4-BE49-F238E27FC236}">
                <a16:creationId xmlns:a16="http://schemas.microsoft.com/office/drawing/2014/main" id="{90A559D7-02D2-54D7-BED0-F8B96536F70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36738E86-050B-2CA7-A9C2-5A66C72FFDE1}"/>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1539255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6C00BA-9C40-0452-BD65-538E6231D77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5093ACC-4AB4-374D-DF6E-345881A216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4689309-68BE-6510-3DDA-50E189FB35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3426FA0-8CAC-83B9-11B7-CE8C47A14483}"/>
              </a:ext>
            </a:extLst>
          </p:cNvPr>
          <p:cNvSpPr>
            <a:spLocks noGrp="1"/>
          </p:cNvSpPr>
          <p:nvPr>
            <p:ph type="dt" sz="half" idx="10"/>
          </p:nvPr>
        </p:nvSpPr>
        <p:spPr/>
        <p:txBody>
          <a:bodyPr/>
          <a:lstStyle/>
          <a:p>
            <a:fld id="{23FEBC9D-D97A-4865-A134-C8E7819EA3F2}" type="datetimeFigureOut">
              <a:rPr lang="el-GR" smtClean="0"/>
              <a:t>5/5/2025</a:t>
            </a:fld>
            <a:endParaRPr lang="el-GR"/>
          </a:p>
        </p:txBody>
      </p:sp>
      <p:sp>
        <p:nvSpPr>
          <p:cNvPr id="6" name="Θέση υποσέλιδου 5">
            <a:extLst>
              <a:ext uri="{FF2B5EF4-FFF2-40B4-BE49-F238E27FC236}">
                <a16:creationId xmlns:a16="http://schemas.microsoft.com/office/drawing/2014/main" id="{C825DD6E-7750-0089-9335-A2DDDF8E501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5DA7F10-1D89-063E-8F07-6745AEFD3336}"/>
              </a:ext>
            </a:extLst>
          </p:cNvPr>
          <p:cNvSpPr>
            <a:spLocks noGrp="1"/>
          </p:cNvSpPr>
          <p:nvPr>
            <p:ph type="sldNum" sz="quarter" idx="12"/>
          </p:nvPr>
        </p:nvSpPr>
        <p:spPr/>
        <p:txBody>
          <a:bodyPr/>
          <a:lstStyle/>
          <a:p>
            <a:fld id="{83884E25-DF56-4800-B8A0-9E8B6801A398}" type="slidenum">
              <a:rPr lang="el-GR" smtClean="0"/>
              <a:t>‹#›</a:t>
            </a:fld>
            <a:endParaRPr lang="el-GR"/>
          </a:p>
        </p:txBody>
      </p:sp>
    </p:spTree>
    <p:extLst>
      <p:ext uri="{BB962C8B-B14F-4D97-AF65-F5344CB8AC3E}">
        <p14:creationId xmlns:p14="http://schemas.microsoft.com/office/powerpoint/2010/main" val="2935748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4F005705-B0A5-DC77-2AF0-806BDA066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2067155-3CDD-6EB9-3629-F0A1DEFE9F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D5D26A6-19D9-FF0B-3F39-B989B9C0A3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FEBC9D-D97A-4865-A134-C8E7819EA3F2}" type="datetimeFigureOut">
              <a:rPr lang="el-GR" smtClean="0"/>
              <a:t>5/5/2025</a:t>
            </a:fld>
            <a:endParaRPr lang="el-GR"/>
          </a:p>
        </p:txBody>
      </p:sp>
      <p:sp>
        <p:nvSpPr>
          <p:cNvPr id="5" name="Θέση υποσέλιδου 4">
            <a:extLst>
              <a:ext uri="{FF2B5EF4-FFF2-40B4-BE49-F238E27FC236}">
                <a16:creationId xmlns:a16="http://schemas.microsoft.com/office/drawing/2014/main" id="{4E00E52C-ED07-16BD-531C-556F1C282E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4EE1AAFC-73F9-594E-E28F-1FF80CBA26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84E25-DF56-4800-B8A0-9E8B6801A398}" type="slidenum">
              <a:rPr lang="el-GR" smtClean="0"/>
              <a:t>‹#›</a:t>
            </a:fld>
            <a:endParaRPr lang="el-GR"/>
          </a:p>
        </p:txBody>
      </p:sp>
    </p:spTree>
    <p:extLst>
      <p:ext uri="{BB962C8B-B14F-4D97-AF65-F5344CB8AC3E}">
        <p14:creationId xmlns:p14="http://schemas.microsoft.com/office/powerpoint/2010/main" val="1866397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771786-BD30-C31A-11F1-5DFC5BF64533}"/>
              </a:ext>
            </a:extLst>
          </p:cNvPr>
          <p:cNvSpPr>
            <a:spLocks noGrp="1"/>
          </p:cNvSpPr>
          <p:nvPr>
            <p:ph type="title"/>
          </p:nvPr>
        </p:nvSpPr>
        <p:spPr>
          <a:xfrm>
            <a:off x="838200" y="168178"/>
            <a:ext cx="10515600" cy="788425"/>
          </a:xfrm>
        </p:spPr>
        <p:txBody>
          <a:bodyPr/>
          <a:lstStyle/>
          <a:p>
            <a:pPr algn="ctr"/>
            <a:r>
              <a:rPr lang="el-GR" dirty="0"/>
              <a:t>Πείραμα με το εκκρεμές </a:t>
            </a:r>
          </a:p>
        </p:txBody>
      </p:sp>
      <p:sp>
        <p:nvSpPr>
          <p:cNvPr id="3" name="Θέση περιεχομένου 2">
            <a:extLst>
              <a:ext uri="{FF2B5EF4-FFF2-40B4-BE49-F238E27FC236}">
                <a16:creationId xmlns:a16="http://schemas.microsoft.com/office/drawing/2014/main" id="{41254754-F1B2-C194-4999-837B4B8D4225}"/>
              </a:ext>
            </a:extLst>
          </p:cNvPr>
          <p:cNvSpPr>
            <a:spLocks noGrp="1"/>
          </p:cNvSpPr>
          <p:nvPr>
            <p:ph idx="1"/>
          </p:nvPr>
        </p:nvSpPr>
        <p:spPr>
          <a:xfrm>
            <a:off x="838200" y="4428441"/>
            <a:ext cx="10515600" cy="2187526"/>
          </a:xfrm>
        </p:spPr>
        <p:txBody>
          <a:bodyPr/>
          <a:lstStyle/>
          <a:p>
            <a:pPr marL="0" indent="0">
              <a:buNone/>
            </a:pPr>
            <a:r>
              <a:rPr lang="el-GR" dirty="0"/>
              <a:t>Όνομα:</a:t>
            </a:r>
          </a:p>
          <a:p>
            <a:pPr marL="0" indent="0">
              <a:buNone/>
            </a:pPr>
            <a:r>
              <a:rPr lang="el-GR" dirty="0"/>
              <a:t>Επώνυμο:</a:t>
            </a:r>
          </a:p>
          <a:p>
            <a:pPr marL="0" indent="0">
              <a:buNone/>
            </a:pPr>
            <a:r>
              <a:rPr lang="el-GR" dirty="0"/>
              <a:t>Τάξη:</a:t>
            </a:r>
          </a:p>
          <a:p>
            <a:pPr marL="0" indent="0">
              <a:buNone/>
            </a:pPr>
            <a:r>
              <a:rPr lang="el-GR" dirty="0"/>
              <a:t>Μάθημα</a:t>
            </a:r>
          </a:p>
        </p:txBody>
      </p:sp>
      <p:sp>
        <p:nvSpPr>
          <p:cNvPr id="4" name="TextBox 3">
            <a:extLst>
              <a:ext uri="{FF2B5EF4-FFF2-40B4-BE49-F238E27FC236}">
                <a16:creationId xmlns:a16="http://schemas.microsoft.com/office/drawing/2014/main" id="{06DEA6A3-852C-CA3E-012D-DE03AB4ED988}"/>
              </a:ext>
            </a:extLst>
          </p:cNvPr>
          <p:cNvSpPr txBox="1"/>
          <p:nvPr/>
        </p:nvSpPr>
        <p:spPr>
          <a:xfrm>
            <a:off x="4079631" y="1885071"/>
            <a:ext cx="3925883" cy="369332"/>
          </a:xfrm>
          <a:prstGeom prst="rect">
            <a:avLst/>
          </a:prstGeom>
          <a:noFill/>
        </p:spPr>
        <p:txBody>
          <a:bodyPr wrap="none" rtlCol="0">
            <a:spAutoFit/>
          </a:bodyPr>
          <a:lstStyle/>
          <a:p>
            <a:r>
              <a:rPr lang="el-GR" dirty="0"/>
              <a:t>Στο κέντρο βάζουμε μία σχετική εικόνα </a:t>
            </a:r>
          </a:p>
        </p:txBody>
      </p:sp>
    </p:spTree>
    <p:extLst>
      <p:ext uri="{BB962C8B-B14F-4D97-AF65-F5344CB8AC3E}">
        <p14:creationId xmlns:p14="http://schemas.microsoft.com/office/powerpoint/2010/main" val="4220020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4D192C-3D8D-8BC1-D362-5E199D72AB87}"/>
              </a:ext>
            </a:extLst>
          </p:cNvPr>
          <p:cNvSpPr>
            <a:spLocks noGrp="1"/>
          </p:cNvSpPr>
          <p:nvPr>
            <p:ph type="title"/>
          </p:nvPr>
        </p:nvSpPr>
        <p:spPr/>
        <p:txBody>
          <a:bodyPr/>
          <a:lstStyle/>
          <a:p>
            <a:r>
              <a:rPr lang="el-GR" dirty="0"/>
              <a:t>Δοκιμή 4</a:t>
            </a:r>
          </a:p>
        </p:txBody>
      </p:sp>
      <p:sp>
        <p:nvSpPr>
          <p:cNvPr id="3" name="Θέση περιεχομένου 2">
            <a:extLst>
              <a:ext uri="{FF2B5EF4-FFF2-40B4-BE49-F238E27FC236}">
                <a16:creationId xmlns:a16="http://schemas.microsoft.com/office/drawing/2014/main" id="{BD0DFFBD-44BB-7DB0-F636-C6D05DFD8664}"/>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3836505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311384-2CB9-E11B-3A8B-F6B851478976}"/>
              </a:ext>
            </a:extLst>
          </p:cNvPr>
          <p:cNvSpPr>
            <a:spLocks noGrp="1"/>
          </p:cNvSpPr>
          <p:nvPr>
            <p:ph type="title"/>
          </p:nvPr>
        </p:nvSpPr>
        <p:spPr/>
        <p:txBody>
          <a:bodyPr/>
          <a:lstStyle/>
          <a:p>
            <a:pPr algn="ctr"/>
            <a:r>
              <a:rPr lang="el-GR" dirty="0"/>
              <a:t>Συμπεράσματα </a:t>
            </a:r>
          </a:p>
        </p:txBody>
      </p:sp>
      <p:sp>
        <p:nvSpPr>
          <p:cNvPr id="3" name="Θέση περιεχομένου 2">
            <a:extLst>
              <a:ext uri="{FF2B5EF4-FFF2-40B4-BE49-F238E27FC236}">
                <a16:creationId xmlns:a16="http://schemas.microsoft.com/office/drawing/2014/main" id="{D37111A2-4F47-31AF-E315-F140FC35A5E3}"/>
              </a:ext>
            </a:extLst>
          </p:cNvPr>
          <p:cNvSpPr>
            <a:spLocks noGrp="1"/>
          </p:cNvSpPr>
          <p:nvPr>
            <p:ph idx="1"/>
          </p:nvPr>
        </p:nvSpPr>
        <p:spPr/>
        <p:txBody>
          <a:bodyPr/>
          <a:lstStyle/>
          <a:p>
            <a:pPr marL="0" indent="0">
              <a:buNone/>
            </a:pPr>
            <a:r>
              <a:rPr lang="el-GR" dirty="0"/>
              <a:t>Στα συμπεράσματα γράφετε τι έχουμε διαπιστώσει από το πείραμα το οποίο κάναμε. Συνήθως γράφουμε ποια ήταν η μεγαλύτερη και μικρότερη τιμή από τα αποτελέσματα τα </a:t>
            </a:r>
            <a:r>
              <a:rPr lang="el-GR"/>
              <a:t>οποία βγάλατε. </a:t>
            </a:r>
            <a:endParaRPr lang="el-GR" dirty="0"/>
          </a:p>
        </p:txBody>
      </p:sp>
    </p:spTree>
    <p:extLst>
      <p:ext uri="{BB962C8B-B14F-4D97-AF65-F5344CB8AC3E}">
        <p14:creationId xmlns:p14="http://schemas.microsoft.com/office/powerpoint/2010/main" val="2282934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88EC7C-3978-94FC-AFE7-F15EB334A98D}"/>
              </a:ext>
            </a:extLst>
          </p:cNvPr>
          <p:cNvSpPr>
            <a:spLocks noGrp="1"/>
          </p:cNvSpPr>
          <p:nvPr>
            <p:ph type="title"/>
          </p:nvPr>
        </p:nvSpPr>
        <p:spPr/>
        <p:txBody>
          <a:bodyPr/>
          <a:lstStyle/>
          <a:p>
            <a:r>
              <a:rPr lang="el-GR" dirty="0"/>
              <a:t>Σκοπός </a:t>
            </a:r>
          </a:p>
        </p:txBody>
      </p:sp>
      <p:sp>
        <p:nvSpPr>
          <p:cNvPr id="3" name="Θέση περιεχομένου 2">
            <a:extLst>
              <a:ext uri="{FF2B5EF4-FFF2-40B4-BE49-F238E27FC236}">
                <a16:creationId xmlns:a16="http://schemas.microsoft.com/office/drawing/2014/main" id="{5FF5CF8C-C0EC-0289-DA3E-F87932D25E43}"/>
              </a:ext>
            </a:extLst>
          </p:cNvPr>
          <p:cNvSpPr>
            <a:spLocks noGrp="1"/>
          </p:cNvSpPr>
          <p:nvPr>
            <p:ph idx="1"/>
          </p:nvPr>
        </p:nvSpPr>
        <p:spPr/>
        <p:txBody>
          <a:bodyPr/>
          <a:lstStyle/>
          <a:p>
            <a:pPr marL="0" indent="0">
              <a:buNone/>
            </a:pPr>
            <a:r>
              <a:rPr lang="el-GR" dirty="0"/>
              <a:t>Σε αυτήν την διαφάνεια γράφουμε ποιος είναι ο σκοπός τους πειράματος. Συνήθως ο σκοπός είναι μία φράση η οποία δεν </a:t>
            </a:r>
            <a:r>
              <a:rPr lang="el-GR" dirty="0" err="1"/>
              <a:t>ξεπερνα</a:t>
            </a:r>
            <a:r>
              <a:rPr lang="el-GR" dirty="0"/>
              <a:t> τις δύο σειρές.</a:t>
            </a:r>
          </a:p>
        </p:txBody>
      </p:sp>
    </p:spTree>
    <p:extLst>
      <p:ext uri="{BB962C8B-B14F-4D97-AF65-F5344CB8AC3E}">
        <p14:creationId xmlns:p14="http://schemas.microsoft.com/office/powerpoint/2010/main" val="33193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F2DE7D-33D3-DF7B-A0E3-8EF00FDD283F}"/>
              </a:ext>
            </a:extLst>
          </p:cNvPr>
          <p:cNvSpPr>
            <a:spLocks noGrp="1"/>
          </p:cNvSpPr>
          <p:nvPr>
            <p:ph type="title"/>
          </p:nvPr>
        </p:nvSpPr>
        <p:spPr/>
        <p:txBody>
          <a:bodyPr/>
          <a:lstStyle/>
          <a:p>
            <a:pPr algn="ctr"/>
            <a:r>
              <a:rPr lang="el-GR" dirty="0"/>
              <a:t>Περιγραφή</a:t>
            </a:r>
          </a:p>
        </p:txBody>
      </p:sp>
      <p:sp>
        <p:nvSpPr>
          <p:cNvPr id="3" name="Θέση περιεχομένου 2">
            <a:extLst>
              <a:ext uri="{FF2B5EF4-FFF2-40B4-BE49-F238E27FC236}">
                <a16:creationId xmlns:a16="http://schemas.microsoft.com/office/drawing/2014/main" id="{2F5F8751-1114-ACB8-7076-C8FF2548772F}"/>
              </a:ext>
            </a:extLst>
          </p:cNvPr>
          <p:cNvSpPr>
            <a:spLocks noGrp="1"/>
          </p:cNvSpPr>
          <p:nvPr>
            <p:ph idx="1"/>
          </p:nvPr>
        </p:nvSpPr>
        <p:spPr/>
        <p:txBody>
          <a:bodyPr/>
          <a:lstStyle/>
          <a:p>
            <a:pPr marL="0" indent="0">
              <a:buNone/>
            </a:pPr>
            <a:r>
              <a:rPr lang="el-GR" dirty="0"/>
              <a:t>Σε αυτή την διαφάνεια περιγράφουμε με ποιόν τρόπο θα πετύχουμε τον σκοπό μας. Περιγράφουμε δηλαδή με αναλυτικό τρόπο το πείραμα το οποίο θα εκτελέσουμε. Η περιγραφή μπορεί να είναι είτε μία παράγραφος ή κουκίδες.  </a:t>
            </a:r>
          </a:p>
        </p:txBody>
      </p:sp>
    </p:spTree>
    <p:extLst>
      <p:ext uri="{BB962C8B-B14F-4D97-AF65-F5344CB8AC3E}">
        <p14:creationId xmlns:p14="http://schemas.microsoft.com/office/powerpoint/2010/main" val="534207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D02259-7D40-F068-9B78-257AEA0F97E7}"/>
              </a:ext>
            </a:extLst>
          </p:cNvPr>
          <p:cNvSpPr>
            <a:spLocks noGrp="1"/>
          </p:cNvSpPr>
          <p:nvPr>
            <p:ph type="title"/>
          </p:nvPr>
        </p:nvSpPr>
        <p:spPr/>
        <p:txBody>
          <a:bodyPr/>
          <a:lstStyle/>
          <a:p>
            <a:pPr algn="ctr"/>
            <a:r>
              <a:rPr lang="el-GR" dirty="0"/>
              <a:t>Μεταβλητές</a:t>
            </a:r>
          </a:p>
        </p:txBody>
      </p:sp>
      <p:sp>
        <p:nvSpPr>
          <p:cNvPr id="3" name="Θέση περιεχομένου 2">
            <a:extLst>
              <a:ext uri="{FF2B5EF4-FFF2-40B4-BE49-F238E27FC236}">
                <a16:creationId xmlns:a16="http://schemas.microsoft.com/office/drawing/2014/main" id="{1A03C4B7-3DA8-F3E5-B064-5959041D8B1D}"/>
              </a:ext>
            </a:extLst>
          </p:cNvPr>
          <p:cNvSpPr>
            <a:spLocks noGrp="1"/>
          </p:cNvSpPr>
          <p:nvPr>
            <p:ph idx="1"/>
          </p:nvPr>
        </p:nvSpPr>
        <p:spPr/>
        <p:txBody>
          <a:bodyPr/>
          <a:lstStyle/>
          <a:p>
            <a:pPr marL="0" indent="0">
              <a:buNone/>
            </a:pPr>
            <a:r>
              <a:rPr lang="el-GR" dirty="0"/>
              <a:t>Ανεξάρτητες</a:t>
            </a:r>
          </a:p>
          <a:p>
            <a:pPr marL="0" indent="0">
              <a:buNone/>
            </a:pPr>
            <a:r>
              <a:rPr lang="el-GR" dirty="0"/>
              <a:t>1 </a:t>
            </a:r>
          </a:p>
          <a:p>
            <a:pPr marL="0" indent="0">
              <a:buNone/>
            </a:pPr>
            <a:r>
              <a:rPr lang="el-GR" dirty="0"/>
              <a:t>2</a:t>
            </a:r>
          </a:p>
          <a:p>
            <a:pPr marL="0" indent="0">
              <a:buNone/>
            </a:pPr>
            <a:r>
              <a:rPr lang="el-GR" dirty="0"/>
              <a:t>3</a:t>
            </a:r>
          </a:p>
          <a:p>
            <a:pPr marL="0" indent="0">
              <a:buNone/>
            </a:pPr>
            <a:r>
              <a:rPr lang="el-GR" dirty="0"/>
              <a:t>Εξαρτημένες </a:t>
            </a:r>
          </a:p>
          <a:p>
            <a:pPr marL="0" indent="0">
              <a:buNone/>
            </a:pPr>
            <a:r>
              <a:rPr lang="el-GR" dirty="0"/>
              <a:t>1 </a:t>
            </a:r>
          </a:p>
          <a:p>
            <a:pPr marL="0" indent="0">
              <a:buNone/>
            </a:pPr>
            <a:r>
              <a:rPr lang="el-GR" dirty="0"/>
              <a:t>2</a:t>
            </a:r>
          </a:p>
          <a:p>
            <a:pPr marL="0" indent="0">
              <a:buNone/>
            </a:pPr>
            <a:r>
              <a:rPr lang="el-GR" dirty="0"/>
              <a:t>3</a:t>
            </a:r>
          </a:p>
          <a:p>
            <a:pPr marL="0" indent="0">
              <a:buNone/>
            </a:pPr>
            <a:endParaRPr lang="el-GR" dirty="0"/>
          </a:p>
        </p:txBody>
      </p:sp>
    </p:spTree>
    <p:extLst>
      <p:ext uri="{BB962C8B-B14F-4D97-AF65-F5344CB8AC3E}">
        <p14:creationId xmlns:p14="http://schemas.microsoft.com/office/powerpoint/2010/main" val="2559760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9B2BAE-9FD7-29D2-0275-46194CE65E33}"/>
              </a:ext>
            </a:extLst>
          </p:cNvPr>
          <p:cNvSpPr>
            <a:spLocks noGrp="1"/>
          </p:cNvSpPr>
          <p:nvPr>
            <p:ph type="title"/>
          </p:nvPr>
        </p:nvSpPr>
        <p:spPr/>
        <p:txBody>
          <a:bodyPr/>
          <a:lstStyle/>
          <a:p>
            <a:r>
              <a:rPr lang="el-GR" dirty="0"/>
              <a:t>Πρακτική εφαρμογή του πειράματος</a:t>
            </a:r>
          </a:p>
        </p:txBody>
      </p:sp>
      <p:sp>
        <p:nvSpPr>
          <p:cNvPr id="3" name="Θέση περιεχομένου 2">
            <a:extLst>
              <a:ext uri="{FF2B5EF4-FFF2-40B4-BE49-F238E27FC236}">
                <a16:creationId xmlns:a16="http://schemas.microsoft.com/office/drawing/2014/main" id="{F81BCB21-A384-F15F-D049-85D0E3B6DB54}"/>
              </a:ext>
            </a:extLst>
          </p:cNvPr>
          <p:cNvSpPr>
            <a:spLocks noGrp="1"/>
          </p:cNvSpPr>
          <p:nvPr>
            <p:ph idx="1"/>
          </p:nvPr>
        </p:nvSpPr>
        <p:spPr/>
        <p:txBody>
          <a:bodyPr/>
          <a:lstStyle/>
          <a:p>
            <a:pPr marL="0" indent="0">
              <a:buNone/>
            </a:pPr>
            <a:r>
              <a:rPr lang="el-GR" dirty="0"/>
              <a:t>Σε αυτή την διαφάνεια ψάχνουμε να βρούμε εφαρμογές του πειράματός μας στην πράξη ή την καθημερινότητα. Οι εφαρμογές απλά θα αναφερθούν και δεν θα τις αναλύσουμε πάρα πολύ. Καλό θα ήταν είναι σε κουκίδες και μπορείτε να έχετε και δεύτερη διαφάνεια για να τις αναφέρετε.</a:t>
            </a:r>
          </a:p>
        </p:txBody>
      </p:sp>
    </p:spTree>
    <p:extLst>
      <p:ext uri="{BB962C8B-B14F-4D97-AF65-F5344CB8AC3E}">
        <p14:creationId xmlns:p14="http://schemas.microsoft.com/office/powerpoint/2010/main" val="387515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599701-AA8D-9757-D40C-F925144D46DE}"/>
              </a:ext>
            </a:extLst>
          </p:cNvPr>
          <p:cNvSpPr>
            <a:spLocks noGrp="1"/>
          </p:cNvSpPr>
          <p:nvPr>
            <p:ph type="title"/>
          </p:nvPr>
        </p:nvSpPr>
        <p:spPr/>
        <p:txBody>
          <a:bodyPr/>
          <a:lstStyle/>
          <a:p>
            <a:r>
              <a:rPr lang="el-GR" dirty="0"/>
              <a:t>Πρακτική εφαρμογή του πειράματος</a:t>
            </a:r>
          </a:p>
        </p:txBody>
      </p:sp>
      <p:sp>
        <p:nvSpPr>
          <p:cNvPr id="3" name="Θέση περιεχομένου 2">
            <a:extLst>
              <a:ext uri="{FF2B5EF4-FFF2-40B4-BE49-F238E27FC236}">
                <a16:creationId xmlns:a16="http://schemas.microsoft.com/office/drawing/2014/main" id="{51FA2D32-3225-A239-CF7C-92A6F1E63805}"/>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2725285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10A3EE5-BD7C-082D-E35D-3E68086E6F6E}"/>
              </a:ext>
            </a:extLst>
          </p:cNvPr>
          <p:cNvSpPr>
            <a:spLocks noGrp="1"/>
          </p:cNvSpPr>
          <p:nvPr>
            <p:ph type="title"/>
          </p:nvPr>
        </p:nvSpPr>
        <p:spPr/>
        <p:txBody>
          <a:bodyPr/>
          <a:lstStyle/>
          <a:p>
            <a:pPr algn="ctr"/>
            <a:r>
              <a:rPr lang="el-GR" dirty="0"/>
              <a:t>Δοκιμή 2</a:t>
            </a:r>
          </a:p>
        </p:txBody>
      </p:sp>
      <p:sp>
        <p:nvSpPr>
          <p:cNvPr id="3" name="Θέση περιεχομένου 2">
            <a:extLst>
              <a:ext uri="{FF2B5EF4-FFF2-40B4-BE49-F238E27FC236}">
                <a16:creationId xmlns:a16="http://schemas.microsoft.com/office/drawing/2014/main" id="{1E20B30E-3DF6-C365-BD46-0C51C2DFDD53}"/>
              </a:ext>
            </a:extLst>
          </p:cNvPr>
          <p:cNvSpPr>
            <a:spLocks noGrp="1"/>
          </p:cNvSpPr>
          <p:nvPr>
            <p:ph idx="1"/>
          </p:nvPr>
        </p:nvSpPr>
        <p:spPr/>
        <p:txBody>
          <a:bodyPr/>
          <a:lstStyle/>
          <a:p>
            <a:pPr marL="0" indent="0">
              <a:buNone/>
            </a:pPr>
            <a:r>
              <a:rPr lang="el-GR" dirty="0"/>
              <a:t>Στο δοκιμές 1 μέχρι 4 ή 3 για μερικούς και μερικές, βάζουμε εικόνες από το πείραμα το οποίο έχετε κάνει. Σε κάθε δοκιμή μπορείτε να βάλετε και δύο εικόνες.  </a:t>
            </a:r>
          </a:p>
        </p:txBody>
      </p:sp>
    </p:spTree>
    <p:extLst>
      <p:ext uri="{BB962C8B-B14F-4D97-AF65-F5344CB8AC3E}">
        <p14:creationId xmlns:p14="http://schemas.microsoft.com/office/powerpoint/2010/main" val="3376535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6285E8-D586-4987-EF88-64EFFEB4EF0B}"/>
              </a:ext>
            </a:extLst>
          </p:cNvPr>
          <p:cNvSpPr>
            <a:spLocks noGrp="1"/>
          </p:cNvSpPr>
          <p:nvPr>
            <p:ph type="ctrTitle"/>
          </p:nvPr>
        </p:nvSpPr>
        <p:spPr>
          <a:xfrm>
            <a:off x="1284849" y="0"/>
            <a:ext cx="9144000" cy="1012874"/>
          </a:xfrm>
        </p:spPr>
        <p:txBody>
          <a:bodyPr/>
          <a:lstStyle/>
          <a:p>
            <a:r>
              <a:rPr lang="el-GR" dirty="0"/>
              <a:t>Δοκιμή 1</a:t>
            </a:r>
          </a:p>
        </p:txBody>
      </p:sp>
    </p:spTree>
    <p:extLst>
      <p:ext uri="{BB962C8B-B14F-4D97-AF65-F5344CB8AC3E}">
        <p14:creationId xmlns:p14="http://schemas.microsoft.com/office/powerpoint/2010/main" val="2320176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3A0549-F8F4-BE98-CC6C-E196B0A0378F}"/>
              </a:ext>
            </a:extLst>
          </p:cNvPr>
          <p:cNvSpPr>
            <a:spLocks noGrp="1"/>
          </p:cNvSpPr>
          <p:nvPr>
            <p:ph type="title"/>
          </p:nvPr>
        </p:nvSpPr>
        <p:spPr/>
        <p:txBody>
          <a:bodyPr/>
          <a:lstStyle/>
          <a:p>
            <a:r>
              <a:rPr lang="el-GR" dirty="0"/>
              <a:t>Δοκιμή 3</a:t>
            </a:r>
          </a:p>
        </p:txBody>
      </p:sp>
      <p:sp>
        <p:nvSpPr>
          <p:cNvPr id="3" name="Θέση περιεχομένου 2">
            <a:extLst>
              <a:ext uri="{FF2B5EF4-FFF2-40B4-BE49-F238E27FC236}">
                <a16:creationId xmlns:a16="http://schemas.microsoft.com/office/drawing/2014/main" id="{7F0D167E-2623-E39D-0830-3419DDEFA6AC}"/>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209100148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TotalTime>
  <Words>217</Words>
  <Application>Microsoft Office PowerPoint</Application>
  <PresentationFormat>Ευρεία οθόνη</PresentationFormat>
  <Paragraphs>29</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Calibri</vt:lpstr>
      <vt:lpstr>Calibri Light</vt:lpstr>
      <vt:lpstr>Θέμα του Office</vt:lpstr>
      <vt:lpstr>Πείραμα με το εκκρεμές </vt:lpstr>
      <vt:lpstr>Σκοπός </vt:lpstr>
      <vt:lpstr>Περιγραφή</vt:lpstr>
      <vt:lpstr>Μεταβλητές</vt:lpstr>
      <vt:lpstr>Πρακτική εφαρμογή του πειράματος</vt:lpstr>
      <vt:lpstr>Πρακτική εφαρμογή του πειράματος</vt:lpstr>
      <vt:lpstr>Δοκιμή 2</vt:lpstr>
      <vt:lpstr>Δοκιμή 1</vt:lpstr>
      <vt:lpstr>Δοκιμή 3</vt:lpstr>
      <vt:lpstr>Δοκιμή 4</vt:lpstr>
      <vt:lpstr>Συμπεράσματα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Ιωάννης Δεληθεοδώρου</dc:creator>
  <cp:lastModifiedBy>Ιωάννης Δεληθεοδώρου</cp:lastModifiedBy>
  <cp:revision>3</cp:revision>
  <dcterms:created xsi:type="dcterms:W3CDTF">2025-04-28T07:38:59Z</dcterms:created>
  <dcterms:modified xsi:type="dcterms:W3CDTF">2025-05-05T03:07:27Z</dcterms:modified>
</cp:coreProperties>
</file>