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29/3/2025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1334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29/3/2025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4669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29/3/2025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6577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29/3/2025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8903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29/3/2025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3156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29/3/2025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3341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29/3/2025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5292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29/3/2025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9539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29/3/2025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099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29/3/2025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6939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29/3/2025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1255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BE53C-9582-450C-876C-008F2094A97D}" type="datetimeFigureOut">
              <a:rPr lang="el-GR" smtClean="0"/>
              <a:t>29/3/2025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8879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l-GR" sz="6000" b="1" dirty="0" smtClean="0"/>
              <a:t>Β ΛΥΚΕΙΟΥ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ΜΑΘΗΜΑ ΓΕΝΙΚΗΣ ΠΑΙΔΕΙΑΣ</a:t>
            </a:r>
            <a:br>
              <a:rPr lang="el-GR" dirty="0" smtClean="0"/>
            </a:br>
            <a:r>
              <a:rPr lang="el-GR" b="1" dirty="0" smtClean="0"/>
              <a:t>ΕΙΣΑΓΩΓΗ ΣΤΙΣ ΑΡΧΕΣ ΤΗΣ ΕΠΙΣΤΗΜΗΣ ΥΠΟΛΟΓΙΣΤΩΝ</a:t>
            </a:r>
            <a:endParaRPr lang="el-GR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259632" y="4221088"/>
            <a:ext cx="6400800" cy="1752600"/>
          </a:xfrm>
        </p:spPr>
        <p:txBody>
          <a:bodyPr/>
          <a:lstStyle/>
          <a:p>
            <a:r>
              <a:rPr lang="el-GR" sz="5400" b="1" dirty="0" smtClean="0"/>
              <a:t>ΚΕΦΑΛΑΙΟ 1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65418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ΕΠΙΣΤΗΜΗ ΤΩΝ ΥΠΟΛΟΓΙΣΤΩΝ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b="1" dirty="0"/>
              <a:t>Ορισμός: </a:t>
            </a:r>
            <a:r>
              <a:rPr lang="el-GR" i="1" dirty="0"/>
              <a:t>Είναι η επιστήμη που </a:t>
            </a:r>
            <a:r>
              <a:rPr lang="el-GR" i="1" dirty="0" smtClean="0"/>
              <a:t>μελετά:</a:t>
            </a:r>
            <a:r>
              <a:rPr lang="el-GR" dirty="0" smtClean="0"/>
              <a:t> </a:t>
            </a:r>
            <a:r>
              <a:rPr lang="el-GR" i="1" dirty="0" smtClean="0"/>
              <a:t>τα </a:t>
            </a:r>
            <a:r>
              <a:rPr lang="el-GR" i="1" dirty="0"/>
              <a:t>θεωρητικά θεμέλια και τη φύση των πληροφοριών των αλγορίθμων και των </a:t>
            </a:r>
            <a:r>
              <a:rPr lang="el-GR" i="1" dirty="0" smtClean="0"/>
              <a:t>υπολογισμών</a:t>
            </a:r>
            <a:r>
              <a:rPr lang="el-GR" dirty="0" smtClean="0"/>
              <a:t> </a:t>
            </a:r>
            <a:r>
              <a:rPr lang="el-GR" i="1" dirty="0" smtClean="0"/>
              <a:t>τις </a:t>
            </a:r>
            <a:r>
              <a:rPr lang="el-GR" i="1" dirty="0"/>
              <a:t>τεχνολογικές εφαρμογές των παραπάνω στην σχεδίαση, ανάπτυξη, υλοποίηση, διερεύνηση και ανάλυση </a:t>
            </a:r>
            <a:r>
              <a:rPr lang="el-GR" i="1" dirty="0" err="1"/>
              <a:t>αυτοματοποιη</a:t>
            </a:r>
            <a:r>
              <a:rPr lang="el-GR" i="1" dirty="0"/>
              <a:t>-μένων υπολογιστικών συστημάτων. </a:t>
            </a:r>
            <a:endParaRPr lang="el-GR" dirty="0"/>
          </a:p>
          <a:p>
            <a:pPr marL="0" indent="0">
              <a:buNone/>
            </a:pPr>
            <a:endParaRPr lang="el-GR" b="1" i="1" dirty="0" smtClean="0"/>
          </a:p>
          <a:p>
            <a:pPr marL="0" indent="0">
              <a:buNone/>
            </a:pPr>
            <a:r>
              <a:rPr lang="el-GR" b="1" i="1" dirty="0" smtClean="0"/>
              <a:t>Διακρίνεται </a:t>
            </a:r>
            <a:r>
              <a:rPr lang="el-GR" b="1" i="1" dirty="0"/>
              <a:t>σε: </a:t>
            </a:r>
            <a:endParaRPr lang="el-GR" dirty="0"/>
          </a:p>
          <a:p>
            <a:r>
              <a:rPr lang="el-GR" i="1" dirty="0"/>
              <a:t>Θεωρητική Επιστήμη των Υπολογιστών (</a:t>
            </a:r>
            <a:r>
              <a:rPr lang="el-GR" i="1" dirty="0" err="1"/>
              <a:t>Theoretical</a:t>
            </a:r>
            <a:r>
              <a:rPr lang="el-GR" i="1" dirty="0"/>
              <a:t> </a:t>
            </a:r>
            <a:r>
              <a:rPr lang="el-GR" i="1" dirty="0" err="1"/>
              <a:t>Computer</a:t>
            </a:r>
            <a:r>
              <a:rPr lang="el-GR" i="1" dirty="0"/>
              <a:t> </a:t>
            </a:r>
            <a:r>
              <a:rPr lang="el-GR" i="1" dirty="0" err="1"/>
              <a:t>Science</a:t>
            </a:r>
            <a:r>
              <a:rPr lang="el-GR" i="1" dirty="0"/>
              <a:t>)</a:t>
            </a:r>
            <a:endParaRPr lang="el-GR" dirty="0"/>
          </a:p>
          <a:p>
            <a:r>
              <a:rPr lang="el-GR" i="1" dirty="0"/>
              <a:t>Εφαρμοσμένη Επιστήμη των Υπολογιστών (</a:t>
            </a:r>
            <a:r>
              <a:rPr lang="el-GR" i="1" dirty="0" err="1"/>
              <a:t>Applied</a:t>
            </a:r>
            <a:r>
              <a:rPr lang="el-GR" i="1" dirty="0"/>
              <a:t> </a:t>
            </a:r>
            <a:r>
              <a:rPr lang="el-GR" i="1" dirty="0" err="1"/>
              <a:t>Computer</a:t>
            </a:r>
            <a:r>
              <a:rPr lang="el-GR" i="1" dirty="0"/>
              <a:t> </a:t>
            </a:r>
            <a:r>
              <a:rPr lang="el-GR" i="1" dirty="0" err="1"/>
              <a:t>Science</a:t>
            </a:r>
            <a:r>
              <a:rPr lang="el-GR" i="1" dirty="0"/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4149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endParaRPr lang="el-GR" dirty="0"/>
          </a:p>
          <a:p>
            <a:r>
              <a:rPr lang="el-GR" dirty="0"/>
              <a:t>Θεωρητική Επιστήμη Υπολογιστών (</a:t>
            </a:r>
            <a:r>
              <a:rPr lang="el-GR" dirty="0" err="1"/>
              <a:t>Theoretical</a:t>
            </a:r>
            <a:r>
              <a:rPr lang="el-GR" dirty="0"/>
              <a:t> </a:t>
            </a:r>
            <a:r>
              <a:rPr lang="el-GR" dirty="0" err="1"/>
              <a:t>Computer</a:t>
            </a:r>
            <a:r>
              <a:rPr lang="el-GR" dirty="0"/>
              <a:t> </a:t>
            </a:r>
            <a:r>
              <a:rPr lang="el-GR" dirty="0" err="1"/>
              <a:t>Science</a:t>
            </a:r>
            <a:r>
              <a:rPr lang="el-GR" dirty="0"/>
              <a:t>)</a:t>
            </a:r>
          </a:p>
          <a:p>
            <a:r>
              <a:rPr lang="el-GR" dirty="0"/>
              <a:t>Εφαρμοσμένη Επιστήμη </a:t>
            </a:r>
            <a:r>
              <a:rPr lang="el-GR" dirty="0" err="1"/>
              <a:t>Υπολογιστών(Applied</a:t>
            </a:r>
            <a:r>
              <a:rPr lang="el-GR" dirty="0"/>
              <a:t> </a:t>
            </a:r>
            <a:r>
              <a:rPr lang="el-GR" dirty="0" err="1"/>
              <a:t>Computer</a:t>
            </a:r>
            <a:r>
              <a:rPr lang="el-GR" dirty="0"/>
              <a:t> </a:t>
            </a:r>
            <a:r>
              <a:rPr lang="el-GR" dirty="0" err="1"/>
              <a:t>Science</a:t>
            </a:r>
            <a:r>
              <a:rPr lang="el-GR" dirty="0"/>
              <a:t>)</a:t>
            </a:r>
          </a:p>
          <a:p>
            <a:endParaRPr lang="el-GR" dirty="0"/>
          </a:p>
          <a:p>
            <a:r>
              <a:rPr lang="el-GR" b="1" dirty="0"/>
              <a:t>Πεδία</a:t>
            </a:r>
            <a:endParaRPr lang="el-GR" dirty="0"/>
          </a:p>
          <a:p>
            <a:r>
              <a:rPr lang="el-GR" i="1" dirty="0"/>
              <a:t>Ερευνά κυρίως τον σχεδιασμό των αλγορίθμων και των υπολογιστικών μεθόδων για την άντληση, επεξεργασία, ανάλυση και αποθήκευση πληροφοριών.</a:t>
            </a:r>
            <a:endParaRPr lang="el-GR" dirty="0"/>
          </a:p>
          <a:p>
            <a:r>
              <a:rPr lang="el-GR" i="1" dirty="0"/>
              <a:t>Θεωρία </a:t>
            </a:r>
            <a:r>
              <a:rPr lang="el-GR" i="1" dirty="0" err="1"/>
              <a:t>υπολογισιμότητας</a:t>
            </a:r>
            <a:endParaRPr lang="el-GR" dirty="0"/>
          </a:p>
          <a:p>
            <a:r>
              <a:rPr lang="el-GR" i="1" dirty="0"/>
              <a:t>Ποιοι υπολογισμοί μπορούν να </a:t>
            </a:r>
            <a:r>
              <a:rPr lang="el-GR" i="1" dirty="0" err="1"/>
              <a:t>αυτοματο</a:t>
            </a:r>
            <a:r>
              <a:rPr lang="el-GR" i="1" dirty="0"/>
              <a:t>-ποιηθούν ικανοποιητικά και αποδοτικά;</a:t>
            </a:r>
            <a:endParaRPr lang="el-GR" dirty="0"/>
          </a:p>
          <a:p>
            <a:r>
              <a:rPr lang="el-GR" i="1" dirty="0"/>
              <a:t>Αλγόριθμοι και Πολυπλοκότητα</a:t>
            </a:r>
            <a:endParaRPr lang="el-GR" dirty="0"/>
          </a:p>
          <a:p>
            <a:r>
              <a:rPr lang="el-GR" i="1" dirty="0"/>
              <a:t>Σχεδίαση αλγορίθμων για την επίλυση προβλημάτων και μελέτη των υπολογιστικών πόρων που απαιτούν. </a:t>
            </a:r>
            <a:endParaRPr lang="el-GR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l-GR" dirty="0"/>
              <a:t>Εφαρμοσμένη Επιστήμη </a:t>
            </a:r>
            <a:r>
              <a:rPr lang="el-GR" dirty="0" err="1" smtClean="0"/>
              <a:t>Υπολογιστών(A</a:t>
            </a:r>
            <a:r>
              <a:rPr lang="el-GR" dirty="0"/>
              <a:t> </a:t>
            </a:r>
            <a:r>
              <a:rPr lang="el-GR" dirty="0" err="1" smtClean="0"/>
              <a:t>pplied</a:t>
            </a:r>
            <a:r>
              <a:rPr lang="el-GR" dirty="0" smtClean="0"/>
              <a:t> </a:t>
            </a:r>
            <a:r>
              <a:rPr lang="el-GR" dirty="0" err="1"/>
              <a:t>Computer</a:t>
            </a:r>
            <a:r>
              <a:rPr lang="el-GR" dirty="0"/>
              <a:t> </a:t>
            </a:r>
            <a:r>
              <a:rPr lang="el-GR" dirty="0" err="1"/>
              <a:t>Science</a:t>
            </a:r>
            <a:r>
              <a:rPr lang="el-GR" dirty="0" smtClean="0"/>
              <a:t>)</a:t>
            </a:r>
          </a:p>
          <a:p>
            <a:endParaRPr lang="el-GR" dirty="0"/>
          </a:p>
          <a:p>
            <a:r>
              <a:rPr lang="el-GR" i="1" dirty="0"/>
              <a:t>Μελετά τους τρόπους εφαρμογής της Θεωρητικής Επιστήμης Υπολογιστών στην επίλυση προβλημάτων στον πραγματικό κόσμο</a:t>
            </a:r>
            <a:endParaRPr lang="el-GR" dirty="0"/>
          </a:p>
          <a:p>
            <a:r>
              <a:rPr lang="el-GR" i="1" dirty="0"/>
              <a:t>Πληροφοριακά Συστήματα</a:t>
            </a:r>
            <a:endParaRPr lang="el-GR" dirty="0"/>
          </a:p>
          <a:p>
            <a:r>
              <a:rPr lang="el-GR" i="1" dirty="0"/>
              <a:t>Βάσεις Δεδομένων</a:t>
            </a:r>
            <a:endParaRPr lang="el-GR" dirty="0"/>
          </a:p>
          <a:p>
            <a:r>
              <a:rPr lang="el-GR" i="1" dirty="0"/>
              <a:t>Λογισμικό Συστημάτων/Εφαρμογών </a:t>
            </a:r>
            <a:endParaRPr lang="el-GR" dirty="0"/>
          </a:p>
          <a:p>
            <a:r>
              <a:rPr lang="el-GR" i="1" dirty="0"/>
              <a:t>Δίκτυα Υπολογιστών</a:t>
            </a:r>
            <a:endParaRPr lang="el-GR" dirty="0"/>
          </a:p>
          <a:p>
            <a:r>
              <a:rPr lang="el-GR" i="1" dirty="0"/>
              <a:t>Ασφάλεια και κρυπτογραφία</a:t>
            </a:r>
            <a:endParaRPr lang="el-GR" dirty="0"/>
          </a:p>
          <a:p>
            <a:r>
              <a:rPr lang="el-GR" i="1" dirty="0"/>
              <a:t>Τεχνητή Νοημοσύνη</a:t>
            </a:r>
            <a:endParaRPr lang="el-GR" dirty="0"/>
          </a:p>
          <a:p>
            <a:r>
              <a:rPr lang="el-GR" i="1" dirty="0"/>
              <a:t>Αρχιτεκτονική Υπολογιστών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88903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4063"/>
            <a:ext cx="8111313" cy="4755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901310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168</Words>
  <Application>Microsoft Office PowerPoint</Application>
  <PresentationFormat>Προβολή στην οθόνη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Β ΛΥΚΕΙΟΥ ΜΑΘΗΜΑ ΓΕΝΙΚΗΣ ΠΑΙΔΕΙΑΣ ΕΙΣΑΓΩΓΗ ΣΤΙΣ ΑΡΧΕΣ ΤΗΣ ΕΠΙΣΤΗΜΗΣ ΥΠΟΛΟΓΙΣΤΩΝ</vt:lpstr>
      <vt:lpstr>ΕΠΙΣΤΗΜΗ ΤΩΝ ΥΠΟΛΟΓΙΣΤΩΝ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 ΛΥΚΕΙΟΥ ΜΑΘΗΜΑ ΓΕΝΙΚΗΣ ΠΑΙΔΕΙΑΣ ΕΙΣΑΓΩΓΗ ΣΤΙΣ ΑΡΧΕΣ ΤΗΣ ΕΠΙΣΤΗΜΗΣ ΥΠΟΛΟΓΙΣΤΩΝ</dc:title>
  <dc:creator>SOTIRIOS TOURTOUNIS</dc:creator>
  <cp:lastModifiedBy>SOTIRIOS TOURTOUNIS</cp:lastModifiedBy>
  <cp:revision>1</cp:revision>
  <dcterms:created xsi:type="dcterms:W3CDTF">2025-03-29T19:21:14Z</dcterms:created>
  <dcterms:modified xsi:type="dcterms:W3CDTF">2025-03-29T19:29:00Z</dcterms:modified>
</cp:coreProperties>
</file>