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57" r:id="rId6"/>
    <p:sldId id="266" r:id="rId7"/>
    <p:sldId id="258" r:id="rId8"/>
    <p:sldId id="262" r:id="rId9"/>
    <p:sldId id="263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93074F-ADFF-44EE-BA12-0A301C5DE954}" v="14" dt="2022-09-11T18:44:48.2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613" autoAdjust="0"/>
  </p:normalViewPr>
  <p:slideViewPr>
    <p:cSldViewPr>
      <p:cViewPr varScale="1">
        <p:scale>
          <a:sx n="73" d="100"/>
          <a:sy n="73" d="100"/>
        </p:scale>
        <p:origin x="-171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 Kyteas" userId="50ed48d6b988d59b" providerId="LiveId" clId="{2C93074F-ADFF-44EE-BA12-0A301C5DE954}"/>
    <pc:docChg chg="undo redo custSel addSld modSld">
      <pc:chgData name="P Kyteas" userId="50ed48d6b988d59b" providerId="LiveId" clId="{2C93074F-ADFF-44EE-BA12-0A301C5DE954}" dt="2022-09-11T18:50:12.310" v="404" actId="1076"/>
      <pc:docMkLst>
        <pc:docMk/>
      </pc:docMkLst>
      <pc:sldChg chg="addSp modSp mod">
        <pc:chgData name="P Kyteas" userId="50ed48d6b988d59b" providerId="LiveId" clId="{2C93074F-ADFF-44EE-BA12-0A301C5DE954}" dt="2022-09-11T17:04:47.853" v="205" actId="20577"/>
        <pc:sldMkLst>
          <pc:docMk/>
          <pc:sldMk cId="0" sldId="257"/>
        </pc:sldMkLst>
        <pc:spChg chg="add mod">
          <ac:chgData name="P Kyteas" userId="50ed48d6b988d59b" providerId="LiveId" clId="{2C93074F-ADFF-44EE-BA12-0A301C5DE954}" dt="2022-09-11T17:02:05.859" v="87" actId="20577"/>
          <ac:spMkLst>
            <pc:docMk/>
            <pc:sldMk cId="0" sldId="257"/>
            <ac:spMk id="2" creationId="{EC93677B-6402-328B-6CCD-50AD50311E38}"/>
          </ac:spMkLst>
        </pc:spChg>
        <pc:spChg chg="add mod">
          <ac:chgData name="P Kyteas" userId="50ed48d6b988d59b" providerId="LiveId" clId="{2C93074F-ADFF-44EE-BA12-0A301C5DE954}" dt="2022-09-11T17:03:26.889" v="163" actId="20577"/>
          <ac:spMkLst>
            <pc:docMk/>
            <pc:sldMk cId="0" sldId="257"/>
            <ac:spMk id="3" creationId="{71712C8F-7484-2D1F-A57E-0CA5458792FD}"/>
          </ac:spMkLst>
        </pc:spChg>
        <pc:spChg chg="add mod">
          <ac:chgData name="P Kyteas" userId="50ed48d6b988d59b" providerId="LiveId" clId="{2C93074F-ADFF-44EE-BA12-0A301C5DE954}" dt="2022-09-11T17:04:47.853" v="205" actId="20577"/>
          <ac:spMkLst>
            <pc:docMk/>
            <pc:sldMk cId="0" sldId="257"/>
            <ac:spMk id="4" creationId="{FD90D0D1-7844-C719-F7D9-0186BC98922A}"/>
          </ac:spMkLst>
        </pc:spChg>
      </pc:sldChg>
      <pc:sldChg chg="addSp delSp modSp new mod">
        <pc:chgData name="P Kyteas" userId="50ed48d6b988d59b" providerId="LiveId" clId="{2C93074F-ADFF-44EE-BA12-0A301C5DE954}" dt="2022-09-11T18:37:28.945" v="364" actId="14100"/>
        <pc:sldMkLst>
          <pc:docMk/>
          <pc:sldMk cId="2910426929" sldId="258"/>
        </pc:sldMkLst>
        <pc:spChg chg="del">
          <ac:chgData name="P Kyteas" userId="50ed48d6b988d59b" providerId="LiveId" clId="{2C93074F-ADFF-44EE-BA12-0A301C5DE954}" dt="2022-09-11T17:05:53.007" v="207" actId="478"/>
          <ac:spMkLst>
            <pc:docMk/>
            <pc:sldMk cId="2910426929" sldId="258"/>
            <ac:spMk id="2" creationId="{AE7DF4E3-4E63-FBE2-9007-A3746A763145}"/>
          </ac:spMkLst>
        </pc:spChg>
        <pc:spChg chg="del">
          <ac:chgData name="P Kyteas" userId="50ed48d6b988d59b" providerId="LiveId" clId="{2C93074F-ADFF-44EE-BA12-0A301C5DE954}" dt="2022-09-11T17:05:54.429" v="208" actId="478"/>
          <ac:spMkLst>
            <pc:docMk/>
            <pc:sldMk cId="2910426929" sldId="258"/>
            <ac:spMk id="3" creationId="{77B76F35-8E32-32B7-4727-03B7BCC11080}"/>
          </ac:spMkLst>
        </pc:spChg>
        <pc:spChg chg="add mod">
          <ac:chgData name="P Kyteas" userId="50ed48d6b988d59b" providerId="LiveId" clId="{2C93074F-ADFF-44EE-BA12-0A301C5DE954}" dt="2022-09-11T17:49:25.984" v="269" actId="1076"/>
          <ac:spMkLst>
            <pc:docMk/>
            <pc:sldMk cId="2910426929" sldId="258"/>
            <ac:spMk id="4" creationId="{DA1EDEEC-7406-C997-C1C5-C8B95A852199}"/>
          </ac:spMkLst>
        </pc:spChg>
        <pc:spChg chg="add del mod">
          <ac:chgData name="P Kyteas" userId="50ed48d6b988d59b" providerId="LiveId" clId="{2C93074F-ADFF-44EE-BA12-0A301C5DE954}" dt="2022-09-11T17:56:54.099" v="271" actId="767"/>
          <ac:spMkLst>
            <pc:docMk/>
            <pc:sldMk cId="2910426929" sldId="258"/>
            <ac:spMk id="5" creationId="{BCBD95B1-A2EB-DD06-9544-C418FA3FDC6F}"/>
          </ac:spMkLst>
        </pc:spChg>
        <pc:spChg chg="add mod">
          <ac:chgData name="P Kyteas" userId="50ed48d6b988d59b" providerId="LiveId" clId="{2C93074F-ADFF-44EE-BA12-0A301C5DE954}" dt="2022-09-11T18:01:32.037" v="292" actId="1076"/>
          <ac:spMkLst>
            <pc:docMk/>
            <pc:sldMk cId="2910426929" sldId="258"/>
            <ac:spMk id="6" creationId="{E10FDDB4-34CC-8979-F887-5D4656679EBE}"/>
          </ac:spMkLst>
        </pc:spChg>
        <pc:picChg chg="add mod">
          <ac:chgData name="P Kyteas" userId="50ed48d6b988d59b" providerId="LiveId" clId="{2C93074F-ADFF-44EE-BA12-0A301C5DE954}" dt="2022-09-11T18:37:28.945" v="364" actId="14100"/>
          <ac:picMkLst>
            <pc:docMk/>
            <pc:sldMk cId="2910426929" sldId="258"/>
            <ac:picMk id="3" creationId="{11781CAC-19C7-67A9-E792-B753BF3E45A0}"/>
          </ac:picMkLst>
        </pc:picChg>
        <pc:picChg chg="add mod">
          <ac:chgData name="P Kyteas" userId="50ed48d6b988d59b" providerId="LiveId" clId="{2C93074F-ADFF-44EE-BA12-0A301C5DE954}" dt="2022-09-11T18:10:57.228" v="298" actId="1076"/>
          <ac:picMkLst>
            <pc:docMk/>
            <pc:sldMk cId="2910426929" sldId="258"/>
            <ac:picMk id="8" creationId="{AE7AC715-0B40-224B-1B16-6EC6D56DCA51}"/>
          </ac:picMkLst>
        </pc:picChg>
        <pc:picChg chg="add mod">
          <ac:chgData name="P Kyteas" userId="50ed48d6b988d59b" providerId="LiveId" clId="{2C93074F-ADFF-44EE-BA12-0A301C5DE954}" dt="2022-09-11T18:11:31.395" v="304" actId="14100"/>
          <ac:picMkLst>
            <pc:docMk/>
            <pc:sldMk cId="2910426929" sldId="258"/>
            <ac:picMk id="10" creationId="{F09C8F36-3F58-5CA0-EF4C-85386BCB1336}"/>
          </ac:picMkLst>
        </pc:picChg>
      </pc:sldChg>
      <pc:sldChg chg="addSp delSp modSp new mod">
        <pc:chgData name="P Kyteas" userId="50ed48d6b988d59b" providerId="LiveId" clId="{2C93074F-ADFF-44EE-BA12-0A301C5DE954}" dt="2022-09-11T17:41:05.157" v="259" actId="1076"/>
        <pc:sldMkLst>
          <pc:docMk/>
          <pc:sldMk cId="3559132998" sldId="259"/>
        </pc:sldMkLst>
        <pc:spChg chg="del">
          <ac:chgData name="P Kyteas" userId="50ed48d6b988d59b" providerId="LiveId" clId="{2C93074F-ADFF-44EE-BA12-0A301C5DE954}" dt="2022-09-11T17:09:05.678" v="220" actId="478"/>
          <ac:spMkLst>
            <pc:docMk/>
            <pc:sldMk cId="3559132998" sldId="259"/>
            <ac:spMk id="2" creationId="{DC7AEEFC-4721-3B0B-90F5-E06805E13455}"/>
          </ac:spMkLst>
        </pc:spChg>
        <pc:spChg chg="del">
          <ac:chgData name="P Kyteas" userId="50ed48d6b988d59b" providerId="LiveId" clId="{2C93074F-ADFF-44EE-BA12-0A301C5DE954}" dt="2022-09-11T17:09:06.855" v="221" actId="478"/>
          <ac:spMkLst>
            <pc:docMk/>
            <pc:sldMk cId="3559132998" sldId="259"/>
            <ac:spMk id="3" creationId="{BE10B5EF-4D1E-1159-3212-5173BD4799C3}"/>
          </ac:spMkLst>
        </pc:spChg>
        <pc:spChg chg="add mod">
          <ac:chgData name="P Kyteas" userId="50ed48d6b988d59b" providerId="LiveId" clId="{2C93074F-ADFF-44EE-BA12-0A301C5DE954}" dt="2022-09-11T17:41:02.689" v="258" actId="1076"/>
          <ac:spMkLst>
            <pc:docMk/>
            <pc:sldMk cId="3559132998" sldId="259"/>
            <ac:spMk id="4" creationId="{AAE9BD64-1197-C494-9877-804EDC034EC6}"/>
          </ac:spMkLst>
        </pc:spChg>
        <pc:picChg chg="add mod">
          <ac:chgData name="P Kyteas" userId="50ed48d6b988d59b" providerId="LiveId" clId="{2C93074F-ADFF-44EE-BA12-0A301C5DE954}" dt="2022-09-11T17:41:05.157" v="259" actId="1076"/>
          <ac:picMkLst>
            <pc:docMk/>
            <pc:sldMk cId="3559132998" sldId="259"/>
            <ac:picMk id="6" creationId="{3710AD79-B2EC-60D4-B853-A2EB8EA61069}"/>
          </ac:picMkLst>
        </pc:picChg>
      </pc:sldChg>
      <pc:sldChg chg="addSp delSp modSp mod">
        <pc:chgData name="P Kyteas" userId="50ed48d6b988d59b" providerId="LiveId" clId="{2C93074F-ADFF-44EE-BA12-0A301C5DE954}" dt="2022-09-11T17:45:20.950" v="264" actId="14100"/>
        <pc:sldMkLst>
          <pc:docMk/>
          <pc:sldMk cId="2805028766" sldId="260"/>
        </pc:sldMkLst>
        <pc:picChg chg="add mod">
          <ac:chgData name="P Kyteas" userId="50ed48d6b988d59b" providerId="LiveId" clId="{2C93074F-ADFF-44EE-BA12-0A301C5DE954}" dt="2022-09-11T17:45:20.950" v="264" actId="14100"/>
          <ac:picMkLst>
            <pc:docMk/>
            <pc:sldMk cId="2805028766" sldId="260"/>
            <ac:picMk id="3" creationId="{969CBE39-2B7A-DF0A-F4D0-E6488787F2D3}"/>
          </ac:picMkLst>
        </pc:picChg>
        <pc:picChg chg="del">
          <ac:chgData name="P Kyteas" userId="50ed48d6b988d59b" providerId="LiveId" clId="{2C93074F-ADFF-44EE-BA12-0A301C5DE954}" dt="2022-09-11T17:41:21.792" v="260" actId="478"/>
          <ac:picMkLst>
            <pc:docMk/>
            <pc:sldMk cId="2805028766" sldId="260"/>
            <ac:picMk id="6" creationId="{3710AD79-B2EC-60D4-B853-A2EB8EA61069}"/>
          </ac:picMkLst>
        </pc:picChg>
      </pc:sldChg>
      <pc:sldChg chg="addSp delSp modSp mod">
        <pc:chgData name="P Kyteas" userId="50ed48d6b988d59b" providerId="LiveId" clId="{2C93074F-ADFF-44EE-BA12-0A301C5DE954}" dt="2022-09-11T17:49:06.752" v="268" actId="14100"/>
        <pc:sldMkLst>
          <pc:docMk/>
          <pc:sldMk cId="852451090" sldId="261"/>
        </pc:sldMkLst>
        <pc:picChg chg="add mod">
          <ac:chgData name="P Kyteas" userId="50ed48d6b988d59b" providerId="LiveId" clId="{2C93074F-ADFF-44EE-BA12-0A301C5DE954}" dt="2022-09-11T17:49:06.752" v="268" actId="14100"/>
          <ac:picMkLst>
            <pc:docMk/>
            <pc:sldMk cId="852451090" sldId="261"/>
            <ac:picMk id="3" creationId="{A5D3D1AD-1CF5-1D7A-FB64-E52937B4B82B}"/>
          </ac:picMkLst>
        </pc:picChg>
        <pc:picChg chg="del">
          <ac:chgData name="P Kyteas" userId="50ed48d6b988d59b" providerId="LiveId" clId="{2C93074F-ADFF-44EE-BA12-0A301C5DE954}" dt="2022-09-11T17:48:58.074" v="265" actId="478"/>
          <ac:picMkLst>
            <pc:docMk/>
            <pc:sldMk cId="852451090" sldId="261"/>
            <ac:picMk id="6" creationId="{3710AD79-B2EC-60D4-B853-A2EB8EA61069}"/>
          </ac:picMkLst>
        </pc:picChg>
      </pc:sldChg>
      <pc:sldChg chg="addSp delSp modSp new mod">
        <pc:chgData name="P Kyteas" userId="50ed48d6b988d59b" providerId="LiveId" clId="{2C93074F-ADFF-44EE-BA12-0A301C5DE954}" dt="2022-09-11T18:15:57.879" v="310" actId="22"/>
        <pc:sldMkLst>
          <pc:docMk/>
          <pc:sldMk cId="2045258519" sldId="262"/>
        </pc:sldMkLst>
        <pc:spChg chg="del">
          <ac:chgData name="P Kyteas" userId="50ed48d6b988d59b" providerId="LiveId" clId="{2C93074F-ADFF-44EE-BA12-0A301C5DE954}" dt="2022-09-11T18:15:27.886" v="306" actId="478"/>
          <ac:spMkLst>
            <pc:docMk/>
            <pc:sldMk cId="2045258519" sldId="262"/>
            <ac:spMk id="2" creationId="{FBD72354-9913-E0C1-D414-C911139EE9EE}"/>
          </ac:spMkLst>
        </pc:spChg>
        <pc:spChg chg="del">
          <ac:chgData name="P Kyteas" userId="50ed48d6b988d59b" providerId="LiveId" clId="{2C93074F-ADFF-44EE-BA12-0A301C5DE954}" dt="2022-09-11T18:15:31.789" v="307" actId="478"/>
          <ac:spMkLst>
            <pc:docMk/>
            <pc:sldMk cId="2045258519" sldId="262"/>
            <ac:spMk id="3" creationId="{105B2A5C-9514-A561-950C-BBD6022E7FC2}"/>
          </ac:spMkLst>
        </pc:spChg>
        <pc:spChg chg="add">
          <ac:chgData name="P Kyteas" userId="50ed48d6b988d59b" providerId="LiveId" clId="{2C93074F-ADFF-44EE-BA12-0A301C5DE954}" dt="2022-09-11T18:15:57.879" v="310" actId="22"/>
          <ac:spMkLst>
            <pc:docMk/>
            <pc:sldMk cId="2045258519" sldId="262"/>
            <ac:spMk id="7" creationId="{6F84FD42-66A8-47C0-E252-6B102CDB1D55}"/>
          </ac:spMkLst>
        </pc:spChg>
        <pc:spChg chg="add">
          <ac:chgData name="P Kyteas" userId="50ed48d6b988d59b" providerId="LiveId" clId="{2C93074F-ADFF-44EE-BA12-0A301C5DE954}" dt="2022-09-11T18:15:57.879" v="310" actId="22"/>
          <ac:spMkLst>
            <pc:docMk/>
            <pc:sldMk cId="2045258519" sldId="262"/>
            <ac:spMk id="9" creationId="{59C5CD48-94DF-7F59-C02A-9C3FB09C0C27}"/>
          </ac:spMkLst>
        </pc:spChg>
        <pc:picChg chg="add mod">
          <ac:chgData name="P Kyteas" userId="50ed48d6b988d59b" providerId="LiveId" clId="{2C93074F-ADFF-44EE-BA12-0A301C5DE954}" dt="2022-09-11T18:15:35.862" v="309" actId="1076"/>
          <ac:picMkLst>
            <pc:docMk/>
            <pc:sldMk cId="2045258519" sldId="262"/>
            <ac:picMk id="5" creationId="{CECD1601-28D1-A2EE-9BC7-2DA707E26834}"/>
          </ac:picMkLst>
        </pc:picChg>
      </pc:sldChg>
      <pc:sldChg chg="addSp delSp modSp mod">
        <pc:chgData name="P Kyteas" userId="50ed48d6b988d59b" providerId="LiveId" clId="{2C93074F-ADFF-44EE-BA12-0A301C5DE954}" dt="2022-09-11T18:24:39.327" v="338" actId="1076"/>
        <pc:sldMkLst>
          <pc:docMk/>
          <pc:sldMk cId="4221017740" sldId="263"/>
        </pc:sldMkLst>
        <pc:spChg chg="mod">
          <ac:chgData name="P Kyteas" userId="50ed48d6b988d59b" providerId="LiveId" clId="{2C93074F-ADFF-44EE-BA12-0A301C5DE954}" dt="2022-09-11T18:24:36.320" v="337" actId="1076"/>
          <ac:spMkLst>
            <pc:docMk/>
            <pc:sldMk cId="4221017740" sldId="263"/>
            <ac:spMk id="7" creationId="{6F84FD42-66A8-47C0-E252-6B102CDB1D55}"/>
          </ac:spMkLst>
        </pc:spChg>
        <pc:spChg chg="mod">
          <ac:chgData name="P Kyteas" userId="50ed48d6b988d59b" providerId="LiveId" clId="{2C93074F-ADFF-44EE-BA12-0A301C5DE954}" dt="2022-09-11T18:24:39.327" v="338" actId="1076"/>
          <ac:spMkLst>
            <pc:docMk/>
            <pc:sldMk cId="4221017740" sldId="263"/>
            <ac:spMk id="9" creationId="{59C5CD48-94DF-7F59-C02A-9C3FB09C0C27}"/>
          </ac:spMkLst>
        </pc:spChg>
        <pc:picChg chg="add mod">
          <ac:chgData name="P Kyteas" userId="50ed48d6b988d59b" providerId="LiveId" clId="{2C93074F-ADFF-44EE-BA12-0A301C5DE954}" dt="2022-09-11T18:24:31.874" v="336" actId="1076"/>
          <ac:picMkLst>
            <pc:docMk/>
            <pc:sldMk cId="4221017740" sldId="263"/>
            <ac:picMk id="3" creationId="{55680AD3-E9B8-8338-F386-608211490EE3}"/>
          </ac:picMkLst>
        </pc:picChg>
        <pc:picChg chg="del">
          <ac:chgData name="P Kyteas" userId="50ed48d6b988d59b" providerId="LiveId" clId="{2C93074F-ADFF-44EE-BA12-0A301C5DE954}" dt="2022-09-11T18:16:42.150" v="328" actId="478"/>
          <ac:picMkLst>
            <pc:docMk/>
            <pc:sldMk cId="4221017740" sldId="263"/>
            <ac:picMk id="5" creationId="{CECD1601-28D1-A2EE-9BC7-2DA707E26834}"/>
          </ac:picMkLst>
        </pc:picChg>
      </pc:sldChg>
      <pc:sldChg chg="addSp delSp modSp add mod">
        <pc:chgData name="P Kyteas" userId="50ed48d6b988d59b" providerId="LiveId" clId="{2C93074F-ADFF-44EE-BA12-0A301C5DE954}" dt="2022-09-11T18:37:57.413" v="368" actId="1076"/>
        <pc:sldMkLst>
          <pc:docMk/>
          <pc:sldMk cId="571305949" sldId="264"/>
        </pc:sldMkLst>
        <pc:picChg chg="del">
          <ac:chgData name="P Kyteas" userId="50ed48d6b988d59b" providerId="LiveId" clId="{2C93074F-ADFF-44EE-BA12-0A301C5DE954}" dt="2022-09-11T18:25:09.355" v="340" actId="478"/>
          <ac:picMkLst>
            <pc:docMk/>
            <pc:sldMk cId="571305949" sldId="264"/>
            <ac:picMk id="3" creationId="{55680AD3-E9B8-8338-F386-608211490EE3}"/>
          </ac:picMkLst>
        </pc:picChg>
        <pc:picChg chg="add mod">
          <ac:chgData name="P Kyteas" userId="50ed48d6b988d59b" providerId="LiveId" clId="{2C93074F-ADFF-44EE-BA12-0A301C5DE954}" dt="2022-09-11T18:37:57.413" v="368" actId="1076"/>
          <ac:picMkLst>
            <pc:docMk/>
            <pc:sldMk cId="571305949" sldId="264"/>
            <ac:picMk id="3" creationId="{B4C4CDFC-560F-23EF-6055-7619847B48AF}"/>
          </ac:picMkLst>
        </pc:picChg>
        <pc:picChg chg="add mod">
          <ac:chgData name="P Kyteas" userId="50ed48d6b988d59b" providerId="LiveId" clId="{2C93074F-ADFF-44EE-BA12-0A301C5DE954}" dt="2022-09-11T18:34:33.920" v="343" actId="14100"/>
          <ac:picMkLst>
            <pc:docMk/>
            <pc:sldMk cId="571305949" sldId="264"/>
            <ac:picMk id="4" creationId="{1689164A-1618-4E05-13B8-215519B9C7AE}"/>
          </ac:picMkLst>
        </pc:picChg>
      </pc:sldChg>
      <pc:sldChg chg="addSp delSp modSp add mod modClrScheme chgLayout">
        <pc:chgData name="P Kyteas" userId="50ed48d6b988d59b" providerId="LiveId" clId="{2C93074F-ADFF-44EE-BA12-0A301C5DE954}" dt="2022-09-11T18:50:12.310" v="404" actId="1076"/>
        <pc:sldMkLst>
          <pc:docMk/>
          <pc:sldMk cId="3759530682" sldId="265"/>
        </pc:sldMkLst>
        <pc:spChg chg="mod ord">
          <ac:chgData name="P Kyteas" userId="50ed48d6b988d59b" providerId="LiveId" clId="{2C93074F-ADFF-44EE-BA12-0A301C5DE954}" dt="2022-09-11T18:44:19.788" v="381" actId="26606"/>
          <ac:spMkLst>
            <pc:docMk/>
            <pc:sldMk cId="3759530682" sldId="265"/>
            <ac:spMk id="4" creationId="{DA1EDEEC-7406-C997-C1C5-C8B95A852199}"/>
          </ac:spMkLst>
        </pc:spChg>
        <pc:spChg chg="mod ord">
          <ac:chgData name="P Kyteas" userId="50ed48d6b988d59b" providerId="LiveId" clId="{2C93074F-ADFF-44EE-BA12-0A301C5DE954}" dt="2022-09-11T18:50:10.648" v="403" actId="1076"/>
          <ac:spMkLst>
            <pc:docMk/>
            <pc:sldMk cId="3759530682" sldId="265"/>
            <ac:spMk id="6" creationId="{E10FDDB4-34CC-8979-F887-5D4656679EBE}"/>
          </ac:spMkLst>
        </pc:spChg>
        <pc:picChg chg="add del mod">
          <ac:chgData name="P Kyteas" userId="50ed48d6b988d59b" providerId="LiveId" clId="{2C93074F-ADFF-44EE-BA12-0A301C5DE954}" dt="2022-09-11T18:50:12.310" v="404" actId="1076"/>
          <ac:picMkLst>
            <pc:docMk/>
            <pc:sldMk cId="3759530682" sldId="265"/>
            <ac:picMk id="3" creationId="{22A104B0-559F-7437-35D6-AA9D6C192B51}"/>
          </ac:picMkLst>
        </pc:picChg>
        <pc:picChg chg="del">
          <ac:chgData name="P Kyteas" userId="50ed48d6b988d59b" providerId="LiveId" clId="{2C93074F-ADFF-44EE-BA12-0A301C5DE954}" dt="2022-09-11T18:35:04.604" v="345" actId="478"/>
          <ac:picMkLst>
            <pc:docMk/>
            <pc:sldMk cId="3759530682" sldId="265"/>
            <ac:picMk id="8" creationId="{AE7AC715-0B40-224B-1B16-6EC6D56DCA51}"/>
          </ac:picMkLst>
        </pc:picChg>
        <pc:picChg chg="del">
          <ac:chgData name="P Kyteas" userId="50ed48d6b988d59b" providerId="LiveId" clId="{2C93074F-ADFF-44EE-BA12-0A301C5DE954}" dt="2022-09-11T18:35:05.406" v="346" actId="478"/>
          <ac:picMkLst>
            <pc:docMk/>
            <pc:sldMk cId="3759530682" sldId="265"/>
            <ac:picMk id="10" creationId="{F09C8F36-3F58-5CA0-EF4C-85386BCB1336}"/>
          </ac:picMkLst>
        </pc:picChg>
      </pc:sldChg>
      <pc:sldChg chg="addSp delSp modSp new mod">
        <pc:chgData name="P Kyteas" userId="50ed48d6b988d59b" providerId="LiveId" clId="{2C93074F-ADFF-44EE-BA12-0A301C5DE954}" dt="2022-09-11T18:44:24.049" v="385" actId="14100"/>
        <pc:sldMkLst>
          <pc:docMk/>
          <pc:sldMk cId="943001570" sldId="266"/>
        </pc:sldMkLst>
        <pc:spChg chg="del">
          <ac:chgData name="P Kyteas" userId="50ed48d6b988d59b" providerId="LiveId" clId="{2C93074F-ADFF-44EE-BA12-0A301C5DE954}" dt="2022-09-11T18:40:57.850" v="371" actId="478"/>
          <ac:spMkLst>
            <pc:docMk/>
            <pc:sldMk cId="943001570" sldId="266"/>
            <ac:spMk id="2" creationId="{BDBD0A92-BDBB-60DD-228B-B423910DAFF1}"/>
          </ac:spMkLst>
        </pc:spChg>
        <pc:spChg chg="del">
          <ac:chgData name="P Kyteas" userId="50ed48d6b988d59b" providerId="LiveId" clId="{2C93074F-ADFF-44EE-BA12-0A301C5DE954}" dt="2022-09-11T18:40:56.308" v="370" actId="478"/>
          <ac:spMkLst>
            <pc:docMk/>
            <pc:sldMk cId="943001570" sldId="266"/>
            <ac:spMk id="3" creationId="{DF4150A3-A5FF-1FF9-3E66-3D4C7FF8CCD8}"/>
          </ac:spMkLst>
        </pc:spChg>
        <pc:picChg chg="add mod">
          <ac:chgData name="P Kyteas" userId="50ed48d6b988d59b" providerId="LiveId" clId="{2C93074F-ADFF-44EE-BA12-0A301C5DE954}" dt="2022-09-11T18:44:24.049" v="385" actId="14100"/>
          <ac:picMkLst>
            <pc:docMk/>
            <pc:sldMk cId="943001570" sldId="266"/>
            <ac:picMk id="5" creationId="{3F2F11A1-4A2E-01F8-848E-8A68EE955170}"/>
          </ac:picMkLst>
        </pc:picChg>
      </pc:sldChg>
      <pc:sldChg chg="addSp delSp modSp add mod">
        <pc:chgData name="P Kyteas" userId="50ed48d6b988d59b" providerId="LiveId" clId="{2C93074F-ADFF-44EE-BA12-0A301C5DE954}" dt="2022-09-11T18:48:30.894" v="399" actId="1076"/>
        <pc:sldMkLst>
          <pc:docMk/>
          <pc:sldMk cId="1480939951" sldId="267"/>
        </pc:sldMkLst>
        <pc:picChg chg="del">
          <ac:chgData name="P Kyteas" userId="50ed48d6b988d59b" providerId="LiveId" clId="{2C93074F-ADFF-44EE-BA12-0A301C5DE954}" dt="2022-09-11T18:44:51.267" v="388" actId="478"/>
          <ac:picMkLst>
            <pc:docMk/>
            <pc:sldMk cId="1480939951" sldId="267"/>
            <ac:picMk id="3" creationId="{22A104B0-559F-7437-35D6-AA9D6C192B51}"/>
          </ac:picMkLst>
        </pc:picChg>
        <pc:picChg chg="add mod">
          <ac:chgData name="P Kyteas" userId="50ed48d6b988d59b" providerId="LiveId" clId="{2C93074F-ADFF-44EE-BA12-0A301C5DE954}" dt="2022-09-11T18:48:30.894" v="399" actId="1076"/>
          <ac:picMkLst>
            <pc:docMk/>
            <pc:sldMk cId="1480939951" sldId="267"/>
            <ac:picMk id="5" creationId="{EEEB6D8D-4204-08BE-B79A-C6360A394D2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21/9/2022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21/9/2022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21/9/2022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21/9/2022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21/9/2022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21/9/2022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21/9/2022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21/9/2022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21/9/2022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21/9/2022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21/9/2022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21/9/2022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335758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FF0000"/>
                </a:solidFill>
              </a:rPr>
              <a:t>Μάθημα  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Α.1.4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285720" y="1000108"/>
            <a:ext cx="6000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i="1" dirty="0">
                <a:solidFill>
                  <a:srgbClr val="002060"/>
                </a:solidFill>
              </a:rPr>
              <a:t>Ποιον χάρτη να διαλέξω;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14290"/>
            <a:ext cx="3500430" cy="3157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00372"/>
            <a:ext cx="5414768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="" xmlns:a16="http://schemas.microsoft.com/office/drawing/2014/main" id="{1689164A-1618-4E05-13B8-215519B9C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69" y="1340768"/>
            <a:ext cx="8360383" cy="53588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4C4CDFC-560F-23EF-6055-7619847B4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9675" y="50230"/>
            <a:ext cx="1165278" cy="118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3">
            <a:extLst>
              <a:ext uri="{FF2B5EF4-FFF2-40B4-BE49-F238E27FC236}">
                <a16:creationId xmlns="" xmlns:a16="http://schemas.microsoft.com/office/drawing/2014/main" id="{DA1EDEEC-7406-C997-C1C5-C8B95A852199}"/>
              </a:ext>
            </a:extLst>
          </p:cNvPr>
          <p:cNvSpPr txBox="1"/>
          <p:nvPr/>
        </p:nvSpPr>
        <p:spPr>
          <a:xfrm>
            <a:off x="714348" y="285728"/>
            <a:ext cx="60722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/>
              <a:t>Χάρτες γενικής </a:t>
            </a:r>
            <a:r>
              <a:rPr lang="el-GR" b="1" u="sng" dirty="0" smtClean="0"/>
              <a:t>χρήσης </a:t>
            </a:r>
            <a:r>
              <a:rPr lang="el-GR" dirty="0" smtClean="0"/>
              <a:t>–    </a:t>
            </a:r>
            <a:r>
              <a:rPr lang="el-GR" sz="2400" b="1" dirty="0" smtClean="0">
                <a:solidFill>
                  <a:srgbClr val="FF0000"/>
                </a:solidFill>
              </a:rPr>
              <a:t>Πολιτικός</a:t>
            </a:r>
            <a:r>
              <a:rPr lang="el-GR" dirty="0" smtClean="0"/>
              <a:t>   </a:t>
            </a:r>
            <a:r>
              <a:rPr lang="el-GR" sz="2400" b="1" dirty="0" smtClean="0">
                <a:solidFill>
                  <a:srgbClr val="FF0000"/>
                </a:solidFill>
              </a:rPr>
              <a:t>Χάρτης    </a:t>
            </a:r>
            <a:endParaRPr lang="el-GR" sz="2400" b="1" dirty="0" smtClean="0">
              <a:solidFill>
                <a:srgbClr val="FF0000"/>
              </a:solidFill>
            </a:endParaRPr>
          </a:p>
          <a:p>
            <a:r>
              <a:rPr lang="el-GR" dirty="0" smtClean="0"/>
              <a:t>  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57130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A1EDEEC-7406-C997-C1C5-C8B95A852199}"/>
              </a:ext>
            </a:extLst>
          </p:cNvPr>
          <p:cNvSpPr txBox="1"/>
          <p:nvPr/>
        </p:nvSpPr>
        <p:spPr>
          <a:xfrm>
            <a:off x="2357422" y="14285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/>
              <a:t>Θεματικοί Χάρτες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10FDDB4-34CC-8979-F887-5D4656679EBE}"/>
              </a:ext>
            </a:extLst>
          </p:cNvPr>
          <p:cNvSpPr txBox="1"/>
          <p:nvPr/>
        </p:nvSpPr>
        <p:spPr>
          <a:xfrm>
            <a:off x="4714876" y="642918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Χάρτης ελληνικού κλίματος  </a:t>
            </a:r>
            <a:endParaRPr lang="el-GR" sz="2000" b="1" dirty="0">
              <a:solidFill>
                <a:srgbClr val="FF0000"/>
              </a:solidFill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="" xmlns:a16="http://schemas.microsoft.com/office/drawing/2014/main" id="{22A104B0-559F-7437-35D6-AA9D6C192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218" y="999312"/>
            <a:ext cx="4969389" cy="57086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5953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EEEB6D8D-4204-08BE-B79A-C6360A394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68605"/>
            <a:ext cx="5688632" cy="5394226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="" xmlns:a16="http://schemas.microsoft.com/office/drawing/2014/main" id="{E10FDDB4-34CC-8979-F887-5D4656679EBE}"/>
              </a:ext>
            </a:extLst>
          </p:cNvPr>
          <p:cNvSpPr txBox="1"/>
          <p:nvPr/>
        </p:nvSpPr>
        <p:spPr>
          <a:xfrm>
            <a:off x="1214414" y="642918"/>
            <a:ext cx="6000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Χάρτης γεωγραφικής κατανομής της ανάπτυξης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="" xmlns:a16="http://schemas.microsoft.com/office/drawing/2014/main" id="{DA1EDEEC-7406-C997-C1C5-C8B95A852199}"/>
              </a:ext>
            </a:extLst>
          </p:cNvPr>
          <p:cNvSpPr txBox="1"/>
          <p:nvPr/>
        </p:nvSpPr>
        <p:spPr>
          <a:xfrm>
            <a:off x="2357422" y="14285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/>
              <a:t>Θεματικοί Χάρτες  </a:t>
            </a:r>
          </a:p>
        </p:txBody>
      </p:sp>
    </p:spTree>
    <p:extLst>
      <p:ext uri="{BB962C8B-B14F-4D97-AF65-F5344CB8AC3E}">
        <p14:creationId xmlns="" xmlns:p14="http://schemas.microsoft.com/office/powerpoint/2010/main" val="148093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>
            <a:extLst>
              <a:ext uri="{FF2B5EF4-FFF2-40B4-BE49-F238E27FC236}">
                <a16:creationId xmlns="" xmlns:a16="http://schemas.microsoft.com/office/drawing/2014/main" id="{E10FDDB4-34CC-8979-F887-5D4656679EBE}"/>
              </a:ext>
            </a:extLst>
          </p:cNvPr>
          <p:cNvSpPr txBox="1"/>
          <p:nvPr/>
        </p:nvSpPr>
        <p:spPr>
          <a:xfrm>
            <a:off x="1214414" y="642918"/>
            <a:ext cx="6000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Χάρτης θερμοκρασιών της Ευρώπης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="" xmlns:a16="http://schemas.microsoft.com/office/drawing/2014/main" id="{DA1EDEEC-7406-C997-C1C5-C8B95A852199}"/>
              </a:ext>
            </a:extLst>
          </p:cNvPr>
          <p:cNvSpPr txBox="1"/>
          <p:nvPr/>
        </p:nvSpPr>
        <p:spPr>
          <a:xfrm>
            <a:off x="2357422" y="14285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/>
              <a:t>Θεματικοί Χάρτες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71546"/>
            <a:ext cx="7358114" cy="5584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04225" y="952500"/>
            <a:ext cx="739775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48093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AE9BD64-1197-C494-9877-804EDC034EC6}"/>
              </a:ext>
            </a:extLst>
          </p:cNvPr>
          <p:cNvSpPr txBox="1"/>
          <p:nvPr/>
        </p:nvSpPr>
        <p:spPr>
          <a:xfrm>
            <a:off x="142844" y="285728"/>
            <a:ext cx="83582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FF0000"/>
                </a:solidFill>
              </a:rPr>
              <a:t>Ανάγλυφο μιας περιοχής </a:t>
            </a:r>
            <a:r>
              <a:rPr lang="el-GR" sz="2800" dirty="0"/>
              <a:t>είναι τα </a:t>
            </a:r>
            <a:r>
              <a:rPr lang="el-GR" sz="2800" dirty="0" smtClean="0"/>
              <a:t>βουνά</a:t>
            </a:r>
            <a:r>
              <a:rPr lang="en-US" sz="2800" dirty="0" smtClean="0"/>
              <a:t>,</a:t>
            </a:r>
            <a:r>
              <a:rPr lang="el-GR" sz="2800" dirty="0" smtClean="0"/>
              <a:t> </a:t>
            </a:r>
            <a:r>
              <a:rPr lang="el-GR" sz="2800" dirty="0"/>
              <a:t>οι </a:t>
            </a:r>
            <a:r>
              <a:rPr lang="el-GR" sz="2800" dirty="0" smtClean="0"/>
              <a:t>πεδιάδες</a:t>
            </a:r>
            <a:r>
              <a:rPr lang="en-US" sz="2800" dirty="0" smtClean="0"/>
              <a:t>,</a:t>
            </a:r>
            <a:r>
              <a:rPr lang="el-GR" sz="2800" dirty="0" smtClean="0"/>
              <a:t> </a:t>
            </a:r>
            <a:r>
              <a:rPr lang="el-GR" sz="2800" dirty="0"/>
              <a:t>η </a:t>
            </a:r>
            <a:r>
              <a:rPr lang="el-GR" sz="2800" dirty="0" smtClean="0"/>
              <a:t>θάλασσα</a:t>
            </a:r>
            <a:r>
              <a:rPr lang="en-US" sz="2800" dirty="0" smtClean="0"/>
              <a:t>,</a:t>
            </a:r>
            <a:r>
              <a:rPr lang="el-GR" sz="2800" dirty="0" smtClean="0"/>
              <a:t> </a:t>
            </a:r>
            <a:r>
              <a:rPr lang="el-GR" sz="2800" dirty="0"/>
              <a:t>τα </a:t>
            </a:r>
            <a:r>
              <a:rPr lang="el-GR" sz="2800" dirty="0" smtClean="0"/>
              <a:t>ποτάμια</a:t>
            </a:r>
            <a:r>
              <a:rPr lang="en-US" sz="2800" dirty="0" smtClean="0"/>
              <a:t> …</a:t>
            </a:r>
            <a:r>
              <a:rPr lang="el-GR" sz="2800" dirty="0" smtClean="0"/>
              <a:t> </a:t>
            </a:r>
            <a:r>
              <a:rPr lang="el-GR" sz="2800" dirty="0"/>
              <a:t>και γενικά η μορφολογία του εδάφους της περιοχής 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="" xmlns:a16="http://schemas.microsoft.com/office/drawing/2014/main" id="{3710AD79-B2EC-60D4-B853-A2EB8EA61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37942"/>
            <a:ext cx="6954220" cy="38200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59132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AE9BD64-1197-C494-9877-804EDC034EC6}"/>
              </a:ext>
            </a:extLst>
          </p:cNvPr>
          <p:cNvSpPr txBox="1"/>
          <p:nvPr/>
        </p:nvSpPr>
        <p:spPr>
          <a:xfrm>
            <a:off x="142844" y="142852"/>
            <a:ext cx="7918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 </a:t>
            </a:r>
            <a:r>
              <a:rPr lang="el-GR" sz="2400" dirty="0" smtClean="0"/>
              <a:t>τοπίο που απεικονίζεται στην παρακάτω εικόνα , έχει </a:t>
            </a:r>
            <a:r>
              <a:rPr lang="el-GR" sz="2400" b="1" dirty="0" smtClean="0"/>
              <a:t>ανάγλυφο πεδινό.</a:t>
            </a:r>
          </a:p>
          <a:p>
            <a:endParaRPr lang="el-GR" sz="2400" b="1" dirty="0" smtClean="0"/>
          </a:p>
          <a:p>
            <a:r>
              <a:rPr lang="el-GR" sz="2400" dirty="0" smtClean="0"/>
              <a:t> Δηλαδή πρόκειται για μια πεδιάδα.</a:t>
            </a:r>
            <a:endParaRPr lang="el-GR" sz="2400" dirty="0"/>
          </a:p>
        </p:txBody>
      </p:sp>
      <p:pic>
        <p:nvPicPr>
          <p:cNvPr id="3" name="Εικόνα 2">
            <a:extLst>
              <a:ext uri="{FF2B5EF4-FFF2-40B4-BE49-F238E27FC236}">
                <a16:creationId xmlns="" xmlns:a16="http://schemas.microsoft.com/office/drawing/2014/main" id="{969CBE39-2B7A-DF0A-F4D0-E6488787F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859651"/>
            <a:ext cx="8643998" cy="48554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0502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="" xmlns:a16="http://schemas.microsoft.com/office/drawing/2014/main" id="{A5D3D1AD-1CF5-1D7A-FB64-E52937B4B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291365"/>
            <a:ext cx="8032976" cy="5377446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="" xmlns:a16="http://schemas.microsoft.com/office/drawing/2014/main" id="{AAE9BD64-1197-C494-9877-804EDC034EC6}"/>
              </a:ext>
            </a:extLst>
          </p:cNvPr>
          <p:cNvSpPr txBox="1"/>
          <p:nvPr/>
        </p:nvSpPr>
        <p:spPr>
          <a:xfrm>
            <a:off x="142844" y="142852"/>
            <a:ext cx="9001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 </a:t>
            </a:r>
            <a:r>
              <a:rPr lang="el-GR" sz="2400" dirty="0" smtClean="0"/>
              <a:t>τοπίο που απεικονίζεται στην παρακάτω εικόνα , έχει </a:t>
            </a:r>
            <a:r>
              <a:rPr lang="el-GR" sz="2400" b="1" dirty="0" smtClean="0"/>
              <a:t>ανάγλυφο ορεινό</a:t>
            </a:r>
            <a:r>
              <a:rPr lang="el-GR" sz="2400" b="1" dirty="0" smtClean="0"/>
              <a:t>,</a:t>
            </a:r>
            <a:r>
              <a:rPr lang="en-US" sz="2400" b="1" dirty="0" smtClean="0"/>
              <a:t> </a:t>
            </a:r>
            <a:r>
              <a:rPr lang="el-GR" sz="2400" b="1" dirty="0" smtClean="0"/>
              <a:t> </a:t>
            </a:r>
            <a:r>
              <a:rPr lang="el-GR" sz="2400" b="1" dirty="0" smtClean="0"/>
              <a:t>με λόφους </a:t>
            </a:r>
            <a:r>
              <a:rPr lang="en-US" sz="2400" b="1" dirty="0" smtClean="0"/>
              <a:t>  </a:t>
            </a:r>
            <a:r>
              <a:rPr lang="el-GR" sz="2400" b="1" dirty="0" smtClean="0"/>
              <a:t>και </a:t>
            </a:r>
            <a:r>
              <a:rPr lang="el-GR" sz="2400" b="1" dirty="0" smtClean="0"/>
              <a:t>μια λίμνη.</a:t>
            </a:r>
          </a:p>
          <a:p>
            <a:r>
              <a:rPr lang="el-GR" sz="2400" b="1" dirty="0" smtClean="0"/>
              <a:t> </a:t>
            </a:r>
            <a:endParaRPr lang="el-GR" sz="2400" dirty="0"/>
          </a:p>
        </p:txBody>
      </p:sp>
    </p:spTree>
    <p:extLst>
      <p:ext uri="{BB962C8B-B14F-4D97-AF65-F5344CB8AC3E}">
        <p14:creationId xmlns="" xmlns:p14="http://schemas.microsoft.com/office/powerpoint/2010/main" val="852451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C93677B-6402-328B-6CCD-50AD50311E38}"/>
              </a:ext>
            </a:extLst>
          </p:cNvPr>
          <p:cNvSpPr txBox="1"/>
          <p:nvPr/>
        </p:nvSpPr>
        <p:spPr>
          <a:xfrm>
            <a:off x="71374" y="214290"/>
            <a:ext cx="9072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 Γ</a:t>
            </a:r>
            <a:r>
              <a:rPr lang="el-GR" sz="2400" dirty="0" smtClean="0"/>
              <a:t>ενικά υπάρχουν πολλά ειδή χαρτών…. </a:t>
            </a:r>
          </a:p>
          <a:p>
            <a:r>
              <a:rPr lang="el-GR" sz="2400" u="sng" dirty="0" smtClean="0"/>
              <a:t>Έτσι όλους αυτούς τους χάρτες </a:t>
            </a:r>
            <a:r>
              <a:rPr lang="el-GR" sz="2400" u="sng" dirty="0"/>
              <a:t>τους χωρίζουμε σε 2 κύριες </a:t>
            </a:r>
            <a:r>
              <a:rPr lang="el-GR" sz="2400" u="sng" dirty="0" smtClean="0"/>
              <a:t>κατηγορίες: </a:t>
            </a:r>
            <a:endParaRPr lang="el-GR" sz="2400" u="sng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1712C8F-7484-2D1F-A57E-0CA5458792FD}"/>
              </a:ext>
            </a:extLst>
          </p:cNvPr>
          <p:cNvSpPr txBox="1"/>
          <p:nvPr/>
        </p:nvSpPr>
        <p:spPr>
          <a:xfrm>
            <a:off x="285720" y="2285992"/>
            <a:ext cx="3314078" cy="3693319"/>
          </a:xfrm>
          <a:prstGeom prst="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l-GR" b="1" dirty="0"/>
              <a:t>Χάρτες γενικής </a:t>
            </a:r>
            <a:r>
              <a:rPr lang="el-GR" b="1" dirty="0" smtClean="0"/>
              <a:t>χρήσης </a:t>
            </a:r>
            <a:r>
              <a:rPr lang="el-GR" dirty="0" smtClean="0"/>
              <a:t>(γενικοί ή τοπογραφικοί χάρτες) </a:t>
            </a:r>
            <a:endParaRPr lang="en-US" dirty="0" smtClean="0"/>
          </a:p>
          <a:p>
            <a:endParaRPr lang="en-US" dirty="0" smtClean="0"/>
          </a:p>
          <a:p>
            <a:r>
              <a:rPr lang="el-GR" dirty="0" smtClean="0"/>
              <a:t>Αυτοί οι χάρτες περιέχουν γενικές πληροφορίες όπως βουνά, πεδιάδες,  πόλεις δρόμους κ.α</a:t>
            </a:r>
            <a:r>
              <a:rPr lang="el-GR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el-GR" dirty="0" smtClean="0"/>
              <a:t>Χάρτες </a:t>
            </a:r>
            <a:r>
              <a:rPr lang="el-GR" dirty="0" smtClean="0"/>
              <a:t>γενικής χρήσης είναι οι χάρτες του ανάγλυφου,   πολιτικοί χάρτες.  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D90D0D1-7844-C719-F7D9-0186BC98922A}"/>
              </a:ext>
            </a:extLst>
          </p:cNvPr>
          <p:cNvSpPr txBox="1"/>
          <p:nvPr/>
        </p:nvSpPr>
        <p:spPr>
          <a:xfrm>
            <a:off x="5357818" y="2571744"/>
            <a:ext cx="3429024" cy="286232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l-GR" b="1" dirty="0"/>
              <a:t>Θεματικοί </a:t>
            </a:r>
            <a:r>
              <a:rPr lang="en-US" b="1" dirty="0" smtClean="0"/>
              <a:t> (</a:t>
            </a:r>
            <a:r>
              <a:rPr lang="el-GR" b="1" dirty="0" smtClean="0"/>
              <a:t>ή ειδικοί) χάρτες </a:t>
            </a:r>
          </a:p>
          <a:p>
            <a:endParaRPr lang="el-GR" dirty="0" smtClean="0"/>
          </a:p>
          <a:p>
            <a:r>
              <a:rPr lang="el-GR" dirty="0" smtClean="0"/>
              <a:t>Α</a:t>
            </a:r>
            <a:r>
              <a:rPr lang="el-GR" dirty="0" smtClean="0"/>
              <a:t>υτοί  οι  </a:t>
            </a:r>
            <a:r>
              <a:rPr lang="el-GR" dirty="0"/>
              <a:t>χάρτες περιέχουν συγκεκριμένες πληροφορίες </a:t>
            </a:r>
            <a:r>
              <a:rPr lang="el-GR" dirty="0" smtClean="0"/>
              <a:t>.</a:t>
            </a:r>
          </a:p>
          <a:p>
            <a:endParaRPr lang="el-GR" dirty="0" smtClean="0"/>
          </a:p>
          <a:p>
            <a:r>
              <a:rPr lang="el-GR" dirty="0" smtClean="0"/>
              <a:t> </a:t>
            </a:r>
            <a:r>
              <a:rPr lang="el-GR" dirty="0"/>
              <a:t>θεματικοί χάρτες είναι οι χάρτες </a:t>
            </a:r>
            <a:r>
              <a:rPr lang="el-GR" dirty="0" smtClean="0"/>
              <a:t>βροχοπτώσεων,  </a:t>
            </a:r>
            <a:r>
              <a:rPr lang="el-GR" dirty="0"/>
              <a:t>χάρτες θερμοκρασιών , χάρτης παραγωγής </a:t>
            </a:r>
            <a:r>
              <a:rPr lang="el-GR" dirty="0" smtClean="0"/>
              <a:t>προϊόντων  </a:t>
            </a:r>
            <a:r>
              <a:rPr lang="el-GR" dirty="0"/>
              <a:t>και </a:t>
            </a:r>
            <a:r>
              <a:rPr lang="el-GR" dirty="0" smtClean="0"/>
              <a:t>άλλοι… </a:t>
            </a:r>
            <a:endParaRPr lang="el-GR" dirty="0"/>
          </a:p>
        </p:txBody>
      </p:sp>
      <p:cxnSp>
        <p:nvCxnSpPr>
          <p:cNvPr id="10" name="9 - Ευθύγραμμο βέλος σύνδεσης"/>
          <p:cNvCxnSpPr/>
          <p:nvPr/>
        </p:nvCxnSpPr>
        <p:spPr>
          <a:xfrm rot="5400000">
            <a:off x="2250265" y="1178703"/>
            <a:ext cx="1214446" cy="857256"/>
          </a:xfrm>
          <a:prstGeom prst="straightConnector1">
            <a:avLst/>
          </a:prstGeom>
          <a:ln w="50800" cmpd="tri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/>
          <p:nvPr/>
        </p:nvCxnSpPr>
        <p:spPr>
          <a:xfrm rot="16200000" flipH="1">
            <a:off x="4822033" y="1321579"/>
            <a:ext cx="1428760" cy="928694"/>
          </a:xfrm>
          <a:prstGeom prst="straightConnector1">
            <a:avLst/>
          </a:prstGeom>
          <a:ln w="50800" cmpd="tri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3F2F11A1-4A2E-01F8-848E-8A68EE955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836712"/>
            <a:ext cx="7903682" cy="57746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300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A1EDEEC-7406-C997-C1C5-C8B95A852199}"/>
              </a:ext>
            </a:extLst>
          </p:cNvPr>
          <p:cNvSpPr txBox="1"/>
          <p:nvPr/>
        </p:nvSpPr>
        <p:spPr>
          <a:xfrm>
            <a:off x="571472" y="260648"/>
            <a:ext cx="60722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/>
              <a:t>Χάρτες γενικής </a:t>
            </a:r>
            <a:r>
              <a:rPr lang="el-GR" b="1" u="sng" dirty="0" smtClean="0"/>
              <a:t>χρήσης </a:t>
            </a:r>
            <a:r>
              <a:rPr lang="el-GR" dirty="0" smtClean="0"/>
              <a:t>–   </a:t>
            </a:r>
            <a:r>
              <a:rPr lang="el-GR" sz="2400" b="1" dirty="0" smtClean="0">
                <a:solidFill>
                  <a:srgbClr val="FF0000"/>
                </a:solidFill>
              </a:rPr>
              <a:t>Χάρτης   ανάγλυφου</a:t>
            </a:r>
            <a:endParaRPr lang="el-GR" sz="2400" b="1" dirty="0" smtClean="0">
              <a:solidFill>
                <a:srgbClr val="FF0000"/>
              </a:solidFill>
            </a:endParaRPr>
          </a:p>
          <a:p>
            <a:r>
              <a:rPr lang="el-GR" dirty="0" smtClean="0"/>
              <a:t>  </a:t>
            </a:r>
            <a:endParaRPr lang="el-GR" dirty="0"/>
          </a:p>
        </p:txBody>
      </p:sp>
      <p:pic>
        <p:nvPicPr>
          <p:cNvPr id="8" name="Εικόνα 7">
            <a:extLst>
              <a:ext uri="{FF2B5EF4-FFF2-40B4-BE49-F238E27FC236}">
                <a16:creationId xmlns="" xmlns:a16="http://schemas.microsoft.com/office/drawing/2014/main" id="{AE7AC715-0B40-224B-1B16-6EC6D56DC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41011"/>
            <a:ext cx="2308738" cy="2426702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="" xmlns:a16="http://schemas.microsoft.com/office/drawing/2014/main" id="{F09C8F36-3F58-5CA0-EF4C-85386BCB1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8073" y="2467713"/>
            <a:ext cx="8764081" cy="4390288"/>
          </a:xfrm>
          <a:prstGeom prst="rect">
            <a:avLst/>
          </a:prstGeom>
        </p:spPr>
      </p:pic>
      <p:sp>
        <p:nvSpPr>
          <p:cNvPr id="7" name="6 - TextBox"/>
          <p:cNvSpPr txBox="1"/>
          <p:nvPr/>
        </p:nvSpPr>
        <p:spPr>
          <a:xfrm>
            <a:off x="785786" y="1071546"/>
            <a:ext cx="4714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 χάρτης ανάγλυφου,  απεικονίζει το φυσικό περιβάλλον του τόπου,  όπως βουνά, ποτάμια, θάλασσες ,  πεδιάδες κ.α.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91042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CECD1601-28D1-A2EE-9BC7-2DA707E26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000108"/>
            <a:ext cx="8029217" cy="5286412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="" xmlns:a16="http://schemas.microsoft.com/office/drawing/2014/main" id="{DA1EDEEC-7406-C997-C1C5-C8B95A852199}"/>
              </a:ext>
            </a:extLst>
          </p:cNvPr>
          <p:cNvSpPr txBox="1"/>
          <p:nvPr/>
        </p:nvSpPr>
        <p:spPr>
          <a:xfrm>
            <a:off x="571472" y="260648"/>
            <a:ext cx="60722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/>
              <a:t>Χάρτες γενικής </a:t>
            </a:r>
            <a:r>
              <a:rPr lang="el-GR" b="1" u="sng" dirty="0" smtClean="0"/>
              <a:t>χρήσης </a:t>
            </a:r>
            <a:r>
              <a:rPr lang="el-GR" dirty="0" smtClean="0"/>
              <a:t>–   </a:t>
            </a:r>
            <a:r>
              <a:rPr lang="el-GR" sz="2400" b="1" dirty="0" smtClean="0">
                <a:solidFill>
                  <a:srgbClr val="FF0000"/>
                </a:solidFill>
              </a:rPr>
              <a:t>Χάρτης   ανάγλυφου</a:t>
            </a:r>
            <a:endParaRPr lang="el-GR" sz="2400" b="1" dirty="0" smtClean="0">
              <a:solidFill>
                <a:srgbClr val="FF0000"/>
              </a:solidFill>
            </a:endParaRPr>
          </a:p>
          <a:p>
            <a:r>
              <a:rPr lang="el-GR" dirty="0" smtClean="0"/>
              <a:t>  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04525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="" xmlns:a16="http://schemas.microsoft.com/office/drawing/2014/main" id="{55680AD3-E9B8-8338-F386-608211490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72816"/>
            <a:ext cx="8512818" cy="4824536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="" xmlns:a16="http://schemas.microsoft.com/office/drawing/2014/main" id="{DA1EDEEC-7406-C997-C1C5-C8B95A852199}"/>
              </a:ext>
            </a:extLst>
          </p:cNvPr>
          <p:cNvSpPr txBox="1"/>
          <p:nvPr/>
        </p:nvSpPr>
        <p:spPr>
          <a:xfrm>
            <a:off x="714348" y="285728"/>
            <a:ext cx="60722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/>
              <a:t>Χάρτες γενικής </a:t>
            </a:r>
            <a:r>
              <a:rPr lang="el-GR" b="1" u="sng" dirty="0" smtClean="0"/>
              <a:t>χρήσης </a:t>
            </a:r>
            <a:r>
              <a:rPr lang="el-GR" dirty="0" smtClean="0"/>
              <a:t>–    </a:t>
            </a:r>
            <a:r>
              <a:rPr lang="el-GR" sz="2400" b="1" dirty="0" smtClean="0">
                <a:solidFill>
                  <a:srgbClr val="FF0000"/>
                </a:solidFill>
              </a:rPr>
              <a:t>Πολιτικός</a:t>
            </a:r>
            <a:r>
              <a:rPr lang="el-GR" dirty="0" smtClean="0"/>
              <a:t>   </a:t>
            </a:r>
            <a:r>
              <a:rPr lang="el-GR" sz="2400" b="1" dirty="0" smtClean="0">
                <a:solidFill>
                  <a:srgbClr val="FF0000"/>
                </a:solidFill>
              </a:rPr>
              <a:t>Χάρτης    </a:t>
            </a:r>
            <a:endParaRPr lang="el-GR" sz="2400" b="1" dirty="0" smtClean="0">
              <a:solidFill>
                <a:srgbClr val="FF0000"/>
              </a:solidFill>
            </a:endParaRPr>
          </a:p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2214546" y="857232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 πολιτικός χάρτης ,  απεικονίζει το ανθρωπογενές περιβάλλον , όπως χώρες, πόλεις, σύνορα κρατών  κ.α.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22101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Προεξοχή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239</Words>
  <Application>Microsoft Office PowerPoint</Application>
  <PresentationFormat>Προβολή στην οθόνη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hp pc</dc:creator>
  <cp:lastModifiedBy>hp pc</cp:lastModifiedBy>
  <cp:revision>15</cp:revision>
  <dcterms:created xsi:type="dcterms:W3CDTF">2022-09-11T12:56:54Z</dcterms:created>
  <dcterms:modified xsi:type="dcterms:W3CDTF">2022-09-21T14:43:26Z</dcterms:modified>
</cp:coreProperties>
</file>