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85" r:id="rId4"/>
    <p:sldId id="286" r:id="rId5"/>
    <p:sldId id="274" r:id="rId6"/>
    <p:sldId id="273" r:id="rId7"/>
    <p:sldId id="269" r:id="rId8"/>
    <p:sldId id="270" r:id="rId9"/>
    <p:sldId id="258" r:id="rId10"/>
    <p:sldId id="257" r:id="rId11"/>
    <p:sldId id="282" r:id="rId12"/>
    <p:sldId id="281" r:id="rId13"/>
    <p:sldId id="283" r:id="rId14"/>
    <p:sldId id="28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5026"/>
            <a:ext cx="5495934" cy="55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Επεξήγηση με σύννεφο"/>
          <p:cNvSpPr/>
          <p:nvPr/>
        </p:nvSpPr>
        <p:spPr>
          <a:xfrm>
            <a:off x="5572132" y="285728"/>
            <a:ext cx="3214710" cy="2214578"/>
          </a:xfrm>
          <a:prstGeom prst="cloudCallout">
            <a:avLst>
              <a:gd name="adj1" fmla="val -100434"/>
              <a:gd name="adj2" fmla="val 103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6072198" y="78579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Είμαι περίπου 4,6 δισεκατομμύρια χρονών…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4143340" y="6027003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ηλικία της γης είναι   περίπου 4.600.000.000  χρόνια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36"/>
            <a:ext cx="8715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1996445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571604" y="21429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1071546"/>
            <a:ext cx="6357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λιθοσφαιρικές πλάκες μπορεί να: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pPr marL="457200" indent="-457200">
              <a:buAutoNum type="arabicPeriod"/>
            </a:pPr>
            <a:r>
              <a:rPr lang="el-GR" sz="2400" dirty="0" smtClean="0"/>
              <a:t>Να συγκρούονται      (συγκλίνουν )</a:t>
            </a:r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 startAt="2"/>
            </a:pPr>
            <a:r>
              <a:rPr lang="el-GR" sz="2400" dirty="0" smtClean="0"/>
              <a:t>Να απομακρύνονται (αποκλίνουν)</a:t>
            </a:r>
          </a:p>
          <a:p>
            <a:pPr marL="457200" indent="-457200">
              <a:buAutoNum type="arabicPeriod" startAt="2"/>
            </a:pPr>
            <a:endParaRPr lang="el-GR" sz="2400" dirty="0" smtClean="0"/>
          </a:p>
          <a:p>
            <a:pPr marL="457200" indent="-457200">
              <a:buAutoNum type="arabicPeriod" startAt="2"/>
            </a:pPr>
            <a:endParaRPr lang="el-GR" sz="2400" dirty="0" smtClean="0"/>
          </a:p>
          <a:p>
            <a:pPr marL="457200" indent="-457200">
              <a:buAutoNum type="arabicPeriod" startAt="2"/>
            </a:pPr>
            <a:r>
              <a:rPr lang="el-GR" sz="2400" dirty="0" smtClean="0"/>
              <a:t>Να κινούνται παράλληλα  (πλευρικά)</a:t>
            </a:r>
          </a:p>
          <a:p>
            <a:endParaRPr lang="el-GR" sz="2400" dirty="0" smtClean="0"/>
          </a:p>
          <a:p>
            <a:endParaRPr lang="el-GR" sz="2400" dirty="0" smtClean="0"/>
          </a:p>
        </p:txBody>
      </p:sp>
      <p:sp>
        <p:nvSpPr>
          <p:cNvPr id="3" name="2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42844" y="100010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 (πτύχωση)  </a:t>
            </a:r>
            <a:r>
              <a:rPr lang="el-GR" sz="2400" dirty="0" smtClean="0"/>
              <a:t>είναι η δημιουργία βουνών, οροσειρών. </a:t>
            </a:r>
          </a:p>
          <a:p>
            <a:endParaRPr lang="el-GR" sz="2400" dirty="0" smtClean="0"/>
          </a:p>
          <a:p>
            <a:r>
              <a:rPr lang="el-GR" sz="2400" dirty="0" smtClean="0"/>
              <a:t>Η αιτία για της ορογενέσεις είναι οι κινήσεις των λιθοσφαιρικών πλακών.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4071942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 (πτύχωση)  </a:t>
            </a:r>
            <a:r>
              <a:rPr lang="el-GR" sz="2400" dirty="0" smtClean="0"/>
              <a:t>είναι η ανύψωση και παραμόρφωση πετρωμάτων</a:t>
            </a:r>
          </a:p>
          <a:p>
            <a:endParaRPr lang="el-GR" sz="2400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2813"/>
            <a:ext cx="6429388" cy="40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4282" y="2357430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Ευρώπη πήρε την σημερινή μορφή της εξαιτίας της κίνησης, της ευρασιατικής λιθοσφαιρικής πλάκας και των συγκρούσεών της με άλλες πλάκες.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18285"/>
            <a:ext cx="4857752" cy="333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0" y="1071546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Ευρώπη βρίσκεται πάνω στην </a:t>
            </a:r>
            <a:r>
              <a:rPr lang="el-GR" sz="2400" u="sng" dirty="0" smtClean="0"/>
              <a:t>ευρασιατική λιθοσφαιρική πλάκα </a:t>
            </a:r>
            <a:r>
              <a:rPr lang="el-GR" sz="2400" dirty="0" smtClean="0"/>
              <a:t>(ή πλάκα </a:t>
            </a:r>
            <a:r>
              <a:rPr lang="el-GR" sz="2400" dirty="0" err="1" smtClean="0"/>
              <a:t>ευρασίας</a:t>
            </a:r>
            <a:r>
              <a:rPr lang="el-GR" sz="2400" dirty="0" smtClean="0"/>
              <a:t>).</a:t>
            </a:r>
            <a:endParaRPr lang="en-US" sz="24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5036347" y="1750207"/>
            <a:ext cx="2857520" cy="23574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στην Ευρώπη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42844" y="3995678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Πολλές φορές ο άνεμος, το νερό και οι μεγάλες μεταβολές της θερμοκρασίας (εξωγενείς δυνάμεις) προκαλούν θρυμματισμό των πετρωμάτων της επιφάνειας της Γης. Τότε λέμε ότι γίνεται </a:t>
            </a:r>
            <a:r>
              <a:rPr lang="el-GR" b="1" dirty="0" smtClean="0"/>
              <a:t>αποσάθρωση</a:t>
            </a:r>
            <a:r>
              <a:rPr lang="el-GR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Στη </a:t>
            </a:r>
            <a:r>
              <a:rPr lang="el-GR" dirty="0" smtClean="0"/>
              <a:t>συνέχεια το νερό και ο αέρας παρασύρουν τα υλικά της αποσάθρωσης προκαλώντας μείωση (φάγωμα) του εδάφους. Το φαινόμενο αυτό λέγεται </a:t>
            </a:r>
            <a:r>
              <a:rPr lang="el-GR" b="1" dirty="0" smtClean="0"/>
              <a:t>διάβρωση</a:t>
            </a:r>
            <a:r>
              <a:rPr lang="el-GR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Τα </a:t>
            </a:r>
            <a:r>
              <a:rPr lang="el-GR" dirty="0" smtClean="0"/>
              <a:t>υλικά της διάβρωσης μεταφέρονται πάλι από το νερό και τον αέρα και εναποτίθενται σε άλλες περιοχές αλλάζοντας τη μορφή της επιφάνειας της Γης. Η διαδικασία αυτή λέγεται </a:t>
            </a:r>
            <a:r>
              <a:rPr lang="el-GR" b="1" dirty="0" smtClean="0"/>
              <a:t>εναπόθεση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5929354" cy="393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32454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643306" y="285728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Ενδογενείς δυνάμεις</a:t>
            </a:r>
            <a:r>
              <a:rPr lang="el-GR" sz="2400" dirty="0" smtClean="0"/>
              <a:t>:  είναι οι κινήσεις των λιθοσφαιρικών πλακών,  που προκαλούν ηφαίστεια,  σεισμούς ,  με αποτέλεσμα τη δημιουργία βουνών (= ορογένεση)</a:t>
            </a:r>
          </a:p>
          <a:p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025" y="2786058"/>
            <a:ext cx="6911975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3288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357686" y="2857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/>
              <a:t> </a:t>
            </a:r>
            <a:r>
              <a:rPr lang="el-GR" sz="2400" b="1" dirty="0" smtClean="0">
                <a:solidFill>
                  <a:srgbClr val="FF0000"/>
                </a:solidFill>
              </a:rPr>
              <a:t>Εξωγενείς δυνάμεις</a:t>
            </a:r>
            <a:r>
              <a:rPr lang="el-GR" sz="2400" dirty="0" smtClean="0"/>
              <a:t>:  είναι οι βροχές, τα χιόνια, ποτάμια,  οι άνεμοι, ζώα,  φυτά  κ.α.  που φθείρουν (κατατρώγουν) τα βουνά, καθώς περνάει ο χρόνος.</a:t>
            </a:r>
          </a:p>
          <a:p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792958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2862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500858" cy="47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Εσωτερικό  της γης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519" y="1714488"/>
            <a:ext cx="6541481" cy="38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285984" y="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Εσωτερικό  της γης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85720" y="1428736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Ο στερεός φλοιός  (λιθόσφαιρα) της γης που περιβάλλει την γη είναι πολύ λεπτός.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14348" y="585789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Από κάτω από το φλοιό υπάρχει ο μανδύας που αποτελείται από μάγμα (κάτι σαν την  λάβα που βγαίνει μέσα από τα ηφαίστεια).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3428992" y="2000240"/>
            <a:ext cx="1357322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321829"/>
            <a:ext cx="5143504" cy="3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85720" y="128586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 στερεός  </a:t>
            </a:r>
            <a:r>
              <a:rPr lang="el-GR" sz="2400" u="sng" dirty="0" smtClean="0"/>
              <a:t>φλοιός</a:t>
            </a:r>
            <a:r>
              <a:rPr lang="el-GR" sz="2400" dirty="0" smtClean="0"/>
              <a:t> της Γης δεν είναι ενιαίος ..αλλά  </a:t>
            </a:r>
            <a:r>
              <a:rPr lang="el-GR" sz="2400" u="sng" dirty="0" smtClean="0"/>
              <a:t>χωρίζεται σε κομμάτια</a:t>
            </a:r>
          </a:p>
          <a:p>
            <a:endParaRPr lang="el-GR" sz="2400" u="sng" dirty="0" smtClean="0"/>
          </a:p>
          <a:p>
            <a:r>
              <a:rPr lang="el-GR" sz="2400" u="sng" dirty="0" smtClean="0"/>
              <a:t>Αυτά τα κομμάτια </a:t>
            </a:r>
            <a:r>
              <a:rPr lang="el-GR" sz="2400" dirty="0" smtClean="0"/>
              <a:t>του φλοιού της γης </a:t>
            </a:r>
            <a:r>
              <a:rPr lang="el-GR" sz="2400" u="sng" dirty="0" smtClean="0"/>
              <a:t>ονομάζονται λιθοσφαιρικές πλάκες ή πλάκες ή τεκτονικές πλάκες</a:t>
            </a:r>
            <a:endParaRPr lang="en-US" sz="2400" u="sng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28596" y="1000108"/>
            <a:ext cx="8715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l-GR" sz="2400" dirty="0" smtClean="0"/>
              <a:t>Αυτές οι πλάκες δεν είναι σταθερές άλλα  κινούνται, «επιπλέοντας» πάνω στον μανδύα</a:t>
            </a:r>
            <a:r>
              <a:rPr lang="el-GR" sz="2400" u="sng" dirty="0" smtClean="0"/>
              <a:t> </a:t>
            </a:r>
            <a:r>
              <a:rPr lang="el-GR" sz="2400" dirty="0" smtClean="0"/>
              <a:t>της γης . 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Οι περισσότεροι σεισμοί της Γης,  συμβαίνουν στις περιοχές  που συναντιούνται  οι λιθοσφαιρικές πλάκες</a:t>
            </a:r>
          </a:p>
          <a:p>
            <a:endParaRPr lang="el-GR" sz="2400" dirty="0" smtClean="0"/>
          </a:p>
          <a:p>
            <a:r>
              <a:rPr lang="el-GR" sz="2400" dirty="0" smtClean="0"/>
              <a:t>.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49674"/>
            <a:ext cx="3357554" cy="23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317</Words>
  <PresentationFormat>Προβολή στην οθόνη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Γεωγραφία</dc:title>
  <dc:creator>Panorea</dc:creator>
  <cp:lastModifiedBy>hp pc</cp:lastModifiedBy>
  <cp:revision>119</cp:revision>
  <dcterms:created xsi:type="dcterms:W3CDTF">2020-11-06T14:34:50Z</dcterms:created>
  <dcterms:modified xsi:type="dcterms:W3CDTF">2023-05-02T19:29:13Z</dcterms:modified>
</cp:coreProperties>
</file>