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21" r:id="rId10"/>
    <p:sldId id="328" r:id="rId11"/>
    <p:sldId id="329" r:id="rId12"/>
    <p:sldId id="330" r:id="rId13"/>
    <p:sldId id="331" r:id="rId14"/>
    <p:sldId id="332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5092"/>
    <a:srgbClr val="FFCC00"/>
    <a:srgbClr val="23E328"/>
    <a:srgbClr val="055B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13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32454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052" y="4000480"/>
            <a:ext cx="50729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357158" y="28572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θάλασσες και οι ωκεανοί  έχουν πολύ μεγάλη σημασία γιατί: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214282" y="1214422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60000"/>
              <a:buFont typeface="Wingdings" pitchFamily="2" charset="2"/>
              <a:buChar char="ü"/>
            </a:pPr>
            <a:r>
              <a:rPr lang="el-GR" dirty="0" smtClean="0"/>
              <a:t>  Η μεγαλύτερη ποσότητα οξυγόνου που υπάρχει στον αέρα(ατμόσφαιρα) και αναπνέουμε , προέρχεται από το φυτοπλαγκτόν, το οποίο υπάρχει στις θάλασσες.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428596" y="3500438"/>
            <a:ext cx="328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60000"/>
              <a:buFont typeface="Wingdings" pitchFamily="2" charset="2"/>
              <a:buChar char="ü"/>
            </a:pPr>
            <a:r>
              <a:rPr lang="el-GR" dirty="0" smtClean="0"/>
              <a:t>  Οι θάλασσες ρυθμίζουν το κλίμα (δηλαδή τις καιρικές συνθήκες – το καιρό).</a:t>
            </a:r>
            <a:endParaRPr lang="el-GR" dirty="0"/>
          </a:p>
        </p:txBody>
      </p:sp>
      <p:pic>
        <p:nvPicPr>
          <p:cNvPr id="12" name="Picture 2" descr="https://www.shutterstock.com/image-photo/phytoplankton-micrasterias-staurastrum-spondylosium-staurodesmus-260nw-2310814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000108"/>
            <a:ext cx="2711032" cy="1643050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7002388" y="2285992"/>
            <a:ext cx="2141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φυτοπλαγκτόν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643446"/>
            <a:ext cx="2366966" cy="209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3198599"/>
            <a:ext cx="8643998" cy="36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097347"/>
            <a:ext cx="1000132" cy="15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770235"/>
            <a:ext cx="1285884" cy="190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6270433"/>
            <a:ext cx="1000132" cy="2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912979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0292" y="4413045"/>
            <a:ext cx="472038" cy="116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3841541"/>
            <a:ext cx="3429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- Ευθεία γραμμή σύνδεσης"/>
          <p:cNvCxnSpPr/>
          <p:nvPr/>
        </p:nvCxnSpPr>
        <p:spPr>
          <a:xfrm>
            <a:off x="1214414" y="4055855"/>
            <a:ext cx="142876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16200000" flipH="1">
            <a:off x="2643174" y="4198731"/>
            <a:ext cx="642942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3286116" y="4770235"/>
            <a:ext cx="2000264" cy="71438"/>
          </a:xfrm>
          <a:prstGeom prst="line">
            <a:avLst/>
          </a:prstGeom>
          <a:ln w="38100">
            <a:solidFill>
              <a:srgbClr val="23E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Ελεύθερη σχεδίαση"/>
          <p:cNvSpPr/>
          <p:nvPr/>
        </p:nvSpPr>
        <p:spPr>
          <a:xfrm>
            <a:off x="5309755" y="4358494"/>
            <a:ext cx="961158" cy="432954"/>
          </a:xfrm>
          <a:custGeom>
            <a:avLst/>
            <a:gdLst>
              <a:gd name="connsiteX0" fmla="*/ 0 w 961158"/>
              <a:gd name="connsiteY0" fmla="*/ 405245 h 432954"/>
              <a:gd name="connsiteX1" fmla="*/ 187036 w 961158"/>
              <a:gd name="connsiteY1" fmla="*/ 301336 h 432954"/>
              <a:gd name="connsiteX2" fmla="*/ 290945 w 961158"/>
              <a:gd name="connsiteY2" fmla="*/ 415636 h 432954"/>
              <a:gd name="connsiteX3" fmla="*/ 415636 w 961158"/>
              <a:gd name="connsiteY3" fmla="*/ 197427 h 432954"/>
              <a:gd name="connsiteX4" fmla="*/ 519545 w 961158"/>
              <a:gd name="connsiteY4" fmla="*/ 197427 h 432954"/>
              <a:gd name="connsiteX5" fmla="*/ 696190 w 961158"/>
              <a:gd name="connsiteY5" fmla="*/ 20782 h 432954"/>
              <a:gd name="connsiteX6" fmla="*/ 924790 w 961158"/>
              <a:gd name="connsiteY6" fmla="*/ 322118 h 432954"/>
              <a:gd name="connsiteX7" fmla="*/ 914400 w 961158"/>
              <a:gd name="connsiteY7" fmla="*/ 280554 h 43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158" h="432954">
                <a:moveTo>
                  <a:pt x="0" y="405245"/>
                </a:moveTo>
                <a:cubicBezTo>
                  <a:pt x="69272" y="352424"/>
                  <a:pt x="138545" y="299604"/>
                  <a:pt x="187036" y="301336"/>
                </a:cubicBezTo>
                <a:cubicBezTo>
                  <a:pt x="235527" y="303068"/>
                  <a:pt x="252845" y="432954"/>
                  <a:pt x="290945" y="415636"/>
                </a:cubicBezTo>
                <a:cubicBezTo>
                  <a:pt x="329045" y="398318"/>
                  <a:pt x="377536" y="233795"/>
                  <a:pt x="415636" y="197427"/>
                </a:cubicBezTo>
                <a:cubicBezTo>
                  <a:pt x="453736" y="161059"/>
                  <a:pt x="472786" y="226868"/>
                  <a:pt x="519545" y="197427"/>
                </a:cubicBezTo>
                <a:cubicBezTo>
                  <a:pt x="566304" y="167986"/>
                  <a:pt x="628649" y="0"/>
                  <a:pt x="696190" y="20782"/>
                </a:cubicBezTo>
                <a:cubicBezTo>
                  <a:pt x="763731" y="41564"/>
                  <a:pt x="888422" y="278823"/>
                  <a:pt x="924790" y="322118"/>
                </a:cubicBezTo>
                <a:cubicBezTo>
                  <a:pt x="961158" y="365413"/>
                  <a:pt x="937779" y="322983"/>
                  <a:pt x="914400" y="280554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357158" y="35716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H </a:t>
            </a:r>
            <a:r>
              <a:rPr lang="el-GR" b="1" dirty="0" smtClean="0">
                <a:solidFill>
                  <a:srgbClr val="FF0000"/>
                </a:solidFill>
              </a:rPr>
              <a:t>υφαλοκρηπίδα</a:t>
            </a:r>
            <a:r>
              <a:rPr lang="el-GR" dirty="0" smtClean="0"/>
              <a:t> είναι η  υποθαλάσσια (βυθός) προέκταση (συνέχεια) της ξηράς που έχει  μικρή κλίση , και φτάνει μέχρι το βάθος των 150-200 μέτρων.</a:t>
            </a:r>
          </a:p>
          <a:p>
            <a:endParaRPr lang="el-GR" dirty="0" smtClean="0"/>
          </a:p>
        </p:txBody>
      </p:sp>
      <p:sp>
        <p:nvSpPr>
          <p:cNvPr id="18" name="17 - Ορθογώνιο"/>
          <p:cNvSpPr/>
          <p:nvPr/>
        </p:nvSpPr>
        <p:spPr>
          <a:xfrm>
            <a:off x="428596" y="2698533"/>
            <a:ext cx="1369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υφαλοκρηπίδα</a:t>
            </a:r>
            <a:r>
              <a:rPr lang="el-GR" sz="1400" dirty="0" smtClean="0">
                <a:solidFill>
                  <a:srgbClr val="FF0000"/>
                </a:solidFill>
              </a:rPr>
              <a:t> </a:t>
            </a:r>
            <a:endParaRPr lang="el-GR" sz="1400" dirty="0">
              <a:solidFill>
                <a:srgbClr val="FF0000"/>
              </a:solidFill>
            </a:endParaRPr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16200000" flipV="1">
            <a:off x="857224" y="3143248"/>
            <a:ext cx="1143008" cy="7143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3786182" y="16430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Η </a:t>
            </a:r>
            <a:r>
              <a:rPr lang="el-GR" b="1" dirty="0" smtClean="0"/>
              <a:t>υφαλοκρηπίδα</a:t>
            </a:r>
            <a:r>
              <a:rPr lang="el-GR" dirty="0" smtClean="0"/>
              <a:t> έχει </a:t>
            </a:r>
            <a:r>
              <a:rPr lang="el-GR" u="sng" dirty="0" smtClean="0"/>
              <a:t>οικονομική σημασία</a:t>
            </a:r>
            <a:r>
              <a:rPr lang="el-GR" dirty="0" smtClean="0"/>
              <a:t>, επειδή σε αυτήν γίνεται το ψάρεμα (= αλιεία), υπάρχει πετρέλαιο </a:t>
            </a:r>
            <a:r>
              <a:rPr lang="el-GR" dirty="0" err="1" smtClean="0"/>
              <a:t>κ.ά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270037"/>
            <a:ext cx="8643998" cy="36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168785"/>
            <a:ext cx="1000132" cy="15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841673"/>
            <a:ext cx="1285884" cy="190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6341871"/>
            <a:ext cx="1000132" cy="2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984417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6044" y="4484483"/>
            <a:ext cx="472038" cy="116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912979"/>
            <a:ext cx="3429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- Ευθεία γραμμή σύνδεσης"/>
          <p:cNvCxnSpPr/>
          <p:nvPr/>
        </p:nvCxnSpPr>
        <p:spPr>
          <a:xfrm>
            <a:off x="1500166" y="4127293"/>
            <a:ext cx="142876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16200000" flipH="1">
            <a:off x="2928926" y="4270169"/>
            <a:ext cx="642942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3214678" y="2984285"/>
            <a:ext cx="2558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Ηπειρωτική κατωφέρεια</a:t>
            </a:r>
            <a:endParaRPr lang="el-GR" dirty="0"/>
          </a:p>
        </p:txBody>
      </p:sp>
      <p:sp>
        <p:nvSpPr>
          <p:cNvPr id="22" name="21 - Ορθογώνιο"/>
          <p:cNvSpPr/>
          <p:nvPr/>
        </p:nvSpPr>
        <p:spPr>
          <a:xfrm>
            <a:off x="3000364" y="1142984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Ηπειρωτική κατωφέρεια: </a:t>
            </a:r>
            <a:r>
              <a:rPr lang="el-GR" dirty="0" smtClean="0"/>
              <a:t>αρχίζει εκεί που τελειώνει η υφαλοκρηπίδα . Έχει μεγάλη κλίση και είναι απότομη.</a:t>
            </a:r>
            <a:endParaRPr lang="el-GR" dirty="0"/>
          </a:p>
        </p:txBody>
      </p:sp>
      <p:sp>
        <p:nvSpPr>
          <p:cNvPr id="23" name="22 - Ορθογώνιο"/>
          <p:cNvSpPr/>
          <p:nvPr/>
        </p:nvSpPr>
        <p:spPr>
          <a:xfrm>
            <a:off x="714348" y="2769971"/>
            <a:ext cx="1369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υφαλοκρηπίδα</a:t>
            </a:r>
            <a:r>
              <a:rPr lang="el-GR" sz="1400" dirty="0" smtClean="0">
                <a:solidFill>
                  <a:srgbClr val="FF0000"/>
                </a:solidFill>
              </a:rPr>
              <a:t> </a:t>
            </a:r>
            <a:endParaRPr lang="el-GR" sz="1400" dirty="0">
              <a:solidFill>
                <a:srgbClr val="FF0000"/>
              </a:solidFill>
            </a:endParaRPr>
          </a:p>
        </p:txBody>
      </p:sp>
      <p:cxnSp>
        <p:nvCxnSpPr>
          <p:cNvPr id="24" name="23 - Ευθύγραμμο βέλος σύνδεσης"/>
          <p:cNvCxnSpPr/>
          <p:nvPr/>
        </p:nvCxnSpPr>
        <p:spPr>
          <a:xfrm rot="16200000" flipV="1">
            <a:off x="1142976" y="3214686"/>
            <a:ext cx="1143008" cy="7143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rot="5400000" flipH="1" flipV="1">
            <a:off x="3000366" y="3412915"/>
            <a:ext cx="1143007" cy="8572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3198599"/>
            <a:ext cx="8643998" cy="36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097347"/>
            <a:ext cx="1000132" cy="15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770235"/>
            <a:ext cx="1285884" cy="190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6270433"/>
            <a:ext cx="1000132" cy="2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912979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0292" y="4413045"/>
            <a:ext cx="472038" cy="116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3841541"/>
            <a:ext cx="3429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- Ευθεία γραμμή σύνδεσης"/>
          <p:cNvCxnSpPr/>
          <p:nvPr/>
        </p:nvCxnSpPr>
        <p:spPr>
          <a:xfrm>
            <a:off x="1214414" y="4055855"/>
            <a:ext cx="142876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16200000" flipH="1">
            <a:off x="2643174" y="4198731"/>
            <a:ext cx="642942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3286116" y="4770235"/>
            <a:ext cx="2000264" cy="71438"/>
          </a:xfrm>
          <a:prstGeom prst="line">
            <a:avLst/>
          </a:prstGeom>
          <a:ln w="38100">
            <a:solidFill>
              <a:srgbClr val="23E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Ελεύθερη σχεδίαση"/>
          <p:cNvSpPr/>
          <p:nvPr/>
        </p:nvSpPr>
        <p:spPr>
          <a:xfrm>
            <a:off x="5309755" y="4358494"/>
            <a:ext cx="961158" cy="432954"/>
          </a:xfrm>
          <a:custGeom>
            <a:avLst/>
            <a:gdLst>
              <a:gd name="connsiteX0" fmla="*/ 0 w 961158"/>
              <a:gd name="connsiteY0" fmla="*/ 405245 h 432954"/>
              <a:gd name="connsiteX1" fmla="*/ 187036 w 961158"/>
              <a:gd name="connsiteY1" fmla="*/ 301336 h 432954"/>
              <a:gd name="connsiteX2" fmla="*/ 290945 w 961158"/>
              <a:gd name="connsiteY2" fmla="*/ 415636 h 432954"/>
              <a:gd name="connsiteX3" fmla="*/ 415636 w 961158"/>
              <a:gd name="connsiteY3" fmla="*/ 197427 h 432954"/>
              <a:gd name="connsiteX4" fmla="*/ 519545 w 961158"/>
              <a:gd name="connsiteY4" fmla="*/ 197427 h 432954"/>
              <a:gd name="connsiteX5" fmla="*/ 696190 w 961158"/>
              <a:gd name="connsiteY5" fmla="*/ 20782 h 432954"/>
              <a:gd name="connsiteX6" fmla="*/ 924790 w 961158"/>
              <a:gd name="connsiteY6" fmla="*/ 322118 h 432954"/>
              <a:gd name="connsiteX7" fmla="*/ 914400 w 961158"/>
              <a:gd name="connsiteY7" fmla="*/ 280554 h 43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158" h="432954">
                <a:moveTo>
                  <a:pt x="0" y="405245"/>
                </a:moveTo>
                <a:cubicBezTo>
                  <a:pt x="69272" y="352424"/>
                  <a:pt x="138545" y="299604"/>
                  <a:pt x="187036" y="301336"/>
                </a:cubicBezTo>
                <a:cubicBezTo>
                  <a:pt x="235527" y="303068"/>
                  <a:pt x="252845" y="432954"/>
                  <a:pt x="290945" y="415636"/>
                </a:cubicBezTo>
                <a:cubicBezTo>
                  <a:pt x="329045" y="398318"/>
                  <a:pt x="377536" y="233795"/>
                  <a:pt x="415636" y="197427"/>
                </a:cubicBezTo>
                <a:cubicBezTo>
                  <a:pt x="453736" y="161059"/>
                  <a:pt x="472786" y="226868"/>
                  <a:pt x="519545" y="197427"/>
                </a:cubicBezTo>
                <a:cubicBezTo>
                  <a:pt x="566304" y="167986"/>
                  <a:pt x="628649" y="0"/>
                  <a:pt x="696190" y="20782"/>
                </a:cubicBezTo>
                <a:cubicBezTo>
                  <a:pt x="763731" y="41564"/>
                  <a:pt x="888422" y="278823"/>
                  <a:pt x="924790" y="322118"/>
                </a:cubicBezTo>
                <a:cubicBezTo>
                  <a:pt x="961158" y="365413"/>
                  <a:pt x="937779" y="322983"/>
                  <a:pt x="914400" y="280554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Ορθογώνιο"/>
          <p:cNvSpPr/>
          <p:nvPr/>
        </p:nvSpPr>
        <p:spPr>
          <a:xfrm>
            <a:off x="428596" y="2698533"/>
            <a:ext cx="1369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υφαλοκρηπίδα</a:t>
            </a:r>
            <a:r>
              <a:rPr lang="el-GR" sz="1400" dirty="0" smtClean="0">
                <a:solidFill>
                  <a:srgbClr val="FF0000"/>
                </a:solidFill>
              </a:rPr>
              <a:t> </a:t>
            </a:r>
            <a:endParaRPr lang="el-GR" sz="1400" dirty="0">
              <a:solidFill>
                <a:srgbClr val="FF0000"/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2285984" y="2769971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Ηπειρωτική κατωφέρεια</a:t>
            </a:r>
            <a:endParaRPr lang="el-GR" sz="1400" dirty="0"/>
          </a:p>
        </p:txBody>
      </p:sp>
      <p:sp>
        <p:nvSpPr>
          <p:cNvPr id="22" name="21 - Ορθογώνιο"/>
          <p:cNvSpPr/>
          <p:nvPr/>
        </p:nvSpPr>
        <p:spPr>
          <a:xfrm>
            <a:off x="3857621" y="2627095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err="1" smtClean="0">
                <a:solidFill>
                  <a:srgbClr val="00B050"/>
                </a:solidFill>
              </a:rPr>
              <a:t>Αβυσσική</a:t>
            </a:r>
            <a:r>
              <a:rPr lang="el-GR" b="1" dirty="0" smtClean="0">
                <a:solidFill>
                  <a:srgbClr val="00B050"/>
                </a:solidFill>
              </a:rPr>
              <a:t> πεδιάδα 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285720" y="21429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err="1" smtClean="0">
                <a:solidFill>
                  <a:srgbClr val="00B050"/>
                </a:solidFill>
              </a:rPr>
              <a:t>Αβυσσική</a:t>
            </a:r>
            <a:r>
              <a:rPr lang="el-GR" sz="1600" b="1" dirty="0" smtClean="0">
                <a:solidFill>
                  <a:srgbClr val="00B050"/>
                </a:solidFill>
              </a:rPr>
              <a:t> πεδιάδα  </a:t>
            </a:r>
            <a:r>
              <a:rPr lang="el-GR" sz="1600" b="1" dirty="0" smtClean="0"/>
              <a:t>: </a:t>
            </a:r>
            <a:r>
              <a:rPr lang="el-GR" sz="1600" dirty="0" smtClean="0"/>
              <a:t>είναι ο επίπεδος πυθμένας (βυθός) της θάλασσας, εκεί δεν υπάρχουν λόφοι ή βουνά.</a:t>
            </a:r>
            <a:endParaRPr lang="el-GR" sz="1600" dirty="0"/>
          </a:p>
        </p:txBody>
      </p:sp>
      <p:sp>
        <p:nvSpPr>
          <p:cNvPr id="32" name="31 - Ορθογώνιο"/>
          <p:cNvSpPr/>
          <p:nvPr/>
        </p:nvSpPr>
        <p:spPr>
          <a:xfrm>
            <a:off x="5500694" y="2071678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CC00"/>
                </a:solidFill>
              </a:rPr>
              <a:t>Υποθαλάσσια όροι</a:t>
            </a:r>
            <a:endParaRPr lang="el-GR" dirty="0">
              <a:solidFill>
                <a:srgbClr val="FFCC00"/>
              </a:solidFill>
            </a:endParaRPr>
          </a:p>
        </p:txBody>
      </p:sp>
      <p:sp>
        <p:nvSpPr>
          <p:cNvPr id="33" name="32 - Ορθογώνιο"/>
          <p:cNvSpPr/>
          <p:nvPr/>
        </p:nvSpPr>
        <p:spPr>
          <a:xfrm>
            <a:off x="285720" y="928670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Υποθαλάσσια όροι</a:t>
            </a:r>
            <a:r>
              <a:rPr lang="el-GR" b="1" dirty="0" smtClean="0"/>
              <a:t>: </a:t>
            </a:r>
            <a:r>
              <a:rPr lang="el-GR" sz="1600" dirty="0" smtClean="0"/>
              <a:t>είναι</a:t>
            </a:r>
            <a:r>
              <a:rPr lang="el-GR" dirty="0" smtClean="0"/>
              <a:t> τα «βουνά» που υπάρχουν μέσα στη θάλασσα</a:t>
            </a:r>
            <a:endParaRPr lang="el-GR" dirty="0"/>
          </a:p>
        </p:txBody>
      </p:sp>
      <p:sp>
        <p:nvSpPr>
          <p:cNvPr id="35" name="34 - Ελεύθερη σχεδίαση"/>
          <p:cNvSpPr/>
          <p:nvPr/>
        </p:nvSpPr>
        <p:spPr>
          <a:xfrm>
            <a:off x="6307282" y="3886200"/>
            <a:ext cx="1524000" cy="2355273"/>
          </a:xfrm>
          <a:custGeom>
            <a:avLst/>
            <a:gdLst>
              <a:gd name="connsiteX0" fmla="*/ 0 w 1524000"/>
              <a:gd name="connsiteY0" fmla="*/ 841664 h 2355273"/>
              <a:gd name="connsiteX1" fmla="*/ 62345 w 1524000"/>
              <a:gd name="connsiteY1" fmla="*/ 987136 h 2355273"/>
              <a:gd name="connsiteX2" fmla="*/ 124691 w 1524000"/>
              <a:gd name="connsiteY2" fmla="*/ 1257300 h 2355273"/>
              <a:gd name="connsiteX3" fmla="*/ 228600 w 1524000"/>
              <a:gd name="connsiteY3" fmla="*/ 1496291 h 2355273"/>
              <a:gd name="connsiteX4" fmla="*/ 311727 w 1524000"/>
              <a:gd name="connsiteY4" fmla="*/ 1766455 h 2355273"/>
              <a:gd name="connsiteX5" fmla="*/ 415636 w 1524000"/>
              <a:gd name="connsiteY5" fmla="*/ 2005445 h 2355273"/>
              <a:gd name="connsiteX6" fmla="*/ 509154 w 1524000"/>
              <a:gd name="connsiteY6" fmla="*/ 2296391 h 2355273"/>
              <a:gd name="connsiteX7" fmla="*/ 633845 w 1524000"/>
              <a:gd name="connsiteY7" fmla="*/ 2337955 h 2355273"/>
              <a:gd name="connsiteX8" fmla="*/ 706582 w 1524000"/>
              <a:gd name="connsiteY8" fmla="*/ 2337955 h 2355273"/>
              <a:gd name="connsiteX9" fmla="*/ 737754 w 1524000"/>
              <a:gd name="connsiteY9" fmla="*/ 2234045 h 2355273"/>
              <a:gd name="connsiteX10" fmla="*/ 716973 w 1524000"/>
              <a:gd name="connsiteY10" fmla="*/ 2088573 h 2355273"/>
              <a:gd name="connsiteX11" fmla="*/ 737754 w 1524000"/>
              <a:gd name="connsiteY11" fmla="*/ 1870364 h 2355273"/>
              <a:gd name="connsiteX12" fmla="*/ 820882 w 1524000"/>
              <a:gd name="connsiteY12" fmla="*/ 1693718 h 2355273"/>
              <a:gd name="connsiteX13" fmla="*/ 820882 w 1524000"/>
              <a:gd name="connsiteY13" fmla="*/ 1496291 h 2355273"/>
              <a:gd name="connsiteX14" fmla="*/ 852054 w 1524000"/>
              <a:gd name="connsiteY14" fmla="*/ 1413164 h 2355273"/>
              <a:gd name="connsiteX15" fmla="*/ 924791 w 1524000"/>
              <a:gd name="connsiteY15" fmla="*/ 1330036 h 2355273"/>
              <a:gd name="connsiteX16" fmla="*/ 945573 w 1524000"/>
              <a:gd name="connsiteY16" fmla="*/ 1298864 h 2355273"/>
              <a:gd name="connsiteX17" fmla="*/ 955963 w 1524000"/>
              <a:gd name="connsiteY17" fmla="*/ 1132609 h 2355273"/>
              <a:gd name="connsiteX18" fmla="*/ 997527 w 1524000"/>
              <a:gd name="connsiteY18" fmla="*/ 987136 h 2355273"/>
              <a:gd name="connsiteX19" fmla="*/ 1059873 w 1524000"/>
              <a:gd name="connsiteY19" fmla="*/ 893618 h 2355273"/>
              <a:gd name="connsiteX20" fmla="*/ 1184563 w 1524000"/>
              <a:gd name="connsiteY20" fmla="*/ 789709 h 2355273"/>
              <a:gd name="connsiteX21" fmla="*/ 1288473 w 1524000"/>
              <a:gd name="connsiteY21" fmla="*/ 737755 h 2355273"/>
              <a:gd name="connsiteX22" fmla="*/ 1298863 w 1524000"/>
              <a:gd name="connsiteY22" fmla="*/ 654627 h 2355273"/>
              <a:gd name="connsiteX23" fmla="*/ 1298863 w 1524000"/>
              <a:gd name="connsiteY23" fmla="*/ 529936 h 2355273"/>
              <a:gd name="connsiteX24" fmla="*/ 1392382 w 1524000"/>
              <a:gd name="connsiteY24" fmla="*/ 353291 h 2355273"/>
              <a:gd name="connsiteX25" fmla="*/ 1454727 w 1524000"/>
              <a:gd name="connsiteY25" fmla="*/ 332509 h 2355273"/>
              <a:gd name="connsiteX26" fmla="*/ 1475509 w 1524000"/>
              <a:gd name="connsiteY26" fmla="*/ 270164 h 2355273"/>
              <a:gd name="connsiteX27" fmla="*/ 1517073 w 1524000"/>
              <a:gd name="connsiteY27" fmla="*/ 103909 h 2355273"/>
              <a:gd name="connsiteX28" fmla="*/ 1517073 w 1524000"/>
              <a:gd name="connsiteY28" fmla="*/ 0 h 235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24000" h="2355273">
                <a:moveTo>
                  <a:pt x="0" y="841664"/>
                </a:moveTo>
                <a:cubicBezTo>
                  <a:pt x="20781" y="879763"/>
                  <a:pt x="41563" y="917863"/>
                  <a:pt x="62345" y="987136"/>
                </a:cubicBezTo>
                <a:cubicBezTo>
                  <a:pt x="83127" y="1056409"/>
                  <a:pt x="96982" y="1172441"/>
                  <a:pt x="124691" y="1257300"/>
                </a:cubicBezTo>
                <a:cubicBezTo>
                  <a:pt x="152400" y="1342159"/>
                  <a:pt x="197427" y="1411432"/>
                  <a:pt x="228600" y="1496291"/>
                </a:cubicBezTo>
                <a:cubicBezTo>
                  <a:pt x="259773" y="1581150"/>
                  <a:pt x="280554" y="1681596"/>
                  <a:pt x="311727" y="1766455"/>
                </a:cubicBezTo>
                <a:cubicBezTo>
                  <a:pt x="342900" y="1851314"/>
                  <a:pt x="382732" y="1917122"/>
                  <a:pt x="415636" y="2005445"/>
                </a:cubicBezTo>
                <a:cubicBezTo>
                  <a:pt x="448540" y="2093768"/>
                  <a:pt x="472786" y="2240973"/>
                  <a:pt x="509154" y="2296391"/>
                </a:cubicBezTo>
                <a:cubicBezTo>
                  <a:pt x="545522" y="2351809"/>
                  <a:pt x="600940" y="2331028"/>
                  <a:pt x="633845" y="2337955"/>
                </a:cubicBezTo>
                <a:cubicBezTo>
                  <a:pt x="666750" y="2344882"/>
                  <a:pt x="689264" y="2355273"/>
                  <a:pt x="706582" y="2337955"/>
                </a:cubicBezTo>
                <a:cubicBezTo>
                  <a:pt x="723900" y="2320637"/>
                  <a:pt x="736022" y="2275609"/>
                  <a:pt x="737754" y="2234045"/>
                </a:cubicBezTo>
                <a:cubicBezTo>
                  <a:pt x="739486" y="2192481"/>
                  <a:pt x="716973" y="2149186"/>
                  <a:pt x="716973" y="2088573"/>
                </a:cubicBezTo>
                <a:cubicBezTo>
                  <a:pt x="716973" y="2027960"/>
                  <a:pt x="720436" y="1936173"/>
                  <a:pt x="737754" y="1870364"/>
                </a:cubicBezTo>
                <a:cubicBezTo>
                  <a:pt x="755072" y="1804555"/>
                  <a:pt x="807027" y="1756064"/>
                  <a:pt x="820882" y="1693718"/>
                </a:cubicBezTo>
                <a:cubicBezTo>
                  <a:pt x="834737" y="1631373"/>
                  <a:pt x="815687" y="1543050"/>
                  <a:pt x="820882" y="1496291"/>
                </a:cubicBezTo>
                <a:cubicBezTo>
                  <a:pt x="826077" y="1449532"/>
                  <a:pt x="834736" y="1440873"/>
                  <a:pt x="852054" y="1413164"/>
                </a:cubicBezTo>
                <a:cubicBezTo>
                  <a:pt x="869372" y="1385455"/>
                  <a:pt x="909204" y="1349086"/>
                  <a:pt x="924791" y="1330036"/>
                </a:cubicBezTo>
                <a:cubicBezTo>
                  <a:pt x="940378" y="1310986"/>
                  <a:pt x="940378" y="1331768"/>
                  <a:pt x="945573" y="1298864"/>
                </a:cubicBezTo>
                <a:cubicBezTo>
                  <a:pt x="950768" y="1265960"/>
                  <a:pt x="947304" y="1184564"/>
                  <a:pt x="955963" y="1132609"/>
                </a:cubicBezTo>
                <a:cubicBezTo>
                  <a:pt x="964622" y="1080654"/>
                  <a:pt x="980209" y="1026968"/>
                  <a:pt x="997527" y="987136"/>
                </a:cubicBezTo>
                <a:cubicBezTo>
                  <a:pt x="1014845" y="947304"/>
                  <a:pt x="1028700" y="926523"/>
                  <a:pt x="1059873" y="893618"/>
                </a:cubicBezTo>
                <a:cubicBezTo>
                  <a:pt x="1091046" y="860714"/>
                  <a:pt x="1146463" y="815686"/>
                  <a:pt x="1184563" y="789709"/>
                </a:cubicBezTo>
                <a:cubicBezTo>
                  <a:pt x="1222663" y="763732"/>
                  <a:pt x="1269423" y="760269"/>
                  <a:pt x="1288473" y="737755"/>
                </a:cubicBezTo>
                <a:cubicBezTo>
                  <a:pt x="1307523" y="715241"/>
                  <a:pt x="1297131" y="689263"/>
                  <a:pt x="1298863" y="654627"/>
                </a:cubicBezTo>
                <a:cubicBezTo>
                  <a:pt x="1300595" y="619991"/>
                  <a:pt x="1283277" y="580159"/>
                  <a:pt x="1298863" y="529936"/>
                </a:cubicBezTo>
                <a:cubicBezTo>
                  <a:pt x="1314450" y="479713"/>
                  <a:pt x="1366405" y="386195"/>
                  <a:pt x="1392382" y="353291"/>
                </a:cubicBezTo>
                <a:cubicBezTo>
                  <a:pt x="1418359" y="320387"/>
                  <a:pt x="1440873" y="346363"/>
                  <a:pt x="1454727" y="332509"/>
                </a:cubicBezTo>
                <a:cubicBezTo>
                  <a:pt x="1468581" y="318655"/>
                  <a:pt x="1465118" y="308264"/>
                  <a:pt x="1475509" y="270164"/>
                </a:cubicBezTo>
                <a:cubicBezTo>
                  <a:pt x="1485900" y="232064"/>
                  <a:pt x="1510146" y="148936"/>
                  <a:pt x="1517073" y="103909"/>
                </a:cubicBezTo>
                <a:cubicBezTo>
                  <a:pt x="1524000" y="58882"/>
                  <a:pt x="1520536" y="29441"/>
                  <a:pt x="1517073" y="0"/>
                </a:cubicBezTo>
              </a:path>
            </a:pathLst>
          </a:custGeom>
          <a:ln w="57150">
            <a:solidFill>
              <a:srgbClr val="B65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6" name="35 - Ευθύγραμμο βέλος σύνδεσης"/>
          <p:cNvCxnSpPr/>
          <p:nvPr/>
        </p:nvCxnSpPr>
        <p:spPr>
          <a:xfrm rot="5400000" flipH="1" flipV="1">
            <a:off x="5893603" y="3750471"/>
            <a:ext cx="2857520" cy="928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Ορθογώνιο"/>
          <p:cNvSpPr/>
          <p:nvPr/>
        </p:nvSpPr>
        <p:spPr>
          <a:xfrm>
            <a:off x="7500958" y="2357430"/>
            <a:ext cx="1285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B65092"/>
                </a:solidFill>
              </a:rPr>
              <a:t>τάφρος</a:t>
            </a:r>
            <a:endParaRPr lang="el-GR" dirty="0">
              <a:solidFill>
                <a:srgbClr val="B65092"/>
              </a:solidFill>
            </a:endParaRPr>
          </a:p>
        </p:txBody>
      </p:sp>
      <p:sp>
        <p:nvSpPr>
          <p:cNvPr id="40" name="39 - Ορθογώνιο"/>
          <p:cNvSpPr/>
          <p:nvPr/>
        </p:nvSpPr>
        <p:spPr>
          <a:xfrm>
            <a:off x="428596" y="1428736"/>
            <a:ext cx="871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B65092"/>
                </a:solidFill>
              </a:rPr>
              <a:t>Τάφρος: </a:t>
            </a:r>
            <a:r>
              <a:rPr lang="el-GR" dirty="0" smtClean="0"/>
              <a:t> είναι ένα βύθισμα του βυθού </a:t>
            </a:r>
            <a:r>
              <a:rPr lang="el-GR" smtClean="0"/>
              <a:t>της </a:t>
            </a:r>
            <a:r>
              <a:rPr lang="el-GR" smtClean="0"/>
              <a:t>θάλασσας  (</a:t>
            </a:r>
            <a:r>
              <a:rPr lang="el-GR" dirty="0" smtClean="0"/>
              <a:t>πυθμένα), με απότομες πλευρές</a:t>
            </a:r>
            <a:endParaRPr lang="el-GR" dirty="0">
              <a:solidFill>
                <a:srgbClr val="B65092"/>
              </a:solidFill>
            </a:endParaRPr>
          </a:p>
        </p:txBody>
      </p:sp>
      <p:cxnSp>
        <p:nvCxnSpPr>
          <p:cNvPr id="41" name="40 - Ευθύγραμμο βέλος σύνδεσης"/>
          <p:cNvCxnSpPr/>
          <p:nvPr/>
        </p:nvCxnSpPr>
        <p:spPr>
          <a:xfrm rot="16200000" flipV="1">
            <a:off x="2285984" y="3786190"/>
            <a:ext cx="1143008" cy="142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ύγραμμο βέλος σύνδεσης"/>
          <p:cNvCxnSpPr/>
          <p:nvPr/>
        </p:nvCxnSpPr>
        <p:spPr>
          <a:xfrm rot="5400000" flipH="1" flipV="1">
            <a:off x="4929190" y="3500438"/>
            <a:ext cx="2000264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ύγραμμο βέλος σύνδεσης"/>
          <p:cNvCxnSpPr>
            <a:endCxn id="22" idx="2"/>
          </p:cNvCxnSpPr>
          <p:nvPr/>
        </p:nvCxnSpPr>
        <p:spPr>
          <a:xfrm rot="5400000" flipH="1" flipV="1">
            <a:off x="3619098" y="3940576"/>
            <a:ext cx="1512896" cy="1785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- Ευθύγραμμο βέλος σύνδεσης"/>
          <p:cNvCxnSpPr/>
          <p:nvPr/>
        </p:nvCxnSpPr>
        <p:spPr>
          <a:xfrm rot="16200000" flipV="1">
            <a:off x="857224" y="3143248"/>
            <a:ext cx="1143008" cy="7143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21" grpId="0"/>
      <p:bldP spid="22" grpId="0"/>
      <p:bldP spid="28" grpId="0"/>
      <p:bldP spid="32" grpId="0"/>
      <p:bldP spid="33" grpId="0"/>
      <p:bldP spid="35" grpId="0" animBg="1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5"/>
            <a:ext cx="882952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rot="16200000" flipV="1">
            <a:off x="2928926" y="1000108"/>
            <a:ext cx="3429024" cy="285752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 flipH="1" flipV="1">
            <a:off x="285720" y="2643182"/>
            <a:ext cx="4572032" cy="8572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 rot="3552978">
            <a:off x="6123298" y="4495578"/>
            <a:ext cx="2683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Ειρηνικός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 rot="15094315">
            <a:off x="7057765" y="3608399"/>
            <a:ext cx="21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800" dirty="0" smtClean="0">
                <a:solidFill>
                  <a:srgbClr val="FF0000"/>
                </a:solidFill>
              </a:rPr>
              <a:t>ΑΜΕΡΙΚΗ</a:t>
            </a:r>
            <a:endParaRPr lang="el-GR" b="1" spc="800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 rot="19810202">
            <a:off x="5065345" y="2988811"/>
            <a:ext cx="148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   Σ  Ι  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 rot="1140423">
            <a:off x="5443187" y="4980859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ΩΚΕΑΝΙΑ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400"/>
            <a:ext cx="7897174" cy="5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14282" y="21429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Θάλασσες του Ατλαντικού Ωκεανού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 rot="16979834">
            <a:off x="1358899" y="3679412"/>
            <a:ext cx="3593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Ατλαντικός 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400"/>
            <a:ext cx="8968712" cy="5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14282" y="21429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Θάλασσες του Ατλαντικού Ωκεανού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 rot="16979834">
            <a:off x="1787527" y="3679411"/>
            <a:ext cx="3593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Ατλαντικός 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  <p:sp>
        <p:nvSpPr>
          <p:cNvPr id="6" name="5 - Ελεύθερη σχεδίαση"/>
          <p:cNvSpPr/>
          <p:nvPr/>
        </p:nvSpPr>
        <p:spPr>
          <a:xfrm>
            <a:off x="3755843" y="1104731"/>
            <a:ext cx="2754159" cy="578596"/>
          </a:xfrm>
          <a:custGeom>
            <a:avLst/>
            <a:gdLst>
              <a:gd name="connsiteX0" fmla="*/ 36839 w 2754159"/>
              <a:gd name="connsiteY0" fmla="*/ 464296 h 578596"/>
              <a:gd name="connsiteX1" fmla="*/ 68012 w 2754159"/>
              <a:gd name="connsiteY1" fmla="*/ 453905 h 578596"/>
              <a:gd name="connsiteX2" fmla="*/ 171921 w 2754159"/>
              <a:gd name="connsiteY2" fmla="*/ 485078 h 578596"/>
              <a:gd name="connsiteX3" fmla="*/ 213484 w 2754159"/>
              <a:gd name="connsiteY3" fmla="*/ 495469 h 578596"/>
              <a:gd name="connsiteX4" fmla="*/ 265439 w 2754159"/>
              <a:gd name="connsiteY4" fmla="*/ 516251 h 578596"/>
              <a:gd name="connsiteX5" fmla="*/ 327784 w 2754159"/>
              <a:gd name="connsiteY5" fmla="*/ 526642 h 578596"/>
              <a:gd name="connsiteX6" fmla="*/ 462866 w 2754159"/>
              <a:gd name="connsiteY6" fmla="*/ 557814 h 578596"/>
              <a:gd name="connsiteX7" fmla="*/ 826548 w 2754159"/>
              <a:gd name="connsiteY7" fmla="*/ 578596 h 578596"/>
              <a:gd name="connsiteX8" fmla="*/ 1418830 w 2754159"/>
              <a:gd name="connsiteY8" fmla="*/ 568205 h 578596"/>
              <a:gd name="connsiteX9" fmla="*/ 1595475 w 2754159"/>
              <a:gd name="connsiteY9" fmla="*/ 537033 h 578596"/>
              <a:gd name="connsiteX10" fmla="*/ 1709775 w 2754159"/>
              <a:gd name="connsiteY10" fmla="*/ 526642 h 578596"/>
              <a:gd name="connsiteX11" fmla="*/ 1813684 w 2754159"/>
              <a:gd name="connsiteY11" fmla="*/ 505860 h 578596"/>
              <a:gd name="connsiteX12" fmla="*/ 1896812 w 2754159"/>
              <a:gd name="connsiteY12" fmla="*/ 495469 h 578596"/>
              <a:gd name="connsiteX13" fmla="*/ 1948766 w 2754159"/>
              <a:gd name="connsiteY13" fmla="*/ 474687 h 578596"/>
              <a:gd name="connsiteX14" fmla="*/ 2031893 w 2754159"/>
              <a:gd name="connsiteY14" fmla="*/ 464296 h 578596"/>
              <a:gd name="connsiteX15" fmla="*/ 2260493 w 2754159"/>
              <a:gd name="connsiteY15" fmla="*/ 433124 h 578596"/>
              <a:gd name="connsiteX16" fmla="*/ 2354012 w 2754159"/>
              <a:gd name="connsiteY16" fmla="*/ 412342 h 578596"/>
              <a:gd name="connsiteX17" fmla="*/ 2416357 w 2754159"/>
              <a:gd name="connsiteY17" fmla="*/ 401951 h 578596"/>
              <a:gd name="connsiteX18" fmla="*/ 2447530 w 2754159"/>
              <a:gd name="connsiteY18" fmla="*/ 381169 h 578596"/>
              <a:gd name="connsiteX19" fmla="*/ 2489093 w 2754159"/>
              <a:gd name="connsiteY19" fmla="*/ 370778 h 578596"/>
              <a:gd name="connsiteX20" fmla="*/ 2551439 w 2754159"/>
              <a:gd name="connsiteY20" fmla="*/ 339605 h 578596"/>
              <a:gd name="connsiteX21" fmla="*/ 2582612 w 2754159"/>
              <a:gd name="connsiteY21" fmla="*/ 318824 h 578596"/>
              <a:gd name="connsiteX22" fmla="*/ 2676130 w 2754159"/>
              <a:gd name="connsiteY22" fmla="*/ 287651 h 578596"/>
              <a:gd name="connsiteX23" fmla="*/ 2748866 w 2754159"/>
              <a:gd name="connsiteY23" fmla="*/ 225305 h 578596"/>
              <a:gd name="connsiteX24" fmla="*/ 2738475 w 2754159"/>
              <a:gd name="connsiteY24" fmla="*/ 121396 h 578596"/>
              <a:gd name="connsiteX25" fmla="*/ 2707302 w 2754159"/>
              <a:gd name="connsiteY25" fmla="*/ 111005 h 578596"/>
              <a:gd name="connsiteX26" fmla="*/ 2634566 w 2754159"/>
              <a:gd name="connsiteY26" fmla="*/ 79833 h 578596"/>
              <a:gd name="connsiteX27" fmla="*/ 1605866 w 2754159"/>
              <a:gd name="connsiteY27" fmla="*/ 69442 h 578596"/>
              <a:gd name="connsiteX28" fmla="*/ 1439612 w 2754159"/>
              <a:gd name="connsiteY28" fmla="*/ 38269 h 578596"/>
              <a:gd name="connsiteX29" fmla="*/ 1190230 w 2754159"/>
              <a:gd name="connsiteY29" fmla="*/ 7096 h 578596"/>
              <a:gd name="connsiteX30" fmla="*/ 733030 w 2754159"/>
              <a:gd name="connsiteY30" fmla="*/ 27878 h 578596"/>
              <a:gd name="connsiteX31" fmla="*/ 639512 w 2754159"/>
              <a:gd name="connsiteY31" fmla="*/ 38269 h 578596"/>
              <a:gd name="connsiteX32" fmla="*/ 504430 w 2754159"/>
              <a:gd name="connsiteY32" fmla="*/ 48660 h 578596"/>
              <a:gd name="connsiteX33" fmla="*/ 390130 w 2754159"/>
              <a:gd name="connsiteY33" fmla="*/ 69442 h 578596"/>
              <a:gd name="connsiteX34" fmla="*/ 317393 w 2754159"/>
              <a:gd name="connsiteY34" fmla="*/ 79833 h 578596"/>
              <a:gd name="connsiteX35" fmla="*/ 275830 w 2754159"/>
              <a:gd name="connsiteY35" fmla="*/ 100614 h 578596"/>
              <a:gd name="connsiteX36" fmla="*/ 244657 w 2754159"/>
              <a:gd name="connsiteY36" fmla="*/ 111005 h 578596"/>
              <a:gd name="connsiteX37" fmla="*/ 192702 w 2754159"/>
              <a:gd name="connsiteY37" fmla="*/ 142178 h 578596"/>
              <a:gd name="connsiteX38" fmla="*/ 119966 w 2754159"/>
              <a:gd name="connsiteY38" fmla="*/ 194133 h 578596"/>
              <a:gd name="connsiteX39" fmla="*/ 88793 w 2754159"/>
              <a:gd name="connsiteY39" fmla="*/ 204524 h 578596"/>
              <a:gd name="connsiteX40" fmla="*/ 26448 w 2754159"/>
              <a:gd name="connsiteY40" fmla="*/ 266869 h 578596"/>
              <a:gd name="connsiteX41" fmla="*/ 5666 w 2754159"/>
              <a:gd name="connsiteY41" fmla="*/ 298042 h 578596"/>
              <a:gd name="connsiteX42" fmla="*/ 36839 w 2754159"/>
              <a:gd name="connsiteY42" fmla="*/ 464296 h 57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754159" h="578596">
                <a:moveTo>
                  <a:pt x="36839" y="464296"/>
                </a:moveTo>
                <a:cubicBezTo>
                  <a:pt x="47230" y="490273"/>
                  <a:pt x="57113" y="452815"/>
                  <a:pt x="68012" y="453905"/>
                </a:cubicBezTo>
                <a:cubicBezTo>
                  <a:pt x="100531" y="457157"/>
                  <a:pt x="138871" y="475635"/>
                  <a:pt x="171921" y="485078"/>
                </a:cubicBezTo>
                <a:cubicBezTo>
                  <a:pt x="185652" y="489001"/>
                  <a:pt x="199936" y="490953"/>
                  <a:pt x="213484" y="495469"/>
                </a:cubicBezTo>
                <a:cubicBezTo>
                  <a:pt x="231179" y="501367"/>
                  <a:pt x="247444" y="511343"/>
                  <a:pt x="265439" y="516251"/>
                </a:cubicBezTo>
                <a:cubicBezTo>
                  <a:pt x="285765" y="521794"/>
                  <a:pt x="307345" y="521532"/>
                  <a:pt x="327784" y="526642"/>
                </a:cubicBezTo>
                <a:cubicBezTo>
                  <a:pt x="419524" y="549577"/>
                  <a:pt x="361558" y="550578"/>
                  <a:pt x="462866" y="557814"/>
                </a:cubicBezTo>
                <a:cubicBezTo>
                  <a:pt x="583983" y="566465"/>
                  <a:pt x="705321" y="571669"/>
                  <a:pt x="826548" y="578596"/>
                </a:cubicBezTo>
                <a:lnTo>
                  <a:pt x="1418830" y="568205"/>
                </a:lnTo>
                <a:cubicBezTo>
                  <a:pt x="1464237" y="566786"/>
                  <a:pt x="1557395" y="542473"/>
                  <a:pt x="1595475" y="537033"/>
                </a:cubicBezTo>
                <a:cubicBezTo>
                  <a:pt x="1633348" y="531623"/>
                  <a:pt x="1671675" y="530106"/>
                  <a:pt x="1709775" y="526642"/>
                </a:cubicBezTo>
                <a:cubicBezTo>
                  <a:pt x="1744411" y="519715"/>
                  <a:pt x="1778842" y="511667"/>
                  <a:pt x="1813684" y="505860"/>
                </a:cubicBezTo>
                <a:cubicBezTo>
                  <a:pt x="1841229" y="501269"/>
                  <a:pt x="1869602" y="501748"/>
                  <a:pt x="1896812" y="495469"/>
                </a:cubicBezTo>
                <a:cubicBezTo>
                  <a:pt x="1914986" y="491275"/>
                  <a:pt x="1930592" y="478881"/>
                  <a:pt x="1948766" y="474687"/>
                </a:cubicBezTo>
                <a:cubicBezTo>
                  <a:pt x="1975976" y="468408"/>
                  <a:pt x="2004277" y="468438"/>
                  <a:pt x="2031893" y="464296"/>
                </a:cubicBezTo>
                <a:cubicBezTo>
                  <a:pt x="2243917" y="432492"/>
                  <a:pt x="2070875" y="452084"/>
                  <a:pt x="2260493" y="433124"/>
                </a:cubicBezTo>
                <a:cubicBezTo>
                  <a:pt x="2291666" y="426197"/>
                  <a:pt x="2322699" y="418605"/>
                  <a:pt x="2354012" y="412342"/>
                </a:cubicBezTo>
                <a:cubicBezTo>
                  <a:pt x="2374671" y="408210"/>
                  <a:pt x="2396370" y="408613"/>
                  <a:pt x="2416357" y="401951"/>
                </a:cubicBezTo>
                <a:cubicBezTo>
                  <a:pt x="2428205" y="398002"/>
                  <a:pt x="2436051" y="386088"/>
                  <a:pt x="2447530" y="381169"/>
                </a:cubicBezTo>
                <a:cubicBezTo>
                  <a:pt x="2460656" y="375543"/>
                  <a:pt x="2475239" y="374242"/>
                  <a:pt x="2489093" y="370778"/>
                </a:cubicBezTo>
                <a:cubicBezTo>
                  <a:pt x="2578421" y="311226"/>
                  <a:pt x="2465406" y="382620"/>
                  <a:pt x="2551439" y="339605"/>
                </a:cubicBezTo>
                <a:cubicBezTo>
                  <a:pt x="2562609" y="334020"/>
                  <a:pt x="2571084" y="323627"/>
                  <a:pt x="2582612" y="318824"/>
                </a:cubicBezTo>
                <a:cubicBezTo>
                  <a:pt x="2612943" y="306186"/>
                  <a:pt x="2676130" y="287651"/>
                  <a:pt x="2676130" y="287651"/>
                </a:cubicBezTo>
                <a:cubicBezTo>
                  <a:pt x="2680505" y="284370"/>
                  <a:pt x="2746978" y="237575"/>
                  <a:pt x="2748866" y="225305"/>
                </a:cubicBezTo>
                <a:cubicBezTo>
                  <a:pt x="2754159" y="190901"/>
                  <a:pt x="2750371" y="154109"/>
                  <a:pt x="2738475" y="121396"/>
                </a:cubicBezTo>
                <a:cubicBezTo>
                  <a:pt x="2734732" y="111102"/>
                  <a:pt x="2717369" y="115320"/>
                  <a:pt x="2707302" y="111005"/>
                </a:cubicBezTo>
                <a:cubicBezTo>
                  <a:pt x="2696732" y="106475"/>
                  <a:pt x="2651590" y="80167"/>
                  <a:pt x="2634566" y="79833"/>
                </a:cubicBezTo>
                <a:lnTo>
                  <a:pt x="1605866" y="69442"/>
                </a:lnTo>
                <a:cubicBezTo>
                  <a:pt x="1508892" y="30652"/>
                  <a:pt x="1591970" y="58142"/>
                  <a:pt x="1439612" y="38269"/>
                </a:cubicBezTo>
                <a:cubicBezTo>
                  <a:pt x="1146219" y="0"/>
                  <a:pt x="1483175" y="31508"/>
                  <a:pt x="1190230" y="7096"/>
                </a:cubicBezTo>
                <a:lnTo>
                  <a:pt x="733030" y="27878"/>
                </a:lnTo>
                <a:cubicBezTo>
                  <a:pt x="701716" y="29651"/>
                  <a:pt x="670748" y="35429"/>
                  <a:pt x="639512" y="38269"/>
                </a:cubicBezTo>
                <a:cubicBezTo>
                  <a:pt x="594537" y="42358"/>
                  <a:pt x="549457" y="45196"/>
                  <a:pt x="504430" y="48660"/>
                </a:cubicBezTo>
                <a:lnTo>
                  <a:pt x="390130" y="69442"/>
                </a:lnTo>
                <a:cubicBezTo>
                  <a:pt x="365971" y="73468"/>
                  <a:pt x="341022" y="73389"/>
                  <a:pt x="317393" y="79833"/>
                </a:cubicBezTo>
                <a:cubicBezTo>
                  <a:pt x="302449" y="83908"/>
                  <a:pt x="290067" y="94512"/>
                  <a:pt x="275830" y="100614"/>
                </a:cubicBezTo>
                <a:cubicBezTo>
                  <a:pt x="265763" y="104929"/>
                  <a:pt x="254454" y="106107"/>
                  <a:pt x="244657" y="111005"/>
                </a:cubicBezTo>
                <a:cubicBezTo>
                  <a:pt x="226593" y="120037"/>
                  <a:pt x="209506" y="130975"/>
                  <a:pt x="192702" y="142178"/>
                </a:cubicBezTo>
                <a:cubicBezTo>
                  <a:pt x="178577" y="151595"/>
                  <a:pt x="138558" y="184837"/>
                  <a:pt x="119966" y="194133"/>
                </a:cubicBezTo>
                <a:cubicBezTo>
                  <a:pt x="110169" y="199031"/>
                  <a:pt x="99184" y="201060"/>
                  <a:pt x="88793" y="204524"/>
                </a:cubicBezTo>
                <a:cubicBezTo>
                  <a:pt x="68011" y="225306"/>
                  <a:pt x="42750" y="242415"/>
                  <a:pt x="26448" y="266869"/>
                </a:cubicBezTo>
                <a:cubicBezTo>
                  <a:pt x="19521" y="277260"/>
                  <a:pt x="7125" y="285639"/>
                  <a:pt x="5666" y="298042"/>
                </a:cubicBezTo>
                <a:cubicBezTo>
                  <a:pt x="0" y="346201"/>
                  <a:pt x="26448" y="438319"/>
                  <a:pt x="36839" y="46429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5000628" y="571480"/>
            <a:ext cx="1143008" cy="8572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6215074" y="42860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Αρκτική θάλασσα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400"/>
            <a:ext cx="8968712" cy="5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2060"/>
                </a:solidFill>
              </a:rPr>
              <a:t>Θάλασσες του Ατλαντικού Ωκεανού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 rot="16979834">
            <a:off x="1787527" y="3679411"/>
            <a:ext cx="3593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Ατλαντικός 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4786314" y="1428736"/>
            <a:ext cx="1571636" cy="11430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5572132" y="85723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Λευκή  θάλασσα</a:t>
            </a:r>
            <a:endParaRPr lang="el-GR" dirty="0"/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4879403" y="2575285"/>
            <a:ext cx="371470" cy="292606"/>
          </a:xfrm>
          <a:custGeom>
            <a:avLst/>
            <a:gdLst>
              <a:gd name="connsiteX0" fmla="*/ 368006 w 371470"/>
              <a:gd name="connsiteY0" fmla="*/ 115960 h 292606"/>
              <a:gd name="connsiteX1" fmla="*/ 326442 w 371470"/>
              <a:gd name="connsiteY1" fmla="*/ 84788 h 292606"/>
              <a:gd name="connsiteX2" fmla="*/ 284879 w 371470"/>
              <a:gd name="connsiteY2" fmla="*/ 12051 h 292606"/>
              <a:gd name="connsiteX3" fmla="*/ 170579 w 371470"/>
              <a:gd name="connsiteY3" fmla="*/ 43224 h 292606"/>
              <a:gd name="connsiteX4" fmla="*/ 149797 w 371470"/>
              <a:gd name="connsiteY4" fmla="*/ 74397 h 292606"/>
              <a:gd name="connsiteX5" fmla="*/ 160188 w 371470"/>
              <a:gd name="connsiteY5" fmla="*/ 115960 h 292606"/>
              <a:gd name="connsiteX6" fmla="*/ 170579 w 371470"/>
              <a:gd name="connsiteY6" fmla="*/ 147133 h 292606"/>
              <a:gd name="connsiteX7" fmla="*/ 129015 w 371470"/>
              <a:gd name="connsiteY7" fmla="*/ 157524 h 292606"/>
              <a:gd name="connsiteX8" fmla="*/ 25106 w 371470"/>
              <a:gd name="connsiteY8" fmla="*/ 178306 h 292606"/>
              <a:gd name="connsiteX9" fmla="*/ 4324 w 371470"/>
              <a:gd name="connsiteY9" fmla="*/ 209479 h 292606"/>
              <a:gd name="connsiteX10" fmla="*/ 45888 w 371470"/>
              <a:gd name="connsiteY10" fmla="*/ 282215 h 292606"/>
              <a:gd name="connsiteX11" fmla="*/ 77061 w 371470"/>
              <a:gd name="connsiteY11" fmla="*/ 292606 h 292606"/>
              <a:gd name="connsiteX12" fmla="*/ 201752 w 371470"/>
              <a:gd name="connsiteY12" fmla="*/ 271824 h 292606"/>
              <a:gd name="connsiteX13" fmla="*/ 274488 w 371470"/>
              <a:gd name="connsiteY13" fmla="*/ 219870 h 292606"/>
              <a:gd name="connsiteX14" fmla="*/ 295270 w 371470"/>
              <a:gd name="connsiteY14" fmla="*/ 188697 h 292606"/>
              <a:gd name="connsiteX15" fmla="*/ 347224 w 371470"/>
              <a:gd name="connsiteY15" fmla="*/ 167915 h 292606"/>
              <a:gd name="connsiteX16" fmla="*/ 368006 w 371470"/>
              <a:gd name="connsiteY16" fmla="*/ 115960 h 29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1470" h="292606">
                <a:moveTo>
                  <a:pt x="368006" y="115960"/>
                </a:moveTo>
                <a:cubicBezTo>
                  <a:pt x="364542" y="102106"/>
                  <a:pt x="334852" y="99927"/>
                  <a:pt x="326442" y="84788"/>
                </a:cubicBezTo>
                <a:cubicBezTo>
                  <a:pt x="279338" y="0"/>
                  <a:pt x="354190" y="35155"/>
                  <a:pt x="284879" y="12051"/>
                </a:cubicBezTo>
                <a:cubicBezTo>
                  <a:pt x="245255" y="17712"/>
                  <a:pt x="203408" y="15866"/>
                  <a:pt x="170579" y="43224"/>
                </a:cubicBezTo>
                <a:cubicBezTo>
                  <a:pt x="160985" y="51219"/>
                  <a:pt x="156724" y="64006"/>
                  <a:pt x="149797" y="74397"/>
                </a:cubicBezTo>
                <a:cubicBezTo>
                  <a:pt x="153261" y="88251"/>
                  <a:pt x="156265" y="102229"/>
                  <a:pt x="160188" y="115960"/>
                </a:cubicBezTo>
                <a:cubicBezTo>
                  <a:pt x="163197" y="126492"/>
                  <a:pt x="177151" y="138371"/>
                  <a:pt x="170579" y="147133"/>
                </a:cubicBezTo>
                <a:cubicBezTo>
                  <a:pt x="162010" y="158558"/>
                  <a:pt x="142979" y="154532"/>
                  <a:pt x="129015" y="157524"/>
                </a:cubicBezTo>
                <a:cubicBezTo>
                  <a:pt x="94477" y="164925"/>
                  <a:pt x="59742" y="171379"/>
                  <a:pt x="25106" y="178306"/>
                </a:cubicBezTo>
                <a:cubicBezTo>
                  <a:pt x="18179" y="188697"/>
                  <a:pt x="6090" y="197116"/>
                  <a:pt x="4324" y="209479"/>
                </a:cubicBezTo>
                <a:cubicBezTo>
                  <a:pt x="0" y="239743"/>
                  <a:pt x="23426" y="267240"/>
                  <a:pt x="45888" y="282215"/>
                </a:cubicBezTo>
                <a:cubicBezTo>
                  <a:pt x="55002" y="288291"/>
                  <a:pt x="66670" y="289142"/>
                  <a:pt x="77061" y="292606"/>
                </a:cubicBezTo>
                <a:cubicBezTo>
                  <a:pt x="118625" y="285679"/>
                  <a:pt x="160873" y="282044"/>
                  <a:pt x="201752" y="271824"/>
                </a:cubicBezTo>
                <a:cubicBezTo>
                  <a:pt x="232712" y="264084"/>
                  <a:pt x="254890" y="243387"/>
                  <a:pt x="274488" y="219870"/>
                </a:cubicBezTo>
                <a:cubicBezTo>
                  <a:pt x="282483" y="210276"/>
                  <a:pt x="285108" y="195956"/>
                  <a:pt x="295270" y="188697"/>
                </a:cubicBezTo>
                <a:cubicBezTo>
                  <a:pt x="310448" y="177856"/>
                  <a:pt x="329906" y="174842"/>
                  <a:pt x="347224" y="167915"/>
                </a:cubicBezTo>
                <a:cubicBezTo>
                  <a:pt x="359493" y="118837"/>
                  <a:pt x="371470" y="129815"/>
                  <a:pt x="368006" y="11596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3782291" y="2369127"/>
            <a:ext cx="1324744" cy="615024"/>
          </a:xfrm>
          <a:custGeom>
            <a:avLst/>
            <a:gdLst>
              <a:gd name="connsiteX0" fmla="*/ 0 w 1324744"/>
              <a:gd name="connsiteY0" fmla="*/ 519546 h 615024"/>
              <a:gd name="connsiteX1" fmla="*/ 394854 w 1324744"/>
              <a:gd name="connsiteY1" fmla="*/ 561109 h 615024"/>
              <a:gd name="connsiteX2" fmla="*/ 457200 w 1324744"/>
              <a:gd name="connsiteY2" fmla="*/ 613064 h 615024"/>
              <a:gd name="connsiteX3" fmla="*/ 561109 w 1324744"/>
              <a:gd name="connsiteY3" fmla="*/ 592282 h 615024"/>
              <a:gd name="connsiteX4" fmla="*/ 623454 w 1324744"/>
              <a:gd name="connsiteY4" fmla="*/ 529937 h 615024"/>
              <a:gd name="connsiteX5" fmla="*/ 654627 w 1324744"/>
              <a:gd name="connsiteY5" fmla="*/ 498764 h 615024"/>
              <a:gd name="connsiteX6" fmla="*/ 665018 w 1324744"/>
              <a:gd name="connsiteY6" fmla="*/ 467591 h 615024"/>
              <a:gd name="connsiteX7" fmla="*/ 675409 w 1324744"/>
              <a:gd name="connsiteY7" fmla="*/ 280555 h 615024"/>
              <a:gd name="connsiteX8" fmla="*/ 706582 w 1324744"/>
              <a:gd name="connsiteY8" fmla="*/ 259773 h 615024"/>
              <a:gd name="connsiteX9" fmla="*/ 779318 w 1324744"/>
              <a:gd name="connsiteY9" fmla="*/ 249382 h 615024"/>
              <a:gd name="connsiteX10" fmla="*/ 862445 w 1324744"/>
              <a:gd name="connsiteY10" fmla="*/ 228600 h 615024"/>
              <a:gd name="connsiteX11" fmla="*/ 997527 w 1324744"/>
              <a:gd name="connsiteY11" fmla="*/ 218209 h 615024"/>
              <a:gd name="connsiteX12" fmla="*/ 1215736 w 1324744"/>
              <a:gd name="connsiteY12" fmla="*/ 197428 h 615024"/>
              <a:gd name="connsiteX13" fmla="*/ 1246909 w 1324744"/>
              <a:gd name="connsiteY13" fmla="*/ 187037 h 615024"/>
              <a:gd name="connsiteX14" fmla="*/ 1288473 w 1324744"/>
              <a:gd name="connsiteY14" fmla="*/ 207818 h 615024"/>
              <a:gd name="connsiteX15" fmla="*/ 1319645 w 1324744"/>
              <a:gd name="connsiteY15" fmla="*/ 218209 h 615024"/>
              <a:gd name="connsiteX16" fmla="*/ 1257300 w 1324744"/>
              <a:gd name="connsiteY16" fmla="*/ 145473 h 615024"/>
              <a:gd name="connsiteX17" fmla="*/ 1236518 w 1324744"/>
              <a:gd name="connsiteY17" fmla="*/ 114300 h 615024"/>
              <a:gd name="connsiteX18" fmla="*/ 1205345 w 1324744"/>
              <a:gd name="connsiteY18" fmla="*/ 62346 h 615024"/>
              <a:gd name="connsiteX19" fmla="*/ 1194954 w 1324744"/>
              <a:gd name="connsiteY19" fmla="*/ 31173 h 615024"/>
              <a:gd name="connsiteX20" fmla="*/ 1163782 w 1324744"/>
              <a:gd name="connsiteY20" fmla="*/ 0 h 615024"/>
              <a:gd name="connsiteX21" fmla="*/ 800100 w 1324744"/>
              <a:gd name="connsiteY21" fmla="*/ 20782 h 615024"/>
              <a:gd name="connsiteX22" fmla="*/ 665018 w 1324744"/>
              <a:gd name="connsiteY22" fmla="*/ 31173 h 615024"/>
              <a:gd name="connsiteX23" fmla="*/ 623454 w 1324744"/>
              <a:gd name="connsiteY23" fmla="*/ 51955 h 615024"/>
              <a:gd name="connsiteX24" fmla="*/ 581891 w 1324744"/>
              <a:gd name="connsiteY24" fmla="*/ 62346 h 615024"/>
              <a:gd name="connsiteX25" fmla="*/ 467591 w 1324744"/>
              <a:gd name="connsiteY25" fmla="*/ 93518 h 615024"/>
              <a:gd name="connsiteX26" fmla="*/ 426027 w 1324744"/>
              <a:gd name="connsiteY26" fmla="*/ 114300 h 615024"/>
              <a:gd name="connsiteX27" fmla="*/ 394854 w 1324744"/>
              <a:gd name="connsiteY27" fmla="*/ 124691 h 615024"/>
              <a:gd name="connsiteX28" fmla="*/ 322118 w 1324744"/>
              <a:gd name="connsiteY28" fmla="*/ 155864 h 615024"/>
              <a:gd name="connsiteX29" fmla="*/ 259773 w 1324744"/>
              <a:gd name="connsiteY29" fmla="*/ 197428 h 615024"/>
              <a:gd name="connsiteX30" fmla="*/ 218209 w 1324744"/>
              <a:gd name="connsiteY30" fmla="*/ 228600 h 615024"/>
              <a:gd name="connsiteX31" fmla="*/ 187036 w 1324744"/>
              <a:gd name="connsiteY31" fmla="*/ 249382 h 615024"/>
              <a:gd name="connsiteX32" fmla="*/ 145473 w 1324744"/>
              <a:gd name="connsiteY32" fmla="*/ 270164 h 615024"/>
              <a:gd name="connsiteX33" fmla="*/ 83127 w 1324744"/>
              <a:gd name="connsiteY33" fmla="*/ 332509 h 615024"/>
              <a:gd name="connsiteX34" fmla="*/ 62345 w 1324744"/>
              <a:gd name="connsiteY34" fmla="*/ 363682 h 615024"/>
              <a:gd name="connsiteX35" fmla="*/ 62345 w 1324744"/>
              <a:gd name="connsiteY35" fmla="*/ 529937 h 6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24744" h="615024">
                <a:moveTo>
                  <a:pt x="0" y="519546"/>
                </a:moveTo>
                <a:cubicBezTo>
                  <a:pt x="374595" y="551653"/>
                  <a:pt x="248254" y="512241"/>
                  <a:pt x="394854" y="561109"/>
                </a:cubicBezTo>
                <a:cubicBezTo>
                  <a:pt x="402940" y="569195"/>
                  <a:pt x="440925" y="611256"/>
                  <a:pt x="457200" y="613064"/>
                </a:cubicBezTo>
                <a:cubicBezTo>
                  <a:pt x="474837" y="615024"/>
                  <a:pt x="538959" y="597819"/>
                  <a:pt x="561109" y="592282"/>
                </a:cubicBezTo>
                <a:lnTo>
                  <a:pt x="623454" y="529937"/>
                </a:lnTo>
                <a:lnTo>
                  <a:pt x="654627" y="498764"/>
                </a:lnTo>
                <a:cubicBezTo>
                  <a:pt x="658091" y="488373"/>
                  <a:pt x="663980" y="478495"/>
                  <a:pt x="665018" y="467591"/>
                </a:cubicBezTo>
                <a:cubicBezTo>
                  <a:pt x="670938" y="405431"/>
                  <a:pt x="663163" y="341784"/>
                  <a:pt x="675409" y="280555"/>
                </a:cubicBezTo>
                <a:cubicBezTo>
                  <a:pt x="677858" y="268309"/>
                  <a:pt x="694620" y="263362"/>
                  <a:pt x="706582" y="259773"/>
                </a:cubicBezTo>
                <a:cubicBezTo>
                  <a:pt x="730041" y="252735"/>
                  <a:pt x="755302" y="254185"/>
                  <a:pt x="779318" y="249382"/>
                </a:cubicBezTo>
                <a:cubicBezTo>
                  <a:pt x="807325" y="243781"/>
                  <a:pt x="834170" y="232639"/>
                  <a:pt x="862445" y="228600"/>
                </a:cubicBezTo>
                <a:cubicBezTo>
                  <a:pt x="907151" y="222213"/>
                  <a:pt x="952541" y="222178"/>
                  <a:pt x="997527" y="218209"/>
                </a:cubicBezTo>
                <a:lnTo>
                  <a:pt x="1215736" y="197428"/>
                </a:lnTo>
                <a:cubicBezTo>
                  <a:pt x="1226127" y="193964"/>
                  <a:pt x="1236066" y="185488"/>
                  <a:pt x="1246909" y="187037"/>
                </a:cubicBezTo>
                <a:cubicBezTo>
                  <a:pt x="1262243" y="189227"/>
                  <a:pt x="1274236" y="201716"/>
                  <a:pt x="1288473" y="207818"/>
                </a:cubicBezTo>
                <a:cubicBezTo>
                  <a:pt x="1298540" y="212132"/>
                  <a:pt x="1309254" y="214745"/>
                  <a:pt x="1319645" y="218209"/>
                </a:cubicBezTo>
                <a:cubicBezTo>
                  <a:pt x="1279055" y="137028"/>
                  <a:pt x="1324744" y="212917"/>
                  <a:pt x="1257300" y="145473"/>
                </a:cubicBezTo>
                <a:cubicBezTo>
                  <a:pt x="1248469" y="136642"/>
                  <a:pt x="1243137" y="124890"/>
                  <a:pt x="1236518" y="114300"/>
                </a:cubicBezTo>
                <a:cubicBezTo>
                  <a:pt x="1225814" y="97174"/>
                  <a:pt x="1214377" y="80410"/>
                  <a:pt x="1205345" y="62346"/>
                </a:cubicBezTo>
                <a:cubicBezTo>
                  <a:pt x="1200447" y="52549"/>
                  <a:pt x="1201030" y="40287"/>
                  <a:pt x="1194954" y="31173"/>
                </a:cubicBezTo>
                <a:cubicBezTo>
                  <a:pt x="1186803" y="18946"/>
                  <a:pt x="1174173" y="10391"/>
                  <a:pt x="1163782" y="0"/>
                </a:cubicBezTo>
                <a:lnTo>
                  <a:pt x="800100" y="20782"/>
                </a:lnTo>
                <a:cubicBezTo>
                  <a:pt x="755028" y="23599"/>
                  <a:pt x="709491" y="23325"/>
                  <a:pt x="665018" y="31173"/>
                </a:cubicBezTo>
                <a:cubicBezTo>
                  <a:pt x="649764" y="33865"/>
                  <a:pt x="637958" y="46516"/>
                  <a:pt x="623454" y="51955"/>
                </a:cubicBezTo>
                <a:cubicBezTo>
                  <a:pt x="610083" y="56969"/>
                  <a:pt x="595569" y="58242"/>
                  <a:pt x="581891" y="62346"/>
                </a:cubicBezTo>
                <a:cubicBezTo>
                  <a:pt x="476431" y="93984"/>
                  <a:pt x="562277" y="74582"/>
                  <a:pt x="467591" y="93518"/>
                </a:cubicBezTo>
                <a:cubicBezTo>
                  <a:pt x="453736" y="100445"/>
                  <a:pt x="440265" y="108198"/>
                  <a:pt x="426027" y="114300"/>
                </a:cubicBezTo>
                <a:cubicBezTo>
                  <a:pt x="415960" y="118615"/>
                  <a:pt x="404651" y="119793"/>
                  <a:pt x="394854" y="124691"/>
                </a:cubicBezTo>
                <a:cubicBezTo>
                  <a:pt x="323095" y="160571"/>
                  <a:pt x="408623" y="134238"/>
                  <a:pt x="322118" y="155864"/>
                </a:cubicBezTo>
                <a:cubicBezTo>
                  <a:pt x="249577" y="228405"/>
                  <a:pt x="329947" y="157329"/>
                  <a:pt x="259773" y="197428"/>
                </a:cubicBezTo>
                <a:cubicBezTo>
                  <a:pt x="244737" y="206020"/>
                  <a:pt x="232301" y="218534"/>
                  <a:pt x="218209" y="228600"/>
                </a:cubicBezTo>
                <a:cubicBezTo>
                  <a:pt x="208047" y="235859"/>
                  <a:pt x="197879" y="243186"/>
                  <a:pt x="187036" y="249382"/>
                </a:cubicBezTo>
                <a:cubicBezTo>
                  <a:pt x="173587" y="257067"/>
                  <a:pt x="157568" y="260488"/>
                  <a:pt x="145473" y="270164"/>
                </a:cubicBezTo>
                <a:cubicBezTo>
                  <a:pt x="122523" y="288524"/>
                  <a:pt x="99430" y="308055"/>
                  <a:pt x="83127" y="332509"/>
                </a:cubicBezTo>
                <a:cubicBezTo>
                  <a:pt x="76200" y="342900"/>
                  <a:pt x="63652" y="351262"/>
                  <a:pt x="62345" y="363682"/>
                </a:cubicBezTo>
                <a:cubicBezTo>
                  <a:pt x="56544" y="418796"/>
                  <a:pt x="62345" y="474519"/>
                  <a:pt x="62345" y="529937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 flipH="1" flipV="1">
            <a:off x="3428992" y="1357298"/>
            <a:ext cx="2071702" cy="64294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4429124" y="14285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Νορβηγική θάλασσα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 rot="19810202">
            <a:off x="5373804" y="3171764"/>
            <a:ext cx="222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800" dirty="0" smtClean="0">
                <a:solidFill>
                  <a:srgbClr val="002060"/>
                </a:solidFill>
              </a:rPr>
              <a:t>Α   Σ  Ι  Α</a:t>
            </a:r>
            <a:endParaRPr lang="el-GR" b="1" spc="800" dirty="0">
              <a:solidFill>
                <a:srgbClr val="00206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 rot="1140423">
            <a:off x="6800509" y="5052298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ΩΚΕΑΝΙΑ</a:t>
            </a:r>
            <a:endParaRPr lang="el-GR" b="1" spc="600" dirty="0"/>
          </a:p>
        </p:txBody>
      </p:sp>
      <p:sp>
        <p:nvSpPr>
          <p:cNvPr id="18" name="17 - TextBox"/>
          <p:cNvSpPr txBox="1"/>
          <p:nvPr/>
        </p:nvSpPr>
        <p:spPr>
          <a:xfrm rot="1140423">
            <a:off x="3657238" y="4337918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ΑΦΡΙΚΗ</a:t>
            </a:r>
            <a:endParaRPr lang="el-GR" b="1" spc="600" dirty="0"/>
          </a:p>
        </p:txBody>
      </p:sp>
      <p:sp>
        <p:nvSpPr>
          <p:cNvPr id="19" name="18 - TextBox"/>
          <p:cNvSpPr txBox="1"/>
          <p:nvPr/>
        </p:nvSpPr>
        <p:spPr>
          <a:xfrm rot="20502695">
            <a:off x="4087071" y="2971263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ΕΥΡΩΠΗ</a:t>
            </a:r>
            <a:endParaRPr lang="el-GR" b="1" spc="600" dirty="0"/>
          </a:p>
        </p:txBody>
      </p:sp>
      <p:sp>
        <p:nvSpPr>
          <p:cNvPr id="20" name="19 - TextBox"/>
          <p:cNvSpPr txBox="1"/>
          <p:nvPr/>
        </p:nvSpPr>
        <p:spPr>
          <a:xfrm rot="15465485">
            <a:off x="1271287" y="3822713"/>
            <a:ext cx="21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800" dirty="0" smtClean="0">
                <a:solidFill>
                  <a:srgbClr val="002060"/>
                </a:solidFill>
              </a:rPr>
              <a:t>ΑΜΕΡΙΚΗ</a:t>
            </a:r>
            <a:endParaRPr lang="el-GR" b="1" spc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400"/>
            <a:ext cx="8968712" cy="5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2060"/>
                </a:solidFill>
              </a:rPr>
              <a:t>Θάλασσες του Ατλαντικού Ωκεανού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 rot="16979834">
            <a:off x="1787527" y="3679411"/>
            <a:ext cx="3593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Ατλαντικός 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3464711" y="1464455"/>
            <a:ext cx="2786082" cy="57150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4357686" y="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Βαλτική θάλασσα</a:t>
            </a:r>
            <a:endParaRPr lang="el-GR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>
            <a:off x="678629" y="4036223"/>
            <a:ext cx="1500198" cy="14287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2928926" y="64291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Βόρεια θάλασσα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 rot="19810202">
            <a:off x="5373804" y="3171764"/>
            <a:ext cx="222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800" dirty="0" smtClean="0">
                <a:solidFill>
                  <a:srgbClr val="002060"/>
                </a:solidFill>
              </a:rPr>
              <a:t>Α   Σ  Ι  Α</a:t>
            </a:r>
            <a:endParaRPr lang="el-GR" b="1" spc="800" dirty="0">
              <a:solidFill>
                <a:srgbClr val="00206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 rot="1140423">
            <a:off x="6800509" y="5052298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ΩΚΕΑΝΙΑ</a:t>
            </a:r>
            <a:endParaRPr lang="el-GR" b="1" spc="600" dirty="0"/>
          </a:p>
        </p:txBody>
      </p:sp>
      <p:sp>
        <p:nvSpPr>
          <p:cNvPr id="18" name="17 - TextBox"/>
          <p:cNvSpPr txBox="1"/>
          <p:nvPr/>
        </p:nvSpPr>
        <p:spPr>
          <a:xfrm rot="1140423">
            <a:off x="3657238" y="4337918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ΑΦΡΙΚΗ</a:t>
            </a:r>
            <a:endParaRPr lang="el-GR" b="1" spc="600" dirty="0"/>
          </a:p>
        </p:txBody>
      </p:sp>
      <p:sp>
        <p:nvSpPr>
          <p:cNvPr id="19" name="18 - TextBox"/>
          <p:cNvSpPr txBox="1"/>
          <p:nvPr/>
        </p:nvSpPr>
        <p:spPr>
          <a:xfrm rot="20502695">
            <a:off x="4087071" y="2971263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ΕΥΡΩΠΗ</a:t>
            </a:r>
            <a:endParaRPr lang="el-GR" b="1" spc="600" dirty="0"/>
          </a:p>
        </p:txBody>
      </p:sp>
      <p:sp>
        <p:nvSpPr>
          <p:cNvPr id="20" name="19 - TextBox"/>
          <p:cNvSpPr txBox="1"/>
          <p:nvPr/>
        </p:nvSpPr>
        <p:spPr>
          <a:xfrm rot="15465485">
            <a:off x="1271287" y="3822713"/>
            <a:ext cx="21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800" dirty="0" smtClean="0">
                <a:solidFill>
                  <a:srgbClr val="002060"/>
                </a:solidFill>
              </a:rPr>
              <a:t>ΑΜΕΡΙΚΗ</a:t>
            </a:r>
            <a:endParaRPr lang="el-GR" b="1" spc="800" dirty="0">
              <a:solidFill>
                <a:srgbClr val="002060"/>
              </a:solidFill>
            </a:endParaRPr>
          </a:p>
        </p:txBody>
      </p:sp>
      <p:sp>
        <p:nvSpPr>
          <p:cNvPr id="21" name="20 - Ελεύθερη σχεδίαση"/>
          <p:cNvSpPr/>
          <p:nvPr/>
        </p:nvSpPr>
        <p:spPr>
          <a:xfrm>
            <a:off x="3761509" y="2741227"/>
            <a:ext cx="550718" cy="639173"/>
          </a:xfrm>
          <a:custGeom>
            <a:avLst/>
            <a:gdLst>
              <a:gd name="connsiteX0" fmla="*/ 51955 w 550718"/>
              <a:gd name="connsiteY0" fmla="*/ 126664 h 639173"/>
              <a:gd name="connsiteX1" fmla="*/ 114300 w 550718"/>
              <a:gd name="connsiteY1" fmla="*/ 178618 h 639173"/>
              <a:gd name="connsiteX2" fmla="*/ 145473 w 550718"/>
              <a:gd name="connsiteY2" fmla="*/ 199400 h 639173"/>
              <a:gd name="connsiteX3" fmla="*/ 207818 w 550718"/>
              <a:gd name="connsiteY3" fmla="*/ 261746 h 639173"/>
              <a:gd name="connsiteX4" fmla="*/ 238991 w 550718"/>
              <a:gd name="connsiteY4" fmla="*/ 292918 h 639173"/>
              <a:gd name="connsiteX5" fmla="*/ 249382 w 550718"/>
              <a:gd name="connsiteY5" fmla="*/ 324091 h 639173"/>
              <a:gd name="connsiteX6" fmla="*/ 270164 w 550718"/>
              <a:gd name="connsiteY6" fmla="*/ 428000 h 639173"/>
              <a:gd name="connsiteX7" fmla="*/ 311727 w 550718"/>
              <a:gd name="connsiteY7" fmla="*/ 438391 h 639173"/>
              <a:gd name="connsiteX8" fmla="*/ 342900 w 550718"/>
              <a:gd name="connsiteY8" fmla="*/ 459173 h 639173"/>
              <a:gd name="connsiteX9" fmla="*/ 374073 w 550718"/>
              <a:gd name="connsiteY9" fmla="*/ 469564 h 639173"/>
              <a:gd name="connsiteX10" fmla="*/ 405246 w 550718"/>
              <a:gd name="connsiteY10" fmla="*/ 500737 h 639173"/>
              <a:gd name="connsiteX11" fmla="*/ 415636 w 550718"/>
              <a:gd name="connsiteY11" fmla="*/ 594255 h 639173"/>
              <a:gd name="connsiteX12" fmla="*/ 550718 w 550718"/>
              <a:gd name="connsiteY12" fmla="*/ 552691 h 639173"/>
              <a:gd name="connsiteX13" fmla="*/ 529936 w 550718"/>
              <a:gd name="connsiteY13" fmla="*/ 417609 h 639173"/>
              <a:gd name="connsiteX14" fmla="*/ 498764 w 550718"/>
              <a:gd name="connsiteY14" fmla="*/ 407218 h 639173"/>
              <a:gd name="connsiteX15" fmla="*/ 488373 w 550718"/>
              <a:gd name="connsiteY15" fmla="*/ 376046 h 639173"/>
              <a:gd name="connsiteX16" fmla="*/ 467591 w 550718"/>
              <a:gd name="connsiteY16" fmla="*/ 272137 h 639173"/>
              <a:gd name="connsiteX17" fmla="*/ 457200 w 550718"/>
              <a:gd name="connsiteY17" fmla="*/ 168228 h 639173"/>
              <a:gd name="connsiteX18" fmla="*/ 363682 w 550718"/>
              <a:gd name="connsiteY18" fmla="*/ 85100 h 639173"/>
              <a:gd name="connsiteX19" fmla="*/ 311727 w 550718"/>
              <a:gd name="connsiteY19" fmla="*/ 22755 h 639173"/>
              <a:gd name="connsiteX20" fmla="*/ 280555 w 550718"/>
              <a:gd name="connsiteY20" fmla="*/ 1973 h 639173"/>
              <a:gd name="connsiteX21" fmla="*/ 218209 w 550718"/>
              <a:gd name="connsiteY21" fmla="*/ 12364 h 639173"/>
              <a:gd name="connsiteX22" fmla="*/ 166255 w 550718"/>
              <a:gd name="connsiteY22" fmla="*/ 33146 h 639173"/>
              <a:gd name="connsiteX23" fmla="*/ 31173 w 550718"/>
              <a:gd name="connsiteY23" fmla="*/ 43537 h 639173"/>
              <a:gd name="connsiteX24" fmla="*/ 20782 w 550718"/>
              <a:gd name="connsiteY24" fmla="*/ 85100 h 639173"/>
              <a:gd name="connsiteX25" fmla="*/ 0 w 550718"/>
              <a:gd name="connsiteY25" fmla="*/ 137055 h 63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0718" h="639173">
                <a:moveTo>
                  <a:pt x="51955" y="126664"/>
                </a:moveTo>
                <a:cubicBezTo>
                  <a:pt x="141122" y="171249"/>
                  <a:pt x="55551" y="119870"/>
                  <a:pt x="114300" y="178618"/>
                </a:cubicBezTo>
                <a:cubicBezTo>
                  <a:pt x="123131" y="187449"/>
                  <a:pt x="136139" y="191103"/>
                  <a:pt x="145473" y="199400"/>
                </a:cubicBezTo>
                <a:cubicBezTo>
                  <a:pt x="167439" y="218926"/>
                  <a:pt x="187036" y="240964"/>
                  <a:pt x="207818" y="261746"/>
                </a:cubicBezTo>
                <a:lnTo>
                  <a:pt x="238991" y="292918"/>
                </a:lnTo>
                <a:cubicBezTo>
                  <a:pt x="242455" y="303309"/>
                  <a:pt x="246919" y="313418"/>
                  <a:pt x="249382" y="324091"/>
                </a:cubicBezTo>
                <a:cubicBezTo>
                  <a:pt x="257325" y="358509"/>
                  <a:pt x="253250" y="396991"/>
                  <a:pt x="270164" y="428000"/>
                </a:cubicBezTo>
                <a:cubicBezTo>
                  <a:pt x="277002" y="440537"/>
                  <a:pt x="297873" y="434927"/>
                  <a:pt x="311727" y="438391"/>
                </a:cubicBezTo>
                <a:cubicBezTo>
                  <a:pt x="322118" y="445318"/>
                  <a:pt x="331730" y="453588"/>
                  <a:pt x="342900" y="459173"/>
                </a:cubicBezTo>
                <a:cubicBezTo>
                  <a:pt x="352697" y="464071"/>
                  <a:pt x="364959" y="463488"/>
                  <a:pt x="374073" y="469564"/>
                </a:cubicBezTo>
                <a:cubicBezTo>
                  <a:pt x="386300" y="477715"/>
                  <a:pt x="394855" y="490346"/>
                  <a:pt x="405246" y="500737"/>
                </a:cubicBezTo>
                <a:cubicBezTo>
                  <a:pt x="408709" y="531910"/>
                  <a:pt x="390270" y="575807"/>
                  <a:pt x="415636" y="594255"/>
                </a:cubicBezTo>
                <a:cubicBezTo>
                  <a:pt x="477399" y="639173"/>
                  <a:pt x="518898" y="584512"/>
                  <a:pt x="550718" y="552691"/>
                </a:cubicBezTo>
                <a:cubicBezTo>
                  <a:pt x="543791" y="507664"/>
                  <a:pt x="545258" y="460512"/>
                  <a:pt x="529936" y="417609"/>
                </a:cubicBezTo>
                <a:cubicBezTo>
                  <a:pt x="526252" y="407294"/>
                  <a:pt x="506509" y="414963"/>
                  <a:pt x="498764" y="407218"/>
                </a:cubicBezTo>
                <a:cubicBezTo>
                  <a:pt x="491019" y="399473"/>
                  <a:pt x="490836" y="386718"/>
                  <a:pt x="488373" y="376046"/>
                </a:cubicBezTo>
                <a:cubicBezTo>
                  <a:pt x="480430" y="341628"/>
                  <a:pt x="472831" y="307068"/>
                  <a:pt x="467591" y="272137"/>
                </a:cubicBezTo>
                <a:cubicBezTo>
                  <a:pt x="462427" y="237713"/>
                  <a:pt x="471152" y="200119"/>
                  <a:pt x="457200" y="168228"/>
                </a:cubicBezTo>
                <a:cubicBezTo>
                  <a:pt x="434010" y="115222"/>
                  <a:pt x="398919" y="114463"/>
                  <a:pt x="363682" y="85100"/>
                </a:cubicBezTo>
                <a:cubicBezTo>
                  <a:pt x="261560" y="0"/>
                  <a:pt x="393451" y="104481"/>
                  <a:pt x="311727" y="22755"/>
                </a:cubicBezTo>
                <a:cubicBezTo>
                  <a:pt x="302897" y="13924"/>
                  <a:pt x="290946" y="8900"/>
                  <a:pt x="280555" y="1973"/>
                </a:cubicBezTo>
                <a:cubicBezTo>
                  <a:pt x="259773" y="5437"/>
                  <a:pt x="238535" y="6820"/>
                  <a:pt x="218209" y="12364"/>
                </a:cubicBezTo>
                <a:cubicBezTo>
                  <a:pt x="200214" y="17272"/>
                  <a:pt x="184653" y="30080"/>
                  <a:pt x="166255" y="33146"/>
                </a:cubicBezTo>
                <a:cubicBezTo>
                  <a:pt x="121709" y="40570"/>
                  <a:pt x="76200" y="40073"/>
                  <a:pt x="31173" y="43537"/>
                </a:cubicBezTo>
                <a:cubicBezTo>
                  <a:pt x="27709" y="57391"/>
                  <a:pt x="25298" y="71552"/>
                  <a:pt x="20782" y="85100"/>
                </a:cubicBezTo>
                <a:cubicBezTo>
                  <a:pt x="14884" y="102795"/>
                  <a:pt x="0" y="137055"/>
                  <a:pt x="0" y="13705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Ελεύθερη σχεδίαση"/>
          <p:cNvSpPr/>
          <p:nvPr/>
        </p:nvSpPr>
        <p:spPr>
          <a:xfrm>
            <a:off x="4316102" y="2779451"/>
            <a:ext cx="427738" cy="513190"/>
          </a:xfrm>
          <a:custGeom>
            <a:avLst/>
            <a:gdLst>
              <a:gd name="connsiteX0" fmla="*/ 339025 w 427738"/>
              <a:gd name="connsiteY0" fmla="*/ 119613 h 513190"/>
              <a:gd name="connsiteX1" fmla="*/ 328634 w 427738"/>
              <a:gd name="connsiteY1" fmla="*/ 88440 h 513190"/>
              <a:gd name="connsiteX2" fmla="*/ 349416 w 427738"/>
              <a:gd name="connsiteY2" fmla="*/ 57267 h 513190"/>
              <a:gd name="connsiteX3" fmla="*/ 359807 w 427738"/>
              <a:gd name="connsiteY3" fmla="*/ 26094 h 513190"/>
              <a:gd name="connsiteX4" fmla="*/ 255898 w 427738"/>
              <a:gd name="connsiteY4" fmla="*/ 15704 h 513190"/>
              <a:gd name="connsiteX5" fmla="*/ 245507 w 427738"/>
              <a:gd name="connsiteY5" fmla="*/ 67658 h 513190"/>
              <a:gd name="connsiteX6" fmla="*/ 214334 w 427738"/>
              <a:gd name="connsiteY6" fmla="*/ 140394 h 513190"/>
              <a:gd name="connsiteX7" fmla="*/ 183162 w 427738"/>
              <a:gd name="connsiteY7" fmla="*/ 285867 h 513190"/>
              <a:gd name="connsiteX8" fmla="*/ 172771 w 427738"/>
              <a:gd name="connsiteY8" fmla="*/ 317040 h 513190"/>
              <a:gd name="connsiteX9" fmla="*/ 151989 w 427738"/>
              <a:gd name="connsiteY9" fmla="*/ 348213 h 513190"/>
              <a:gd name="connsiteX10" fmla="*/ 141598 w 427738"/>
              <a:gd name="connsiteY10" fmla="*/ 420949 h 513190"/>
              <a:gd name="connsiteX11" fmla="*/ 89643 w 427738"/>
              <a:gd name="connsiteY11" fmla="*/ 410558 h 513190"/>
              <a:gd name="connsiteX12" fmla="*/ 27298 w 427738"/>
              <a:gd name="connsiteY12" fmla="*/ 379385 h 513190"/>
              <a:gd name="connsiteX13" fmla="*/ 6516 w 427738"/>
              <a:gd name="connsiteY13" fmla="*/ 420949 h 513190"/>
              <a:gd name="connsiteX14" fmla="*/ 48080 w 427738"/>
              <a:gd name="connsiteY14" fmla="*/ 472904 h 513190"/>
              <a:gd name="connsiteX15" fmla="*/ 110425 w 427738"/>
              <a:gd name="connsiteY15" fmla="*/ 504076 h 513190"/>
              <a:gd name="connsiteX16" fmla="*/ 245507 w 427738"/>
              <a:gd name="connsiteY16" fmla="*/ 483294 h 513190"/>
              <a:gd name="connsiteX17" fmla="*/ 307853 w 427738"/>
              <a:gd name="connsiteY17" fmla="*/ 389776 h 513190"/>
              <a:gd name="connsiteX18" fmla="*/ 339025 w 427738"/>
              <a:gd name="connsiteY18" fmla="*/ 358604 h 513190"/>
              <a:gd name="connsiteX19" fmla="*/ 380589 w 427738"/>
              <a:gd name="connsiteY19" fmla="*/ 348213 h 513190"/>
              <a:gd name="connsiteX20" fmla="*/ 411762 w 427738"/>
              <a:gd name="connsiteY20" fmla="*/ 337822 h 513190"/>
              <a:gd name="connsiteX21" fmla="*/ 422153 w 427738"/>
              <a:gd name="connsiteY21" fmla="*/ 285867 h 513190"/>
              <a:gd name="connsiteX22" fmla="*/ 390980 w 427738"/>
              <a:gd name="connsiteY22" fmla="*/ 275476 h 513190"/>
              <a:gd name="connsiteX23" fmla="*/ 318243 w 427738"/>
              <a:gd name="connsiteY23" fmla="*/ 254694 h 513190"/>
              <a:gd name="connsiteX24" fmla="*/ 297462 w 427738"/>
              <a:gd name="connsiteY24" fmla="*/ 223522 h 513190"/>
              <a:gd name="connsiteX25" fmla="*/ 307853 w 427738"/>
              <a:gd name="connsiteY25" fmla="*/ 192349 h 513190"/>
              <a:gd name="connsiteX26" fmla="*/ 318243 w 427738"/>
              <a:gd name="connsiteY26" fmla="*/ 150785 h 513190"/>
              <a:gd name="connsiteX27" fmla="*/ 339025 w 427738"/>
              <a:gd name="connsiteY27" fmla="*/ 119613 h 51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7738" h="513190">
                <a:moveTo>
                  <a:pt x="339025" y="119613"/>
                </a:moveTo>
                <a:cubicBezTo>
                  <a:pt x="340757" y="109222"/>
                  <a:pt x="326833" y="99244"/>
                  <a:pt x="328634" y="88440"/>
                </a:cubicBezTo>
                <a:cubicBezTo>
                  <a:pt x="330687" y="76121"/>
                  <a:pt x="343831" y="68437"/>
                  <a:pt x="349416" y="57267"/>
                </a:cubicBezTo>
                <a:cubicBezTo>
                  <a:pt x="354314" y="47470"/>
                  <a:pt x="356343" y="36485"/>
                  <a:pt x="359807" y="26094"/>
                </a:cubicBezTo>
                <a:cubicBezTo>
                  <a:pt x="283914" y="797"/>
                  <a:pt x="318714" y="0"/>
                  <a:pt x="255898" y="15704"/>
                </a:cubicBezTo>
                <a:cubicBezTo>
                  <a:pt x="252434" y="33022"/>
                  <a:pt x="251092" y="50903"/>
                  <a:pt x="245507" y="67658"/>
                </a:cubicBezTo>
                <a:cubicBezTo>
                  <a:pt x="222194" y="137598"/>
                  <a:pt x="227950" y="81390"/>
                  <a:pt x="214334" y="140394"/>
                </a:cubicBezTo>
                <a:cubicBezTo>
                  <a:pt x="200014" y="202448"/>
                  <a:pt x="198376" y="232620"/>
                  <a:pt x="183162" y="285867"/>
                </a:cubicBezTo>
                <a:cubicBezTo>
                  <a:pt x="180153" y="296399"/>
                  <a:pt x="177669" y="307243"/>
                  <a:pt x="172771" y="317040"/>
                </a:cubicBezTo>
                <a:cubicBezTo>
                  <a:pt x="167186" y="328210"/>
                  <a:pt x="158916" y="337822"/>
                  <a:pt x="151989" y="348213"/>
                </a:cubicBezTo>
                <a:cubicBezTo>
                  <a:pt x="148525" y="372458"/>
                  <a:pt x="158916" y="403631"/>
                  <a:pt x="141598" y="420949"/>
                </a:cubicBezTo>
                <a:cubicBezTo>
                  <a:pt x="129109" y="433437"/>
                  <a:pt x="106241" y="416594"/>
                  <a:pt x="89643" y="410558"/>
                </a:cubicBezTo>
                <a:cubicBezTo>
                  <a:pt x="67807" y="402618"/>
                  <a:pt x="48080" y="389776"/>
                  <a:pt x="27298" y="379385"/>
                </a:cubicBezTo>
                <a:cubicBezTo>
                  <a:pt x="20371" y="393240"/>
                  <a:pt x="8437" y="405579"/>
                  <a:pt x="6516" y="420949"/>
                </a:cubicBezTo>
                <a:cubicBezTo>
                  <a:pt x="0" y="473075"/>
                  <a:pt x="18363" y="458046"/>
                  <a:pt x="48080" y="472904"/>
                </a:cubicBezTo>
                <a:cubicBezTo>
                  <a:pt x="128655" y="513190"/>
                  <a:pt x="32070" y="477957"/>
                  <a:pt x="110425" y="504076"/>
                </a:cubicBezTo>
                <a:cubicBezTo>
                  <a:pt x="155452" y="497149"/>
                  <a:pt x="202851" y="499290"/>
                  <a:pt x="245507" y="483294"/>
                </a:cubicBezTo>
                <a:cubicBezTo>
                  <a:pt x="257463" y="478810"/>
                  <a:pt x="304313" y="394496"/>
                  <a:pt x="307853" y="389776"/>
                </a:cubicBezTo>
                <a:cubicBezTo>
                  <a:pt x="316670" y="378020"/>
                  <a:pt x="326266" y="365895"/>
                  <a:pt x="339025" y="358604"/>
                </a:cubicBezTo>
                <a:cubicBezTo>
                  <a:pt x="351424" y="351519"/>
                  <a:pt x="366857" y="352136"/>
                  <a:pt x="380589" y="348213"/>
                </a:cubicBezTo>
                <a:cubicBezTo>
                  <a:pt x="391121" y="345204"/>
                  <a:pt x="401371" y="341286"/>
                  <a:pt x="411762" y="337822"/>
                </a:cubicBezTo>
                <a:cubicBezTo>
                  <a:pt x="415226" y="320504"/>
                  <a:pt x="427738" y="302622"/>
                  <a:pt x="422153" y="285867"/>
                </a:cubicBezTo>
                <a:cubicBezTo>
                  <a:pt x="418689" y="275476"/>
                  <a:pt x="401471" y="278623"/>
                  <a:pt x="390980" y="275476"/>
                </a:cubicBezTo>
                <a:cubicBezTo>
                  <a:pt x="366828" y="268230"/>
                  <a:pt x="342489" y="261621"/>
                  <a:pt x="318243" y="254694"/>
                </a:cubicBezTo>
                <a:cubicBezTo>
                  <a:pt x="311316" y="244303"/>
                  <a:pt x="299515" y="235840"/>
                  <a:pt x="297462" y="223522"/>
                </a:cubicBezTo>
                <a:cubicBezTo>
                  <a:pt x="295661" y="212718"/>
                  <a:pt x="304844" y="202881"/>
                  <a:pt x="307853" y="192349"/>
                </a:cubicBezTo>
                <a:cubicBezTo>
                  <a:pt x="311776" y="178617"/>
                  <a:pt x="314320" y="164517"/>
                  <a:pt x="318243" y="150785"/>
                </a:cubicBezTo>
                <a:cubicBezTo>
                  <a:pt x="329729" y="110581"/>
                  <a:pt x="337293" y="130004"/>
                  <a:pt x="339025" y="11961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Ελεύθερη σχεδίαση"/>
          <p:cNvSpPr/>
          <p:nvPr/>
        </p:nvSpPr>
        <p:spPr>
          <a:xfrm>
            <a:off x="3974123" y="3572741"/>
            <a:ext cx="970796" cy="334241"/>
          </a:xfrm>
          <a:custGeom>
            <a:avLst/>
            <a:gdLst>
              <a:gd name="connsiteX0" fmla="*/ 338104 w 970796"/>
              <a:gd name="connsiteY0" fmla="*/ 1732 h 334241"/>
              <a:gd name="connsiteX1" fmla="*/ 254977 w 970796"/>
              <a:gd name="connsiteY1" fmla="*/ 12123 h 334241"/>
              <a:gd name="connsiteX2" fmla="*/ 223804 w 970796"/>
              <a:gd name="connsiteY2" fmla="*/ 22514 h 334241"/>
              <a:gd name="connsiteX3" fmla="*/ 213413 w 970796"/>
              <a:gd name="connsiteY3" fmla="*/ 53686 h 334241"/>
              <a:gd name="connsiteX4" fmla="*/ 182241 w 970796"/>
              <a:gd name="connsiteY4" fmla="*/ 74468 h 334241"/>
              <a:gd name="connsiteX5" fmla="*/ 151068 w 970796"/>
              <a:gd name="connsiteY5" fmla="*/ 105641 h 334241"/>
              <a:gd name="connsiteX6" fmla="*/ 119895 w 970796"/>
              <a:gd name="connsiteY6" fmla="*/ 147204 h 334241"/>
              <a:gd name="connsiteX7" fmla="*/ 99113 w 970796"/>
              <a:gd name="connsiteY7" fmla="*/ 178377 h 334241"/>
              <a:gd name="connsiteX8" fmla="*/ 47159 w 970796"/>
              <a:gd name="connsiteY8" fmla="*/ 188768 h 334241"/>
              <a:gd name="connsiteX9" fmla="*/ 15986 w 970796"/>
              <a:gd name="connsiteY9" fmla="*/ 209550 h 334241"/>
              <a:gd name="connsiteX10" fmla="*/ 67941 w 970796"/>
              <a:gd name="connsiteY10" fmla="*/ 261504 h 334241"/>
              <a:gd name="connsiteX11" fmla="*/ 109504 w 970796"/>
              <a:gd name="connsiteY11" fmla="*/ 240723 h 334241"/>
              <a:gd name="connsiteX12" fmla="*/ 410841 w 970796"/>
              <a:gd name="connsiteY12" fmla="*/ 251114 h 334241"/>
              <a:gd name="connsiteX13" fmla="*/ 473186 w 970796"/>
              <a:gd name="connsiteY13" fmla="*/ 303068 h 334241"/>
              <a:gd name="connsiteX14" fmla="*/ 504359 w 970796"/>
              <a:gd name="connsiteY14" fmla="*/ 323850 h 334241"/>
              <a:gd name="connsiteX15" fmla="*/ 639441 w 970796"/>
              <a:gd name="connsiteY15" fmla="*/ 313459 h 334241"/>
              <a:gd name="connsiteX16" fmla="*/ 670613 w 970796"/>
              <a:gd name="connsiteY16" fmla="*/ 323850 h 334241"/>
              <a:gd name="connsiteX17" fmla="*/ 712177 w 970796"/>
              <a:gd name="connsiteY17" fmla="*/ 334241 h 334241"/>
              <a:gd name="connsiteX18" fmla="*/ 930386 w 970796"/>
              <a:gd name="connsiteY18" fmla="*/ 323850 h 334241"/>
              <a:gd name="connsiteX19" fmla="*/ 940777 w 970796"/>
              <a:gd name="connsiteY19" fmla="*/ 271895 h 334241"/>
              <a:gd name="connsiteX20" fmla="*/ 878432 w 970796"/>
              <a:gd name="connsiteY20" fmla="*/ 251114 h 334241"/>
              <a:gd name="connsiteX21" fmla="*/ 836868 w 970796"/>
              <a:gd name="connsiteY21" fmla="*/ 178377 h 334241"/>
              <a:gd name="connsiteX22" fmla="*/ 826477 w 970796"/>
              <a:gd name="connsiteY22" fmla="*/ 136814 h 334241"/>
              <a:gd name="connsiteX23" fmla="*/ 795304 w 970796"/>
              <a:gd name="connsiteY23" fmla="*/ 105641 h 334241"/>
              <a:gd name="connsiteX24" fmla="*/ 701786 w 970796"/>
              <a:gd name="connsiteY24" fmla="*/ 126423 h 334241"/>
              <a:gd name="connsiteX25" fmla="*/ 691395 w 970796"/>
              <a:gd name="connsiteY25" fmla="*/ 157595 h 334241"/>
              <a:gd name="connsiteX26" fmla="*/ 681004 w 970796"/>
              <a:gd name="connsiteY26" fmla="*/ 209550 h 334241"/>
              <a:gd name="connsiteX27" fmla="*/ 587486 w 970796"/>
              <a:gd name="connsiteY27" fmla="*/ 199159 h 334241"/>
              <a:gd name="connsiteX28" fmla="*/ 577095 w 970796"/>
              <a:gd name="connsiteY28" fmla="*/ 167986 h 334241"/>
              <a:gd name="connsiteX29" fmla="*/ 556313 w 970796"/>
              <a:gd name="connsiteY29" fmla="*/ 136814 h 334241"/>
              <a:gd name="connsiteX30" fmla="*/ 525141 w 970796"/>
              <a:gd name="connsiteY30" fmla="*/ 74468 h 334241"/>
              <a:gd name="connsiteX31" fmla="*/ 493968 w 970796"/>
              <a:gd name="connsiteY31" fmla="*/ 43295 h 334241"/>
              <a:gd name="connsiteX32" fmla="*/ 473186 w 970796"/>
              <a:gd name="connsiteY32" fmla="*/ 12123 h 334241"/>
              <a:gd name="connsiteX33" fmla="*/ 431622 w 970796"/>
              <a:gd name="connsiteY33" fmla="*/ 1732 h 334241"/>
              <a:gd name="connsiteX34" fmla="*/ 473186 w 970796"/>
              <a:gd name="connsiteY34" fmla="*/ 32904 h 334241"/>
              <a:gd name="connsiteX35" fmla="*/ 525141 w 970796"/>
              <a:gd name="connsiteY35" fmla="*/ 74468 h 334241"/>
              <a:gd name="connsiteX36" fmla="*/ 514750 w 970796"/>
              <a:gd name="connsiteY36" fmla="*/ 209550 h 334241"/>
              <a:gd name="connsiteX37" fmla="*/ 493968 w 970796"/>
              <a:gd name="connsiteY37" fmla="*/ 178377 h 334241"/>
              <a:gd name="connsiteX38" fmla="*/ 431622 w 970796"/>
              <a:gd name="connsiteY38" fmla="*/ 116032 h 334241"/>
              <a:gd name="connsiteX39" fmla="*/ 390059 w 970796"/>
              <a:gd name="connsiteY39" fmla="*/ 53686 h 334241"/>
              <a:gd name="connsiteX40" fmla="*/ 379668 w 970796"/>
              <a:gd name="connsiteY40" fmla="*/ 22514 h 334241"/>
              <a:gd name="connsiteX41" fmla="*/ 338104 w 970796"/>
              <a:gd name="connsiteY41" fmla="*/ 1732 h 33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70796" h="334241">
                <a:moveTo>
                  <a:pt x="338104" y="1732"/>
                </a:moveTo>
                <a:cubicBezTo>
                  <a:pt x="317322" y="0"/>
                  <a:pt x="282451" y="7128"/>
                  <a:pt x="254977" y="12123"/>
                </a:cubicBezTo>
                <a:cubicBezTo>
                  <a:pt x="244201" y="14082"/>
                  <a:pt x="231549" y="14769"/>
                  <a:pt x="223804" y="22514"/>
                </a:cubicBezTo>
                <a:cubicBezTo>
                  <a:pt x="216059" y="30259"/>
                  <a:pt x="220255" y="45133"/>
                  <a:pt x="213413" y="53686"/>
                </a:cubicBezTo>
                <a:cubicBezTo>
                  <a:pt x="205612" y="63438"/>
                  <a:pt x="191835" y="66473"/>
                  <a:pt x="182241" y="74468"/>
                </a:cubicBezTo>
                <a:cubicBezTo>
                  <a:pt x="170952" y="83876"/>
                  <a:pt x="160632" y="94484"/>
                  <a:pt x="151068" y="105641"/>
                </a:cubicBezTo>
                <a:cubicBezTo>
                  <a:pt x="139797" y="118790"/>
                  <a:pt x="129961" y="133112"/>
                  <a:pt x="119895" y="147204"/>
                </a:cubicBezTo>
                <a:cubicBezTo>
                  <a:pt x="112636" y="157366"/>
                  <a:pt x="109956" y="172181"/>
                  <a:pt x="99113" y="178377"/>
                </a:cubicBezTo>
                <a:cubicBezTo>
                  <a:pt x="83779" y="187139"/>
                  <a:pt x="64477" y="185304"/>
                  <a:pt x="47159" y="188768"/>
                </a:cubicBezTo>
                <a:cubicBezTo>
                  <a:pt x="36768" y="195695"/>
                  <a:pt x="19935" y="197702"/>
                  <a:pt x="15986" y="209550"/>
                </a:cubicBezTo>
                <a:cubicBezTo>
                  <a:pt x="0" y="257509"/>
                  <a:pt x="42363" y="255110"/>
                  <a:pt x="67941" y="261504"/>
                </a:cubicBezTo>
                <a:cubicBezTo>
                  <a:pt x="81795" y="254577"/>
                  <a:pt x="95001" y="246162"/>
                  <a:pt x="109504" y="240723"/>
                </a:cubicBezTo>
                <a:cubicBezTo>
                  <a:pt x="200773" y="206498"/>
                  <a:pt x="347108" y="246015"/>
                  <a:pt x="410841" y="251114"/>
                </a:cubicBezTo>
                <a:cubicBezTo>
                  <a:pt x="488233" y="302708"/>
                  <a:pt x="393182" y="236398"/>
                  <a:pt x="473186" y="303068"/>
                </a:cubicBezTo>
                <a:cubicBezTo>
                  <a:pt x="482780" y="311063"/>
                  <a:pt x="493968" y="316923"/>
                  <a:pt x="504359" y="323850"/>
                </a:cubicBezTo>
                <a:cubicBezTo>
                  <a:pt x="549386" y="320386"/>
                  <a:pt x="594281" y="313459"/>
                  <a:pt x="639441" y="313459"/>
                </a:cubicBezTo>
                <a:cubicBezTo>
                  <a:pt x="650394" y="313459"/>
                  <a:pt x="660082" y="320841"/>
                  <a:pt x="670613" y="323850"/>
                </a:cubicBezTo>
                <a:cubicBezTo>
                  <a:pt x="684345" y="327773"/>
                  <a:pt x="698322" y="330777"/>
                  <a:pt x="712177" y="334241"/>
                </a:cubicBezTo>
                <a:cubicBezTo>
                  <a:pt x="784913" y="330777"/>
                  <a:pt x="858130" y="332882"/>
                  <a:pt x="930386" y="323850"/>
                </a:cubicBezTo>
                <a:cubicBezTo>
                  <a:pt x="969641" y="318943"/>
                  <a:pt x="970796" y="290657"/>
                  <a:pt x="940777" y="271895"/>
                </a:cubicBezTo>
                <a:cubicBezTo>
                  <a:pt x="922201" y="260285"/>
                  <a:pt x="899214" y="258041"/>
                  <a:pt x="878432" y="251114"/>
                </a:cubicBezTo>
                <a:cubicBezTo>
                  <a:pt x="861205" y="225273"/>
                  <a:pt x="848168" y="208511"/>
                  <a:pt x="836868" y="178377"/>
                </a:cubicBezTo>
                <a:cubicBezTo>
                  <a:pt x="831854" y="165006"/>
                  <a:pt x="833562" y="149213"/>
                  <a:pt x="826477" y="136814"/>
                </a:cubicBezTo>
                <a:cubicBezTo>
                  <a:pt x="819186" y="124055"/>
                  <a:pt x="805695" y="116032"/>
                  <a:pt x="795304" y="105641"/>
                </a:cubicBezTo>
                <a:cubicBezTo>
                  <a:pt x="764131" y="112568"/>
                  <a:pt x="730348" y="112142"/>
                  <a:pt x="701786" y="126423"/>
                </a:cubicBezTo>
                <a:cubicBezTo>
                  <a:pt x="691990" y="131321"/>
                  <a:pt x="694051" y="146969"/>
                  <a:pt x="691395" y="157595"/>
                </a:cubicBezTo>
                <a:cubicBezTo>
                  <a:pt x="687111" y="174729"/>
                  <a:pt x="684468" y="192232"/>
                  <a:pt x="681004" y="209550"/>
                </a:cubicBezTo>
                <a:cubicBezTo>
                  <a:pt x="649831" y="206086"/>
                  <a:pt x="616607" y="210808"/>
                  <a:pt x="587486" y="199159"/>
                </a:cubicBezTo>
                <a:cubicBezTo>
                  <a:pt x="577316" y="195091"/>
                  <a:pt x="581993" y="177783"/>
                  <a:pt x="577095" y="167986"/>
                </a:cubicBezTo>
                <a:cubicBezTo>
                  <a:pt x="571510" y="156816"/>
                  <a:pt x="563240" y="147205"/>
                  <a:pt x="556313" y="136814"/>
                </a:cubicBezTo>
                <a:cubicBezTo>
                  <a:pt x="545899" y="105573"/>
                  <a:pt x="547521" y="101324"/>
                  <a:pt x="525141" y="74468"/>
                </a:cubicBezTo>
                <a:cubicBezTo>
                  <a:pt x="515734" y="63179"/>
                  <a:pt x="503376" y="54584"/>
                  <a:pt x="493968" y="43295"/>
                </a:cubicBezTo>
                <a:cubicBezTo>
                  <a:pt x="485973" y="33701"/>
                  <a:pt x="483577" y="19050"/>
                  <a:pt x="473186" y="12123"/>
                </a:cubicBezTo>
                <a:cubicBezTo>
                  <a:pt x="461303" y="4201"/>
                  <a:pt x="445477" y="5196"/>
                  <a:pt x="431622" y="1732"/>
                </a:cubicBezTo>
                <a:cubicBezTo>
                  <a:pt x="445477" y="12123"/>
                  <a:pt x="457696" y="25159"/>
                  <a:pt x="473186" y="32904"/>
                </a:cubicBezTo>
                <a:cubicBezTo>
                  <a:pt x="530595" y="61608"/>
                  <a:pt x="506231" y="17739"/>
                  <a:pt x="525141" y="74468"/>
                </a:cubicBezTo>
                <a:cubicBezTo>
                  <a:pt x="521677" y="119495"/>
                  <a:pt x="527727" y="166294"/>
                  <a:pt x="514750" y="209550"/>
                </a:cubicBezTo>
                <a:cubicBezTo>
                  <a:pt x="511161" y="221512"/>
                  <a:pt x="502265" y="187711"/>
                  <a:pt x="493968" y="178377"/>
                </a:cubicBezTo>
                <a:cubicBezTo>
                  <a:pt x="474442" y="156411"/>
                  <a:pt x="431622" y="116032"/>
                  <a:pt x="431622" y="116032"/>
                </a:cubicBezTo>
                <a:cubicBezTo>
                  <a:pt x="406919" y="41915"/>
                  <a:pt x="441946" y="131516"/>
                  <a:pt x="390059" y="53686"/>
                </a:cubicBezTo>
                <a:cubicBezTo>
                  <a:pt x="383983" y="44573"/>
                  <a:pt x="387413" y="30259"/>
                  <a:pt x="379668" y="22514"/>
                </a:cubicBezTo>
                <a:cubicBezTo>
                  <a:pt x="364896" y="7742"/>
                  <a:pt x="358886" y="3464"/>
                  <a:pt x="338104" y="173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rot="5400000" flipH="1" flipV="1">
            <a:off x="3750463" y="1535893"/>
            <a:ext cx="2643206" cy="171451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TextBox"/>
          <p:cNvSpPr txBox="1"/>
          <p:nvPr/>
        </p:nvSpPr>
        <p:spPr>
          <a:xfrm>
            <a:off x="5214942" y="71435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Μεσόγειος θάλασσα</a:t>
            </a:r>
            <a:endParaRPr lang="el-GR" dirty="0"/>
          </a:p>
        </p:txBody>
      </p:sp>
      <p:sp>
        <p:nvSpPr>
          <p:cNvPr id="31" name="30 - Ελεύθερη σχεδίαση"/>
          <p:cNvSpPr/>
          <p:nvPr/>
        </p:nvSpPr>
        <p:spPr>
          <a:xfrm>
            <a:off x="4741080" y="3512127"/>
            <a:ext cx="381638" cy="196291"/>
          </a:xfrm>
          <a:custGeom>
            <a:avLst/>
            <a:gdLst>
              <a:gd name="connsiteX0" fmla="*/ 298511 w 381638"/>
              <a:gd name="connsiteY0" fmla="*/ 72737 h 196291"/>
              <a:gd name="connsiteX1" fmla="*/ 225775 w 381638"/>
              <a:gd name="connsiteY1" fmla="*/ 31173 h 196291"/>
              <a:gd name="connsiteX2" fmla="*/ 194602 w 381638"/>
              <a:gd name="connsiteY2" fmla="*/ 20782 h 196291"/>
              <a:gd name="connsiteX3" fmla="*/ 163429 w 381638"/>
              <a:gd name="connsiteY3" fmla="*/ 0 h 196291"/>
              <a:gd name="connsiteX4" fmla="*/ 121865 w 381638"/>
              <a:gd name="connsiteY4" fmla="*/ 10391 h 196291"/>
              <a:gd name="connsiteX5" fmla="*/ 28347 w 381638"/>
              <a:gd name="connsiteY5" fmla="*/ 83128 h 196291"/>
              <a:gd name="connsiteX6" fmla="*/ 38738 w 381638"/>
              <a:gd name="connsiteY6" fmla="*/ 187037 h 196291"/>
              <a:gd name="connsiteX7" fmla="*/ 90693 w 381638"/>
              <a:gd name="connsiteY7" fmla="*/ 166255 h 196291"/>
              <a:gd name="connsiteX8" fmla="*/ 121865 w 381638"/>
              <a:gd name="connsiteY8" fmla="*/ 135082 h 196291"/>
              <a:gd name="connsiteX9" fmla="*/ 194602 w 381638"/>
              <a:gd name="connsiteY9" fmla="*/ 145473 h 196291"/>
              <a:gd name="connsiteX10" fmla="*/ 225775 w 381638"/>
              <a:gd name="connsiteY10" fmla="*/ 155864 h 196291"/>
              <a:gd name="connsiteX11" fmla="*/ 256947 w 381638"/>
              <a:gd name="connsiteY11" fmla="*/ 176646 h 196291"/>
              <a:gd name="connsiteX12" fmla="*/ 381638 w 381638"/>
              <a:gd name="connsiteY12" fmla="*/ 166255 h 196291"/>
              <a:gd name="connsiteX13" fmla="*/ 340075 w 381638"/>
              <a:gd name="connsiteY13" fmla="*/ 155864 h 196291"/>
              <a:gd name="connsiteX14" fmla="*/ 319293 w 381638"/>
              <a:gd name="connsiteY14" fmla="*/ 93518 h 196291"/>
              <a:gd name="connsiteX15" fmla="*/ 298511 w 381638"/>
              <a:gd name="connsiteY15" fmla="*/ 72737 h 1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638" h="196291">
                <a:moveTo>
                  <a:pt x="298511" y="72737"/>
                </a:moveTo>
                <a:cubicBezTo>
                  <a:pt x="282925" y="62346"/>
                  <a:pt x="313845" y="81500"/>
                  <a:pt x="225775" y="31173"/>
                </a:cubicBezTo>
                <a:cubicBezTo>
                  <a:pt x="216265" y="25739"/>
                  <a:pt x="204399" y="25680"/>
                  <a:pt x="194602" y="20782"/>
                </a:cubicBezTo>
                <a:cubicBezTo>
                  <a:pt x="183432" y="15197"/>
                  <a:pt x="173820" y="6927"/>
                  <a:pt x="163429" y="0"/>
                </a:cubicBezTo>
                <a:cubicBezTo>
                  <a:pt x="149574" y="3464"/>
                  <a:pt x="134638" y="4004"/>
                  <a:pt x="121865" y="10391"/>
                </a:cubicBezTo>
                <a:cubicBezTo>
                  <a:pt x="72151" y="35248"/>
                  <a:pt x="62556" y="48919"/>
                  <a:pt x="28347" y="83128"/>
                </a:cubicBezTo>
                <a:cubicBezTo>
                  <a:pt x="21404" y="110898"/>
                  <a:pt x="0" y="164901"/>
                  <a:pt x="38738" y="187037"/>
                </a:cubicBezTo>
                <a:cubicBezTo>
                  <a:pt x="54933" y="196291"/>
                  <a:pt x="73375" y="173182"/>
                  <a:pt x="90693" y="166255"/>
                </a:cubicBezTo>
                <a:cubicBezTo>
                  <a:pt x="101084" y="155864"/>
                  <a:pt x="109638" y="143233"/>
                  <a:pt x="121865" y="135082"/>
                </a:cubicBezTo>
                <a:cubicBezTo>
                  <a:pt x="156141" y="112231"/>
                  <a:pt x="159634" y="130487"/>
                  <a:pt x="194602" y="145473"/>
                </a:cubicBezTo>
                <a:cubicBezTo>
                  <a:pt x="204669" y="149788"/>
                  <a:pt x="215384" y="152400"/>
                  <a:pt x="225775" y="155864"/>
                </a:cubicBezTo>
                <a:cubicBezTo>
                  <a:pt x="236166" y="162791"/>
                  <a:pt x="244487" y="175815"/>
                  <a:pt x="256947" y="176646"/>
                </a:cubicBezTo>
                <a:cubicBezTo>
                  <a:pt x="298562" y="179420"/>
                  <a:pt x="341176" y="176371"/>
                  <a:pt x="381638" y="166255"/>
                </a:cubicBezTo>
                <a:lnTo>
                  <a:pt x="340075" y="155864"/>
                </a:lnTo>
                <a:cubicBezTo>
                  <a:pt x="297122" y="112911"/>
                  <a:pt x="307262" y="141639"/>
                  <a:pt x="319293" y="93518"/>
                </a:cubicBezTo>
                <a:cubicBezTo>
                  <a:pt x="320133" y="90158"/>
                  <a:pt x="314097" y="83128"/>
                  <a:pt x="298511" y="7273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2" name="31 - Ευθύγραμμο βέλος σύνδεσης"/>
          <p:cNvCxnSpPr/>
          <p:nvPr/>
        </p:nvCxnSpPr>
        <p:spPr>
          <a:xfrm flipV="1">
            <a:off x="5000628" y="1643050"/>
            <a:ext cx="3071834" cy="200026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- TextBox"/>
          <p:cNvSpPr txBox="1"/>
          <p:nvPr/>
        </p:nvSpPr>
        <p:spPr>
          <a:xfrm>
            <a:off x="7358082" y="128586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Εύξεινος πόντος ή Μαύρη θάλασσα</a:t>
            </a:r>
            <a:endParaRPr lang="el-GR" dirty="0"/>
          </a:p>
        </p:txBody>
      </p:sp>
      <p:sp>
        <p:nvSpPr>
          <p:cNvPr id="36" name="35 - Ελεύθερη σχεδίαση"/>
          <p:cNvSpPr/>
          <p:nvPr/>
        </p:nvSpPr>
        <p:spPr>
          <a:xfrm>
            <a:off x="1891145" y="3866038"/>
            <a:ext cx="822102" cy="539707"/>
          </a:xfrm>
          <a:custGeom>
            <a:avLst/>
            <a:gdLst>
              <a:gd name="connsiteX0" fmla="*/ 363682 w 822102"/>
              <a:gd name="connsiteY0" fmla="*/ 61726 h 539707"/>
              <a:gd name="connsiteX1" fmla="*/ 332510 w 822102"/>
              <a:gd name="connsiteY1" fmla="*/ 40944 h 539707"/>
              <a:gd name="connsiteX2" fmla="*/ 83128 w 822102"/>
              <a:gd name="connsiteY2" fmla="*/ 51335 h 539707"/>
              <a:gd name="connsiteX3" fmla="*/ 51955 w 822102"/>
              <a:gd name="connsiteY3" fmla="*/ 155244 h 539707"/>
              <a:gd name="connsiteX4" fmla="*/ 0 w 822102"/>
              <a:gd name="connsiteY4" fmla="*/ 217589 h 539707"/>
              <a:gd name="connsiteX5" fmla="*/ 10391 w 822102"/>
              <a:gd name="connsiteY5" fmla="*/ 259153 h 539707"/>
              <a:gd name="connsiteX6" fmla="*/ 41564 w 822102"/>
              <a:gd name="connsiteY6" fmla="*/ 269544 h 539707"/>
              <a:gd name="connsiteX7" fmla="*/ 197428 w 822102"/>
              <a:gd name="connsiteY7" fmla="*/ 300717 h 539707"/>
              <a:gd name="connsiteX8" fmla="*/ 218210 w 822102"/>
              <a:gd name="connsiteY8" fmla="*/ 331889 h 539707"/>
              <a:gd name="connsiteX9" fmla="*/ 238991 w 822102"/>
              <a:gd name="connsiteY9" fmla="*/ 435798 h 539707"/>
              <a:gd name="connsiteX10" fmla="*/ 290946 w 822102"/>
              <a:gd name="connsiteY10" fmla="*/ 498144 h 539707"/>
              <a:gd name="connsiteX11" fmla="*/ 322119 w 822102"/>
              <a:gd name="connsiteY11" fmla="*/ 539707 h 539707"/>
              <a:gd name="connsiteX12" fmla="*/ 405246 w 822102"/>
              <a:gd name="connsiteY12" fmla="*/ 529317 h 539707"/>
              <a:gd name="connsiteX13" fmla="*/ 446810 w 822102"/>
              <a:gd name="connsiteY13" fmla="*/ 518926 h 539707"/>
              <a:gd name="connsiteX14" fmla="*/ 633846 w 822102"/>
              <a:gd name="connsiteY14" fmla="*/ 529317 h 539707"/>
              <a:gd name="connsiteX15" fmla="*/ 779319 w 822102"/>
              <a:gd name="connsiteY15" fmla="*/ 518926 h 539707"/>
              <a:gd name="connsiteX16" fmla="*/ 810491 w 822102"/>
              <a:gd name="connsiteY16" fmla="*/ 508535 h 539707"/>
              <a:gd name="connsiteX17" fmla="*/ 820882 w 822102"/>
              <a:gd name="connsiteY17" fmla="*/ 477362 h 539707"/>
              <a:gd name="connsiteX18" fmla="*/ 810491 w 822102"/>
              <a:gd name="connsiteY18" fmla="*/ 404626 h 539707"/>
              <a:gd name="connsiteX19" fmla="*/ 540328 w 822102"/>
              <a:gd name="connsiteY19" fmla="*/ 331889 h 539707"/>
              <a:gd name="connsiteX20" fmla="*/ 509155 w 822102"/>
              <a:gd name="connsiteY20" fmla="*/ 300717 h 539707"/>
              <a:gd name="connsiteX21" fmla="*/ 436419 w 822102"/>
              <a:gd name="connsiteY21" fmla="*/ 207198 h 539707"/>
              <a:gd name="connsiteX22" fmla="*/ 394855 w 822102"/>
              <a:gd name="connsiteY22" fmla="*/ 196807 h 539707"/>
              <a:gd name="connsiteX23" fmla="*/ 363682 w 822102"/>
              <a:gd name="connsiteY23" fmla="*/ 165635 h 539707"/>
              <a:gd name="connsiteX24" fmla="*/ 332510 w 822102"/>
              <a:gd name="connsiteY24" fmla="*/ 103289 h 539707"/>
              <a:gd name="connsiteX25" fmla="*/ 363682 w 822102"/>
              <a:gd name="connsiteY25" fmla="*/ 61726 h 53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22102" h="539707">
                <a:moveTo>
                  <a:pt x="363682" y="61726"/>
                </a:moveTo>
                <a:cubicBezTo>
                  <a:pt x="363682" y="51335"/>
                  <a:pt x="344357" y="44893"/>
                  <a:pt x="332510" y="40944"/>
                </a:cubicBezTo>
                <a:cubicBezTo>
                  <a:pt x="254872" y="15064"/>
                  <a:pt x="152408" y="43637"/>
                  <a:pt x="83128" y="51335"/>
                </a:cubicBezTo>
                <a:cubicBezTo>
                  <a:pt x="24390" y="168808"/>
                  <a:pt x="103703" y="0"/>
                  <a:pt x="51955" y="155244"/>
                </a:cubicBezTo>
                <a:cubicBezTo>
                  <a:pt x="44721" y="176945"/>
                  <a:pt x="14470" y="203119"/>
                  <a:pt x="0" y="217589"/>
                </a:cubicBezTo>
                <a:cubicBezTo>
                  <a:pt x="3464" y="231444"/>
                  <a:pt x="1470" y="248001"/>
                  <a:pt x="10391" y="259153"/>
                </a:cubicBezTo>
                <a:cubicBezTo>
                  <a:pt x="17233" y="267706"/>
                  <a:pt x="30824" y="267396"/>
                  <a:pt x="41564" y="269544"/>
                </a:cubicBezTo>
                <a:cubicBezTo>
                  <a:pt x="210933" y="303418"/>
                  <a:pt x="117475" y="274066"/>
                  <a:pt x="197428" y="300717"/>
                </a:cubicBezTo>
                <a:cubicBezTo>
                  <a:pt x="204355" y="311108"/>
                  <a:pt x="214622" y="319927"/>
                  <a:pt x="218210" y="331889"/>
                </a:cubicBezTo>
                <a:cubicBezTo>
                  <a:pt x="232571" y="379762"/>
                  <a:pt x="219771" y="397359"/>
                  <a:pt x="238991" y="435798"/>
                </a:cubicBezTo>
                <a:cubicBezTo>
                  <a:pt x="257364" y="472543"/>
                  <a:pt x="263369" y="465971"/>
                  <a:pt x="290946" y="498144"/>
                </a:cubicBezTo>
                <a:cubicBezTo>
                  <a:pt x="302217" y="511293"/>
                  <a:pt x="311728" y="525853"/>
                  <a:pt x="322119" y="539707"/>
                </a:cubicBezTo>
                <a:cubicBezTo>
                  <a:pt x="349828" y="536244"/>
                  <a:pt x="377701" y="533908"/>
                  <a:pt x="405246" y="529317"/>
                </a:cubicBezTo>
                <a:cubicBezTo>
                  <a:pt x="419333" y="526969"/>
                  <a:pt x="432529" y="518926"/>
                  <a:pt x="446810" y="518926"/>
                </a:cubicBezTo>
                <a:cubicBezTo>
                  <a:pt x="509251" y="518926"/>
                  <a:pt x="571501" y="525853"/>
                  <a:pt x="633846" y="529317"/>
                </a:cubicBezTo>
                <a:cubicBezTo>
                  <a:pt x="682337" y="525853"/>
                  <a:pt x="731037" y="524606"/>
                  <a:pt x="779319" y="518926"/>
                </a:cubicBezTo>
                <a:cubicBezTo>
                  <a:pt x="790197" y="517646"/>
                  <a:pt x="802746" y="516280"/>
                  <a:pt x="810491" y="508535"/>
                </a:cubicBezTo>
                <a:cubicBezTo>
                  <a:pt x="818236" y="500790"/>
                  <a:pt x="817418" y="487753"/>
                  <a:pt x="820882" y="477362"/>
                </a:cubicBezTo>
                <a:cubicBezTo>
                  <a:pt x="817418" y="453117"/>
                  <a:pt x="822102" y="426190"/>
                  <a:pt x="810491" y="404626"/>
                </a:cubicBezTo>
                <a:cubicBezTo>
                  <a:pt x="751934" y="295877"/>
                  <a:pt x="652817" y="337514"/>
                  <a:pt x="540328" y="331889"/>
                </a:cubicBezTo>
                <a:cubicBezTo>
                  <a:pt x="529937" y="321498"/>
                  <a:pt x="517306" y="312944"/>
                  <a:pt x="509155" y="300717"/>
                </a:cubicBezTo>
                <a:cubicBezTo>
                  <a:pt x="481521" y="259266"/>
                  <a:pt x="527839" y="230053"/>
                  <a:pt x="436419" y="207198"/>
                </a:cubicBezTo>
                <a:lnTo>
                  <a:pt x="394855" y="196807"/>
                </a:lnTo>
                <a:cubicBezTo>
                  <a:pt x="384464" y="186416"/>
                  <a:pt x="373090" y="176924"/>
                  <a:pt x="363682" y="165635"/>
                </a:cubicBezTo>
                <a:cubicBezTo>
                  <a:pt x="349488" y="148603"/>
                  <a:pt x="335742" y="125915"/>
                  <a:pt x="332510" y="103289"/>
                </a:cubicBezTo>
                <a:cubicBezTo>
                  <a:pt x="330551" y="89574"/>
                  <a:pt x="363682" y="72117"/>
                  <a:pt x="363682" y="6172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16200000" flipV="1">
            <a:off x="3081326" y="2009764"/>
            <a:ext cx="1928826" cy="21431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TextBox"/>
          <p:cNvSpPr txBox="1"/>
          <p:nvPr/>
        </p:nvSpPr>
        <p:spPr>
          <a:xfrm>
            <a:off x="0" y="535782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Καραϊβική θάλασσα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 animBg="1"/>
      <p:bldP spid="23" grpId="0" animBg="1"/>
      <p:bldP spid="24" grpId="0" animBg="1"/>
      <p:bldP spid="30" grpId="0"/>
      <p:bldP spid="31" grpId="0" animBg="1"/>
      <p:bldP spid="34" grpId="0"/>
      <p:bldP spid="36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400"/>
            <a:ext cx="8968712" cy="5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2060"/>
                </a:solidFill>
              </a:rPr>
              <a:t>Θάλασσες του Ειρηνικού Ωκεανού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 rot="16979834">
            <a:off x="1787527" y="3679411"/>
            <a:ext cx="3593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Ατλαντικός 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6200000" flipV="1">
            <a:off x="6107917" y="1821645"/>
            <a:ext cx="2286016" cy="50006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6429388" y="42860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Οχοτσκική θάλασσα</a:t>
            </a:r>
            <a:endParaRPr lang="el-GR" dirty="0"/>
          </a:p>
        </p:txBody>
      </p:sp>
      <p:cxnSp>
        <p:nvCxnSpPr>
          <p:cNvPr id="13" name="12 - Ευθύγραμμο βέλος σύνδεσης"/>
          <p:cNvCxnSpPr>
            <a:endCxn id="15" idx="2"/>
          </p:cNvCxnSpPr>
          <p:nvPr/>
        </p:nvCxnSpPr>
        <p:spPr>
          <a:xfrm rot="16200000" flipV="1">
            <a:off x="5038042" y="1466150"/>
            <a:ext cx="2639817" cy="18573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4572000" y="42860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Ιαπωνική θάλασσα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 rot="19810202">
            <a:off x="5373804" y="3171764"/>
            <a:ext cx="222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800" dirty="0" smtClean="0">
                <a:solidFill>
                  <a:srgbClr val="002060"/>
                </a:solidFill>
              </a:rPr>
              <a:t>Α   Σ  Ι  Α</a:t>
            </a:r>
            <a:endParaRPr lang="el-GR" b="1" spc="800" dirty="0">
              <a:solidFill>
                <a:srgbClr val="00206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 rot="1140423">
            <a:off x="6800509" y="5052298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ΩΚΕΑΝΙΑ</a:t>
            </a:r>
            <a:endParaRPr lang="el-GR" b="1" spc="600" dirty="0"/>
          </a:p>
        </p:txBody>
      </p:sp>
      <p:sp>
        <p:nvSpPr>
          <p:cNvPr id="18" name="17 - TextBox"/>
          <p:cNvSpPr txBox="1"/>
          <p:nvPr/>
        </p:nvSpPr>
        <p:spPr>
          <a:xfrm rot="1140423">
            <a:off x="3657238" y="4337918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ΑΦΡΙΚΗ</a:t>
            </a:r>
            <a:endParaRPr lang="el-GR" b="1" spc="600" dirty="0"/>
          </a:p>
        </p:txBody>
      </p:sp>
      <p:sp>
        <p:nvSpPr>
          <p:cNvPr id="19" name="18 - TextBox"/>
          <p:cNvSpPr txBox="1"/>
          <p:nvPr/>
        </p:nvSpPr>
        <p:spPr>
          <a:xfrm rot="20502695">
            <a:off x="4087071" y="2971263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ΕΥΡΩΠΗ</a:t>
            </a:r>
            <a:endParaRPr lang="el-GR" b="1" spc="600" dirty="0"/>
          </a:p>
        </p:txBody>
      </p:sp>
      <p:sp>
        <p:nvSpPr>
          <p:cNvPr id="20" name="19 - TextBox"/>
          <p:cNvSpPr txBox="1"/>
          <p:nvPr/>
        </p:nvSpPr>
        <p:spPr>
          <a:xfrm rot="15465485">
            <a:off x="1271287" y="3822713"/>
            <a:ext cx="21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800" dirty="0" smtClean="0">
                <a:solidFill>
                  <a:srgbClr val="002060"/>
                </a:solidFill>
              </a:rPr>
              <a:t>ΑΜΕΡΙΚΗ</a:t>
            </a:r>
            <a:endParaRPr lang="el-GR" b="1" spc="800" dirty="0">
              <a:solidFill>
                <a:srgbClr val="002060"/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 rot="3552978">
            <a:off x="7194868" y="4352704"/>
            <a:ext cx="2683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Ειρηνικός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 rot="3552978">
            <a:off x="-163247" y="4499957"/>
            <a:ext cx="268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Ειρηνικός</a:t>
            </a:r>
          </a:p>
          <a:p>
            <a:endParaRPr lang="el-GR" i="1" spc="600" dirty="0" smtClean="0">
              <a:solidFill>
                <a:srgbClr val="FF0000"/>
              </a:solidFill>
            </a:endParaRPr>
          </a:p>
          <a:p>
            <a:r>
              <a:rPr lang="el-GR" i="1" spc="600" dirty="0" smtClean="0">
                <a:solidFill>
                  <a:srgbClr val="FF0000"/>
                </a:solidFill>
              </a:rPr>
              <a:t>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  <p:sp>
        <p:nvSpPr>
          <p:cNvPr id="24" name="23 - Ελεύθερη σχεδίαση"/>
          <p:cNvSpPr/>
          <p:nvPr/>
        </p:nvSpPr>
        <p:spPr>
          <a:xfrm>
            <a:off x="7271750" y="2932105"/>
            <a:ext cx="580312" cy="654520"/>
          </a:xfrm>
          <a:custGeom>
            <a:avLst/>
            <a:gdLst>
              <a:gd name="connsiteX0" fmla="*/ 490259 w 580312"/>
              <a:gd name="connsiteY0" fmla="*/ 164386 h 654520"/>
              <a:gd name="connsiteX1" fmla="*/ 511041 w 580312"/>
              <a:gd name="connsiteY1" fmla="*/ 133213 h 654520"/>
              <a:gd name="connsiteX2" fmla="*/ 562995 w 580312"/>
              <a:gd name="connsiteY2" fmla="*/ 81259 h 654520"/>
              <a:gd name="connsiteX3" fmla="*/ 552605 w 580312"/>
              <a:gd name="connsiteY3" fmla="*/ 29304 h 654520"/>
              <a:gd name="connsiteX4" fmla="*/ 407132 w 580312"/>
              <a:gd name="connsiteY4" fmla="*/ 70868 h 654520"/>
              <a:gd name="connsiteX5" fmla="*/ 396741 w 580312"/>
              <a:gd name="connsiteY5" fmla="*/ 102040 h 654520"/>
              <a:gd name="connsiteX6" fmla="*/ 157750 w 580312"/>
              <a:gd name="connsiteY6" fmla="*/ 174777 h 654520"/>
              <a:gd name="connsiteX7" fmla="*/ 126577 w 580312"/>
              <a:gd name="connsiteY7" fmla="*/ 185168 h 654520"/>
              <a:gd name="connsiteX8" fmla="*/ 95405 w 580312"/>
              <a:gd name="connsiteY8" fmla="*/ 205950 h 654520"/>
              <a:gd name="connsiteX9" fmla="*/ 53841 w 580312"/>
              <a:gd name="connsiteY9" fmla="*/ 216340 h 654520"/>
              <a:gd name="connsiteX10" fmla="*/ 22668 w 580312"/>
              <a:gd name="connsiteY10" fmla="*/ 247513 h 654520"/>
              <a:gd name="connsiteX11" fmla="*/ 33059 w 580312"/>
              <a:gd name="connsiteY11" fmla="*/ 351422 h 654520"/>
              <a:gd name="connsiteX12" fmla="*/ 53841 w 580312"/>
              <a:gd name="connsiteY12" fmla="*/ 382595 h 654520"/>
              <a:gd name="connsiteX13" fmla="*/ 116186 w 580312"/>
              <a:gd name="connsiteY13" fmla="*/ 403377 h 654520"/>
              <a:gd name="connsiteX14" fmla="*/ 136968 w 580312"/>
              <a:gd name="connsiteY14" fmla="*/ 444940 h 654520"/>
              <a:gd name="connsiteX15" fmla="*/ 126577 w 580312"/>
              <a:gd name="connsiteY15" fmla="*/ 590413 h 654520"/>
              <a:gd name="connsiteX16" fmla="*/ 136968 w 580312"/>
              <a:gd name="connsiteY16" fmla="*/ 631977 h 654520"/>
              <a:gd name="connsiteX17" fmla="*/ 168141 w 580312"/>
              <a:gd name="connsiteY17" fmla="*/ 642368 h 654520"/>
              <a:gd name="connsiteX18" fmla="*/ 220095 w 580312"/>
              <a:gd name="connsiteY18" fmla="*/ 600804 h 654520"/>
              <a:gd name="connsiteX19" fmla="*/ 251268 w 580312"/>
              <a:gd name="connsiteY19" fmla="*/ 590413 h 654520"/>
              <a:gd name="connsiteX20" fmla="*/ 313614 w 580312"/>
              <a:gd name="connsiteY20" fmla="*/ 559240 h 654520"/>
              <a:gd name="connsiteX21" fmla="*/ 365568 w 580312"/>
              <a:gd name="connsiteY21" fmla="*/ 496895 h 654520"/>
              <a:gd name="connsiteX22" fmla="*/ 417523 w 580312"/>
              <a:gd name="connsiteY22" fmla="*/ 434550 h 654520"/>
              <a:gd name="connsiteX23" fmla="*/ 407132 w 580312"/>
              <a:gd name="connsiteY23" fmla="*/ 403377 h 654520"/>
              <a:gd name="connsiteX24" fmla="*/ 375959 w 580312"/>
              <a:gd name="connsiteY24" fmla="*/ 372204 h 654520"/>
              <a:gd name="connsiteX25" fmla="*/ 438305 w 580312"/>
              <a:gd name="connsiteY25" fmla="*/ 289077 h 654520"/>
              <a:gd name="connsiteX26" fmla="*/ 469477 w 580312"/>
              <a:gd name="connsiteY26" fmla="*/ 257904 h 654520"/>
              <a:gd name="connsiteX27" fmla="*/ 511041 w 580312"/>
              <a:gd name="connsiteY27" fmla="*/ 195559 h 654520"/>
              <a:gd name="connsiteX28" fmla="*/ 521432 w 580312"/>
              <a:gd name="connsiteY28" fmla="*/ 153995 h 654520"/>
              <a:gd name="connsiteX29" fmla="*/ 542214 w 580312"/>
              <a:gd name="connsiteY29" fmla="*/ 122822 h 65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0312" h="654520">
                <a:moveTo>
                  <a:pt x="490259" y="164386"/>
                </a:moveTo>
                <a:cubicBezTo>
                  <a:pt x="497186" y="153995"/>
                  <a:pt x="502210" y="142044"/>
                  <a:pt x="511041" y="133213"/>
                </a:cubicBezTo>
                <a:cubicBezTo>
                  <a:pt x="580312" y="63942"/>
                  <a:pt x="507580" y="164383"/>
                  <a:pt x="562995" y="81259"/>
                </a:cubicBezTo>
                <a:cubicBezTo>
                  <a:pt x="559532" y="63941"/>
                  <a:pt x="569360" y="34889"/>
                  <a:pt x="552605" y="29304"/>
                </a:cubicBezTo>
                <a:cubicBezTo>
                  <a:pt x="464695" y="0"/>
                  <a:pt x="449599" y="28401"/>
                  <a:pt x="407132" y="70868"/>
                </a:cubicBezTo>
                <a:cubicBezTo>
                  <a:pt x="403668" y="81259"/>
                  <a:pt x="399397" y="91414"/>
                  <a:pt x="396741" y="102040"/>
                </a:cubicBezTo>
                <a:cubicBezTo>
                  <a:pt x="364847" y="229614"/>
                  <a:pt x="432087" y="149837"/>
                  <a:pt x="157750" y="174777"/>
                </a:cubicBezTo>
                <a:cubicBezTo>
                  <a:pt x="147359" y="178241"/>
                  <a:pt x="136374" y="180270"/>
                  <a:pt x="126577" y="185168"/>
                </a:cubicBezTo>
                <a:cubicBezTo>
                  <a:pt x="115407" y="190753"/>
                  <a:pt x="106883" y="201031"/>
                  <a:pt x="95405" y="205950"/>
                </a:cubicBezTo>
                <a:cubicBezTo>
                  <a:pt x="82279" y="211575"/>
                  <a:pt x="67696" y="212877"/>
                  <a:pt x="53841" y="216340"/>
                </a:cubicBezTo>
                <a:cubicBezTo>
                  <a:pt x="43450" y="226731"/>
                  <a:pt x="30819" y="235286"/>
                  <a:pt x="22668" y="247513"/>
                </a:cubicBezTo>
                <a:cubicBezTo>
                  <a:pt x="0" y="281515"/>
                  <a:pt x="19175" y="316712"/>
                  <a:pt x="33059" y="351422"/>
                </a:cubicBezTo>
                <a:cubicBezTo>
                  <a:pt x="37697" y="363017"/>
                  <a:pt x="43251" y="375976"/>
                  <a:pt x="53841" y="382595"/>
                </a:cubicBezTo>
                <a:cubicBezTo>
                  <a:pt x="72417" y="394205"/>
                  <a:pt x="95404" y="396450"/>
                  <a:pt x="116186" y="403377"/>
                </a:cubicBezTo>
                <a:cubicBezTo>
                  <a:pt x="123113" y="417231"/>
                  <a:pt x="136109" y="429474"/>
                  <a:pt x="136968" y="444940"/>
                </a:cubicBezTo>
                <a:cubicBezTo>
                  <a:pt x="139665" y="493480"/>
                  <a:pt x="126577" y="541798"/>
                  <a:pt x="126577" y="590413"/>
                </a:cubicBezTo>
                <a:cubicBezTo>
                  <a:pt x="126577" y="604694"/>
                  <a:pt x="128047" y="620825"/>
                  <a:pt x="136968" y="631977"/>
                </a:cubicBezTo>
                <a:cubicBezTo>
                  <a:pt x="143810" y="640530"/>
                  <a:pt x="157750" y="638904"/>
                  <a:pt x="168141" y="642368"/>
                </a:cubicBezTo>
                <a:cubicBezTo>
                  <a:pt x="246496" y="616250"/>
                  <a:pt x="152952" y="654520"/>
                  <a:pt x="220095" y="600804"/>
                </a:cubicBezTo>
                <a:cubicBezTo>
                  <a:pt x="228648" y="593962"/>
                  <a:pt x="241471" y="595311"/>
                  <a:pt x="251268" y="590413"/>
                </a:cubicBezTo>
                <a:cubicBezTo>
                  <a:pt x="331841" y="550126"/>
                  <a:pt x="235260" y="585358"/>
                  <a:pt x="313614" y="559240"/>
                </a:cubicBezTo>
                <a:cubicBezTo>
                  <a:pt x="404683" y="468171"/>
                  <a:pt x="293235" y="583694"/>
                  <a:pt x="365568" y="496895"/>
                </a:cubicBezTo>
                <a:cubicBezTo>
                  <a:pt x="432245" y="416883"/>
                  <a:pt x="365922" y="511949"/>
                  <a:pt x="417523" y="434550"/>
                </a:cubicBezTo>
                <a:cubicBezTo>
                  <a:pt x="414059" y="424159"/>
                  <a:pt x="413208" y="412491"/>
                  <a:pt x="407132" y="403377"/>
                </a:cubicBezTo>
                <a:cubicBezTo>
                  <a:pt x="398981" y="391150"/>
                  <a:pt x="377782" y="386786"/>
                  <a:pt x="375959" y="372204"/>
                </a:cubicBezTo>
                <a:cubicBezTo>
                  <a:pt x="370175" y="325936"/>
                  <a:pt x="412457" y="311232"/>
                  <a:pt x="438305" y="289077"/>
                </a:cubicBezTo>
                <a:cubicBezTo>
                  <a:pt x="449462" y="279514"/>
                  <a:pt x="459086" y="268295"/>
                  <a:pt x="469477" y="257904"/>
                </a:cubicBezTo>
                <a:cubicBezTo>
                  <a:pt x="501920" y="160576"/>
                  <a:pt x="448772" y="304528"/>
                  <a:pt x="511041" y="195559"/>
                </a:cubicBezTo>
                <a:cubicBezTo>
                  <a:pt x="518126" y="183160"/>
                  <a:pt x="515806" y="167121"/>
                  <a:pt x="521432" y="153995"/>
                </a:cubicBezTo>
                <a:cubicBezTo>
                  <a:pt x="526351" y="142516"/>
                  <a:pt x="542214" y="122822"/>
                  <a:pt x="542214" y="122822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Ελεύθερη σχεδίαση"/>
          <p:cNvSpPr/>
          <p:nvPr/>
        </p:nvSpPr>
        <p:spPr>
          <a:xfrm>
            <a:off x="7038109" y="3319153"/>
            <a:ext cx="381000" cy="515092"/>
          </a:xfrm>
          <a:custGeom>
            <a:avLst/>
            <a:gdLst>
              <a:gd name="connsiteX0" fmla="*/ 79664 w 381000"/>
              <a:gd name="connsiteY0" fmla="*/ 317665 h 515092"/>
              <a:gd name="connsiteX1" fmla="*/ 38100 w 381000"/>
              <a:gd name="connsiteY1" fmla="*/ 348838 h 515092"/>
              <a:gd name="connsiteX2" fmla="*/ 27709 w 381000"/>
              <a:gd name="connsiteY2" fmla="*/ 380011 h 515092"/>
              <a:gd name="connsiteX3" fmla="*/ 6927 w 381000"/>
              <a:gd name="connsiteY3" fmla="*/ 411183 h 515092"/>
              <a:gd name="connsiteX4" fmla="*/ 17318 w 381000"/>
              <a:gd name="connsiteY4" fmla="*/ 483920 h 515092"/>
              <a:gd name="connsiteX5" fmla="*/ 110836 w 381000"/>
              <a:gd name="connsiteY5" fmla="*/ 515092 h 515092"/>
              <a:gd name="connsiteX6" fmla="*/ 152400 w 381000"/>
              <a:gd name="connsiteY6" fmla="*/ 473529 h 515092"/>
              <a:gd name="connsiteX7" fmla="*/ 162791 w 381000"/>
              <a:gd name="connsiteY7" fmla="*/ 442356 h 515092"/>
              <a:gd name="connsiteX8" fmla="*/ 193964 w 381000"/>
              <a:gd name="connsiteY8" fmla="*/ 421574 h 515092"/>
              <a:gd name="connsiteX9" fmla="*/ 256309 w 381000"/>
              <a:gd name="connsiteY9" fmla="*/ 359229 h 515092"/>
              <a:gd name="connsiteX10" fmla="*/ 266700 w 381000"/>
              <a:gd name="connsiteY10" fmla="*/ 328056 h 515092"/>
              <a:gd name="connsiteX11" fmla="*/ 287482 w 381000"/>
              <a:gd name="connsiteY11" fmla="*/ 296883 h 515092"/>
              <a:gd name="connsiteX12" fmla="*/ 297873 w 381000"/>
              <a:gd name="connsiteY12" fmla="*/ 244929 h 515092"/>
              <a:gd name="connsiteX13" fmla="*/ 381000 w 381000"/>
              <a:gd name="connsiteY13" fmla="*/ 99456 h 515092"/>
              <a:gd name="connsiteX14" fmla="*/ 329046 w 381000"/>
              <a:gd name="connsiteY14" fmla="*/ 5938 h 515092"/>
              <a:gd name="connsiteX15" fmla="*/ 287482 w 381000"/>
              <a:gd name="connsiteY15" fmla="*/ 47502 h 515092"/>
              <a:gd name="connsiteX16" fmla="*/ 256309 w 381000"/>
              <a:gd name="connsiteY16" fmla="*/ 78674 h 515092"/>
              <a:gd name="connsiteX17" fmla="*/ 235527 w 381000"/>
              <a:gd name="connsiteY17" fmla="*/ 109847 h 515092"/>
              <a:gd name="connsiteX18" fmla="*/ 225136 w 381000"/>
              <a:gd name="connsiteY18" fmla="*/ 151411 h 515092"/>
              <a:gd name="connsiteX19" fmla="*/ 214746 w 381000"/>
              <a:gd name="connsiteY19" fmla="*/ 255320 h 515092"/>
              <a:gd name="connsiteX20" fmla="*/ 173182 w 381000"/>
              <a:gd name="connsiteY20" fmla="*/ 265711 h 515092"/>
              <a:gd name="connsiteX21" fmla="*/ 79664 w 381000"/>
              <a:gd name="connsiteY21" fmla="*/ 317665 h 51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1000" h="515092">
                <a:moveTo>
                  <a:pt x="79664" y="317665"/>
                </a:moveTo>
                <a:cubicBezTo>
                  <a:pt x="57150" y="331519"/>
                  <a:pt x="49187" y="335534"/>
                  <a:pt x="38100" y="348838"/>
                </a:cubicBezTo>
                <a:cubicBezTo>
                  <a:pt x="31088" y="357252"/>
                  <a:pt x="32607" y="370214"/>
                  <a:pt x="27709" y="380011"/>
                </a:cubicBezTo>
                <a:cubicBezTo>
                  <a:pt x="22124" y="391181"/>
                  <a:pt x="13854" y="400792"/>
                  <a:pt x="6927" y="411183"/>
                </a:cubicBezTo>
                <a:cubicBezTo>
                  <a:pt x="10391" y="435429"/>
                  <a:pt x="0" y="466602"/>
                  <a:pt x="17318" y="483920"/>
                </a:cubicBezTo>
                <a:cubicBezTo>
                  <a:pt x="40553" y="507155"/>
                  <a:pt x="110836" y="515092"/>
                  <a:pt x="110836" y="515092"/>
                </a:cubicBezTo>
                <a:cubicBezTo>
                  <a:pt x="124691" y="501238"/>
                  <a:pt x="141012" y="489473"/>
                  <a:pt x="152400" y="473529"/>
                </a:cubicBezTo>
                <a:cubicBezTo>
                  <a:pt x="158766" y="464616"/>
                  <a:pt x="155949" y="450909"/>
                  <a:pt x="162791" y="442356"/>
                </a:cubicBezTo>
                <a:cubicBezTo>
                  <a:pt x="170592" y="432604"/>
                  <a:pt x="184630" y="429871"/>
                  <a:pt x="193964" y="421574"/>
                </a:cubicBezTo>
                <a:cubicBezTo>
                  <a:pt x="215930" y="402049"/>
                  <a:pt x="256309" y="359229"/>
                  <a:pt x="256309" y="359229"/>
                </a:cubicBezTo>
                <a:cubicBezTo>
                  <a:pt x="259773" y="348838"/>
                  <a:pt x="261802" y="337853"/>
                  <a:pt x="266700" y="328056"/>
                </a:cubicBezTo>
                <a:cubicBezTo>
                  <a:pt x="272285" y="316886"/>
                  <a:pt x="283097" y="308576"/>
                  <a:pt x="287482" y="296883"/>
                </a:cubicBezTo>
                <a:cubicBezTo>
                  <a:pt x="293683" y="280347"/>
                  <a:pt x="291314" y="261327"/>
                  <a:pt x="297873" y="244929"/>
                </a:cubicBezTo>
                <a:cubicBezTo>
                  <a:pt x="331987" y="159643"/>
                  <a:pt x="338034" y="156744"/>
                  <a:pt x="381000" y="99456"/>
                </a:cubicBezTo>
                <a:cubicBezTo>
                  <a:pt x="355571" y="23170"/>
                  <a:pt x="375708" y="52601"/>
                  <a:pt x="329046" y="5938"/>
                </a:cubicBezTo>
                <a:cubicBezTo>
                  <a:pt x="269668" y="25731"/>
                  <a:pt x="319150" y="0"/>
                  <a:pt x="287482" y="47502"/>
                </a:cubicBezTo>
                <a:cubicBezTo>
                  <a:pt x="279331" y="59729"/>
                  <a:pt x="265717" y="67385"/>
                  <a:pt x="256309" y="78674"/>
                </a:cubicBezTo>
                <a:cubicBezTo>
                  <a:pt x="248314" y="88268"/>
                  <a:pt x="242454" y="99456"/>
                  <a:pt x="235527" y="109847"/>
                </a:cubicBezTo>
                <a:cubicBezTo>
                  <a:pt x="232063" y="123702"/>
                  <a:pt x="227156" y="137273"/>
                  <a:pt x="225136" y="151411"/>
                </a:cubicBezTo>
                <a:cubicBezTo>
                  <a:pt x="220213" y="185870"/>
                  <a:pt x="229150" y="223631"/>
                  <a:pt x="214746" y="255320"/>
                </a:cubicBezTo>
                <a:cubicBezTo>
                  <a:pt x="208837" y="268321"/>
                  <a:pt x="186960" y="261953"/>
                  <a:pt x="173182" y="265711"/>
                </a:cubicBezTo>
                <a:cubicBezTo>
                  <a:pt x="97119" y="286455"/>
                  <a:pt x="102178" y="303811"/>
                  <a:pt x="79664" y="317665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Ελεύθερη σχεδίαση"/>
          <p:cNvSpPr/>
          <p:nvPr/>
        </p:nvSpPr>
        <p:spPr>
          <a:xfrm>
            <a:off x="7849140" y="2793153"/>
            <a:ext cx="881806" cy="610031"/>
          </a:xfrm>
          <a:custGeom>
            <a:avLst/>
            <a:gdLst>
              <a:gd name="connsiteX0" fmla="*/ 681796 w 881806"/>
              <a:gd name="connsiteY0" fmla="*/ 33174 h 610031"/>
              <a:gd name="connsiteX1" fmla="*/ 775315 w 881806"/>
              <a:gd name="connsiteY1" fmla="*/ 43565 h 610031"/>
              <a:gd name="connsiteX2" fmla="*/ 785705 w 881806"/>
              <a:gd name="connsiteY2" fmla="*/ 74738 h 610031"/>
              <a:gd name="connsiteX3" fmla="*/ 723360 w 881806"/>
              <a:gd name="connsiteY3" fmla="*/ 137083 h 610031"/>
              <a:gd name="connsiteX4" fmla="*/ 733751 w 881806"/>
              <a:gd name="connsiteY4" fmla="*/ 261774 h 610031"/>
              <a:gd name="connsiteX5" fmla="*/ 806487 w 881806"/>
              <a:gd name="connsiteY5" fmla="*/ 292947 h 610031"/>
              <a:gd name="connsiteX6" fmla="*/ 848051 w 881806"/>
              <a:gd name="connsiteY6" fmla="*/ 324120 h 610031"/>
              <a:gd name="connsiteX7" fmla="*/ 879224 w 881806"/>
              <a:gd name="connsiteY7" fmla="*/ 344902 h 610031"/>
              <a:gd name="connsiteX8" fmla="*/ 816878 w 881806"/>
              <a:gd name="connsiteY8" fmla="*/ 469592 h 610031"/>
              <a:gd name="connsiteX9" fmla="*/ 785705 w 881806"/>
              <a:gd name="connsiteY9" fmla="*/ 479983 h 610031"/>
              <a:gd name="connsiteX10" fmla="*/ 661015 w 881806"/>
              <a:gd name="connsiteY10" fmla="*/ 531938 h 610031"/>
              <a:gd name="connsiteX11" fmla="*/ 557105 w 881806"/>
              <a:gd name="connsiteY11" fmla="*/ 552720 h 610031"/>
              <a:gd name="connsiteX12" fmla="*/ 463587 w 881806"/>
              <a:gd name="connsiteY12" fmla="*/ 583892 h 610031"/>
              <a:gd name="connsiteX13" fmla="*/ 432415 w 881806"/>
              <a:gd name="connsiteY13" fmla="*/ 604674 h 610031"/>
              <a:gd name="connsiteX14" fmla="*/ 286942 w 881806"/>
              <a:gd name="connsiteY14" fmla="*/ 583892 h 610031"/>
              <a:gd name="connsiteX15" fmla="*/ 255769 w 881806"/>
              <a:gd name="connsiteY15" fmla="*/ 552720 h 610031"/>
              <a:gd name="connsiteX16" fmla="*/ 224596 w 881806"/>
              <a:gd name="connsiteY16" fmla="*/ 542329 h 610031"/>
              <a:gd name="connsiteX17" fmla="*/ 151860 w 881806"/>
              <a:gd name="connsiteY17" fmla="*/ 511156 h 610031"/>
              <a:gd name="connsiteX18" fmla="*/ 120687 w 881806"/>
              <a:gd name="connsiteY18" fmla="*/ 490374 h 610031"/>
              <a:gd name="connsiteX19" fmla="*/ 89515 w 881806"/>
              <a:gd name="connsiteY19" fmla="*/ 479983 h 610031"/>
              <a:gd name="connsiteX20" fmla="*/ 68733 w 881806"/>
              <a:gd name="connsiteY20" fmla="*/ 448811 h 610031"/>
              <a:gd name="connsiteX21" fmla="*/ 16778 w 881806"/>
              <a:gd name="connsiteY21" fmla="*/ 386465 h 610031"/>
              <a:gd name="connsiteX22" fmla="*/ 6387 w 881806"/>
              <a:gd name="connsiteY22" fmla="*/ 344902 h 610031"/>
              <a:gd name="connsiteX23" fmla="*/ 89515 w 881806"/>
              <a:gd name="connsiteY23" fmla="*/ 313729 h 610031"/>
              <a:gd name="connsiteX24" fmla="*/ 193424 w 881806"/>
              <a:gd name="connsiteY24" fmla="*/ 282556 h 610031"/>
              <a:gd name="connsiteX25" fmla="*/ 255769 w 881806"/>
              <a:gd name="connsiteY25" fmla="*/ 251383 h 610031"/>
              <a:gd name="connsiteX26" fmla="*/ 286942 w 881806"/>
              <a:gd name="connsiteY26" fmla="*/ 240992 h 610031"/>
              <a:gd name="connsiteX27" fmla="*/ 328505 w 881806"/>
              <a:gd name="connsiteY27" fmla="*/ 220211 h 610031"/>
              <a:gd name="connsiteX28" fmla="*/ 390851 w 881806"/>
              <a:gd name="connsiteY28" fmla="*/ 178647 h 610031"/>
              <a:gd name="connsiteX29" fmla="*/ 370069 w 881806"/>
              <a:gd name="connsiteY29" fmla="*/ 137083 h 610031"/>
              <a:gd name="connsiteX30" fmla="*/ 422024 w 881806"/>
              <a:gd name="connsiteY30" fmla="*/ 74738 h 610031"/>
              <a:gd name="connsiteX31" fmla="*/ 463587 w 881806"/>
              <a:gd name="connsiteY31" fmla="*/ 64347 h 610031"/>
              <a:gd name="connsiteX32" fmla="*/ 629842 w 881806"/>
              <a:gd name="connsiteY32" fmla="*/ 33174 h 610031"/>
              <a:gd name="connsiteX33" fmla="*/ 754533 w 881806"/>
              <a:gd name="connsiteY33" fmla="*/ 12392 h 61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806" h="610031">
                <a:moveTo>
                  <a:pt x="681796" y="33174"/>
                </a:moveTo>
                <a:cubicBezTo>
                  <a:pt x="712969" y="36638"/>
                  <a:pt x="746194" y="31916"/>
                  <a:pt x="775315" y="43565"/>
                </a:cubicBezTo>
                <a:cubicBezTo>
                  <a:pt x="785485" y="47633"/>
                  <a:pt x="787506" y="63934"/>
                  <a:pt x="785705" y="74738"/>
                </a:cubicBezTo>
                <a:cubicBezTo>
                  <a:pt x="781363" y="100787"/>
                  <a:pt x="738796" y="125506"/>
                  <a:pt x="723360" y="137083"/>
                </a:cubicBezTo>
                <a:cubicBezTo>
                  <a:pt x="707253" y="185403"/>
                  <a:pt x="697816" y="195894"/>
                  <a:pt x="733751" y="261774"/>
                </a:cubicBezTo>
                <a:cubicBezTo>
                  <a:pt x="739457" y="272236"/>
                  <a:pt x="792901" y="288418"/>
                  <a:pt x="806487" y="292947"/>
                </a:cubicBezTo>
                <a:cubicBezTo>
                  <a:pt x="820342" y="303338"/>
                  <a:pt x="833958" y="314054"/>
                  <a:pt x="848051" y="324120"/>
                </a:cubicBezTo>
                <a:cubicBezTo>
                  <a:pt x="858213" y="331379"/>
                  <a:pt x="877675" y="332510"/>
                  <a:pt x="879224" y="344902"/>
                </a:cubicBezTo>
                <a:cubicBezTo>
                  <a:pt x="881806" y="365559"/>
                  <a:pt x="834948" y="463569"/>
                  <a:pt x="816878" y="469592"/>
                </a:cubicBezTo>
                <a:lnTo>
                  <a:pt x="785705" y="479983"/>
                </a:lnTo>
                <a:cubicBezTo>
                  <a:pt x="740541" y="510093"/>
                  <a:pt x="731259" y="520231"/>
                  <a:pt x="661015" y="531938"/>
                </a:cubicBezTo>
                <a:cubicBezTo>
                  <a:pt x="622001" y="538440"/>
                  <a:pt x="593745" y="541446"/>
                  <a:pt x="557105" y="552720"/>
                </a:cubicBezTo>
                <a:cubicBezTo>
                  <a:pt x="525699" y="562383"/>
                  <a:pt x="463587" y="583892"/>
                  <a:pt x="463587" y="583892"/>
                </a:cubicBezTo>
                <a:cubicBezTo>
                  <a:pt x="453196" y="590819"/>
                  <a:pt x="444871" y="603784"/>
                  <a:pt x="432415" y="604674"/>
                </a:cubicBezTo>
                <a:cubicBezTo>
                  <a:pt x="357424" y="610031"/>
                  <a:pt x="340032" y="601589"/>
                  <a:pt x="286942" y="583892"/>
                </a:cubicBezTo>
                <a:cubicBezTo>
                  <a:pt x="276551" y="573501"/>
                  <a:pt x="267996" y="560871"/>
                  <a:pt x="255769" y="552720"/>
                </a:cubicBezTo>
                <a:cubicBezTo>
                  <a:pt x="246655" y="546644"/>
                  <a:pt x="234393" y="547227"/>
                  <a:pt x="224596" y="542329"/>
                </a:cubicBezTo>
                <a:cubicBezTo>
                  <a:pt x="152837" y="506449"/>
                  <a:pt x="238365" y="532782"/>
                  <a:pt x="151860" y="511156"/>
                </a:cubicBezTo>
                <a:cubicBezTo>
                  <a:pt x="141469" y="504229"/>
                  <a:pt x="131857" y="495959"/>
                  <a:pt x="120687" y="490374"/>
                </a:cubicBezTo>
                <a:cubicBezTo>
                  <a:pt x="110891" y="485476"/>
                  <a:pt x="98068" y="486825"/>
                  <a:pt x="89515" y="479983"/>
                </a:cubicBezTo>
                <a:cubicBezTo>
                  <a:pt x="79763" y="472182"/>
                  <a:pt x="76728" y="458405"/>
                  <a:pt x="68733" y="448811"/>
                </a:cubicBezTo>
                <a:cubicBezTo>
                  <a:pt x="2065" y="368810"/>
                  <a:pt x="68372" y="463856"/>
                  <a:pt x="16778" y="386465"/>
                </a:cubicBezTo>
                <a:cubicBezTo>
                  <a:pt x="13314" y="372611"/>
                  <a:pt x="0" y="357675"/>
                  <a:pt x="6387" y="344902"/>
                </a:cubicBezTo>
                <a:cubicBezTo>
                  <a:pt x="14150" y="329377"/>
                  <a:pt x="75863" y="317142"/>
                  <a:pt x="89515" y="313729"/>
                </a:cubicBezTo>
                <a:cubicBezTo>
                  <a:pt x="161336" y="277817"/>
                  <a:pt x="100274" y="303256"/>
                  <a:pt x="193424" y="282556"/>
                </a:cubicBezTo>
                <a:cubicBezTo>
                  <a:pt x="240434" y="272109"/>
                  <a:pt x="210933" y="273801"/>
                  <a:pt x="255769" y="251383"/>
                </a:cubicBezTo>
                <a:cubicBezTo>
                  <a:pt x="265566" y="246485"/>
                  <a:pt x="276875" y="245307"/>
                  <a:pt x="286942" y="240992"/>
                </a:cubicBezTo>
                <a:cubicBezTo>
                  <a:pt x="301179" y="234890"/>
                  <a:pt x="315223" y="228180"/>
                  <a:pt x="328505" y="220211"/>
                </a:cubicBezTo>
                <a:cubicBezTo>
                  <a:pt x="349923" y="207361"/>
                  <a:pt x="390851" y="178647"/>
                  <a:pt x="390851" y="178647"/>
                </a:cubicBezTo>
                <a:cubicBezTo>
                  <a:pt x="426477" y="71769"/>
                  <a:pt x="389862" y="216252"/>
                  <a:pt x="370069" y="137083"/>
                </a:cubicBezTo>
                <a:cubicBezTo>
                  <a:pt x="367379" y="126324"/>
                  <a:pt x="419232" y="76333"/>
                  <a:pt x="422024" y="74738"/>
                </a:cubicBezTo>
                <a:cubicBezTo>
                  <a:pt x="434423" y="67653"/>
                  <a:pt x="449584" y="67148"/>
                  <a:pt x="463587" y="64347"/>
                </a:cubicBezTo>
                <a:cubicBezTo>
                  <a:pt x="518876" y="53289"/>
                  <a:pt x="629842" y="33174"/>
                  <a:pt x="629842" y="33174"/>
                </a:cubicBezTo>
                <a:cubicBezTo>
                  <a:pt x="696189" y="0"/>
                  <a:pt x="655915" y="12392"/>
                  <a:pt x="754533" y="12392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 rot="16200000" flipV="1">
            <a:off x="7250925" y="2250273"/>
            <a:ext cx="2143140" cy="7143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TextBox"/>
          <p:cNvSpPr txBox="1"/>
          <p:nvPr/>
        </p:nvSpPr>
        <p:spPr>
          <a:xfrm>
            <a:off x="7929554" y="714356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Βερίγγειος</a:t>
            </a:r>
            <a:r>
              <a:rPr lang="el-GR" dirty="0" smtClean="0"/>
              <a:t> θάλασσα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4" grpId="0" animBg="1"/>
      <p:bldP spid="26" grpId="0" animBg="1"/>
      <p:bldP spid="28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400"/>
            <a:ext cx="8968712" cy="5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2060"/>
                </a:solidFill>
              </a:rPr>
              <a:t>Θάλασσες του Ειρηνικού Ωκεανού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 rot="16979834">
            <a:off x="1787527" y="3679411"/>
            <a:ext cx="3593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Ατλαντικός 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5822165" y="2250273"/>
            <a:ext cx="3571900" cy="121444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6200000" flipV="1">
            <a:off x="4252225" y="1248447"/>
            <a:ext cx="3068446" cy="257176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3857620" y="42860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Ανατολική  Σινική Θάλασσα 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 rot="19810202">
            <a:off x="5373804" y="3171764"/>
            <a:ext cx="222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800" dirty="0" smtClean="0">
                <a:solidFill>
                  <a:srgbClr val="002060"/>
                </a:solidFill>
              </a:rPr>
              <a:t>Α   Σ  Ι  Α</a:t>
            </a:r>
            <a:endParaRPr lang="el-GR" b="1" spc="800" dirty="0">
              <a:solidFill>
                <a:srgbClr val="00206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 rot="1140423">
            <a:off x="6800509" y="5052298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ΩΚΕΑΝΙΑ</a:t>
            </a:r>
            <a:endParaRPr lang="el-GR" b="1" spc="600" dirty="0"/>
          </a:p>
        </p:txBody>
      </p:sp>
      <p:sp>
        <p:nvSpPr>
          <p:cNvPr id="18" name="17 - TextBox"/>
          <p:cNvSpPr txBox="1"/>
          <p:nvPr/>
        </p:nvSpPr>
        <p:spPr>
          <a:xfrm rot="1140423">
            <a:off x="3657238" y="4337918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ΑΦΡΙΚΗ</a:t>
            </a:r>
            <a:endParaRPr lang="el-GR" b="1" spc="600" dirty="0"/>
          </a:p>
        </p:txBody>
      </p:sp>
      <p:sp>
        <p:nvSpPr>
          <p:cNvPr id="19" name="18 - TextBox"/>
          <p:cNvSpPr txBox="1"/>
          <p:nvPr/>
        </p:nvSpPr>
        <p:spPr>
          <a:xfrm rot="20502695">
            <a:off x="4087071" y="2971263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ΕΥΡΩΠΗ</a:t>
            </a:r>
            <a:endParaRPr lang="el-GR" b="1" spc="600" dirty="0"/>
          </a:p>
        </p:txBody>
      </p:sp>
      <p:sp>
        <p:nvSpPr>
          <p:cNvPr id="20" name="19 - TextBox"/>
          <p:cNvSpPr txBox="1"/>
          <p:nvPr/>
        </p:nvSpPr>
        <p:spPr>
          <a:xfrm rot="15465485">
            <a:off x="1271287" y="3822713"/>
            <a:ext cx="21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800" dirty="0" smtClean="0">
                <a:solidFill>
                  <a:srgbClr val="002060"/>
                </a:solidFill>
              </a:rPr>
              <a:t>ΑΜΕΡΙΚΗ</a:t>
            </a:r>
            <a:endParaRPr lang="el-GR" b="1" spc="800" dirty="0">
              <a:solidFill>
                <a:srgbClr val="002060"/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 rot="3552978">
            <a:off x="7194868" y="4352704"/>
            <a:ext cx="2683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Ειρηνικός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 rot="3552978">
            <a:off x="-163247" y="4499957"/>
            <a:ext cx="268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Ειρηνικός</a:t>
            </a:r>
          </a:p>
          <a:p>
            <a:endParaRPr lang="el-GR" i="1" spc="600" dirty="0" smtClean="0">
              <a:solidFill>
                <a:srgbClr val="FF0000"/>
              </a:solidFill>
            </a:endParaRPr>
          </a:p>
          <a:p>
            <a:r>
              <a:rPr lang="el-GR" i="1" spc="600" dirty="0" smtClean="0">
                <a:solidFill>
                  <a:srgbClr val="FF0000"/>
                </a:solidFill>
              </a:rPr>
              <a:t>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  <p:sp>
        <p:nvSpPr>
          <p:cNvPr id="24" name="23 - Ελεύθερη σχεδίαση"/>
          <p:cNvSpPr/>
          <p:nvPr/>
        </p:nvSpPr>
        <p:spPr>
          <a:xfrm>
            <a:off x="7271750" y="2932105"/>
            <a:ext cx="580312" cy="654520"/>
          </a:xfrm>
          <a:custGeom>
            <a:avLst/>
            <a:gdLst>
              <a:gd name="connsiteX0" fmla="*/ 490259 w 580312"/>
              <a:gd name="connsiteY0" fmla="*/ 164386 h 654520"/>
              <a:gd name="connsiteX1" fmla="*/ 511041 w 580312"/>
              <a:gd name="connsiteY1" fmla="*/ 133213 h 654520"/>
              <a:gd name="connsiteX2" fmla="*/ 562995 w 580312"/>
              <a:gd name="connsiteY2" fmla="*/ 81259 h 654520"/>
              <a:gd name="connsiteX3" fmla="*/ 552605 w 580312"/>
              <a:gd name="connsiteY3" fmla="*/ 29304 h 654520"/>
              <a:gd name="connsiteX4" fmla="*/ 407132 w 580312"/>
              <a:gd name="connsiteY4" fmla="*/ 70868 h 654520"/>
              <a:gd name="connsiteX5" fmla="*/ 396741 w 580312"/>
              <a:gd name="connsiteY5" fmla="*/ 102040 h 654520"/>
              <a:gd name="connsiteX6" fmla="*/ 157750 w 580312"/>
              <a:gd name="connsiteY6" fmla="*/ 174777 h 654520"/>
              <a:gd name="connsiteX7" fmla="*/ 126577 w 580312"/>
              <a:gd name="connsiteY7" fmla="*/ 185168 h 654520"/>
              <a:gd name="connsiteX8" fmla="*/ 95405 w 580312"/>
              <a:gd name="connsiteY8" fmla="*/ 205950 h 654520"/>
              <a:gd name="connsiteX9" fmla="*/ 53841 w 580312"/>
              <a:gd name="connsiteY9" fmla="*/ 216340 h 654520"/>
              <a:gd name="connsiteX10" fmla="*/ 22668 w 580312"/>
              <a:gd name="connsiteY10" fmla="*/ 247513 h 654520"/>
              <a:gd name="connsiteX11" fmla="*/ 33059 w 580312"/>
              <a:gd name="connsiteY11" fmla="*/ 351422 h 654520"/>
              <a:gd name="connsiteX12" fmla="*/ 53841 w 580312"/>
              <a:gd name="connsiteY12" fmla="*/ 382595 h 654520"/>
              <a:gd name="connsiteX13" fmla="*/ 116186 w 580312"/>
              <a:gd name="connsiteY13" fmla="*/ 403377 h 654520"/>
              <a:gd name="connsiteX14" fmla="*/ 136968 w 580312"/>
              <a:gd name="connsiteY14" fmla="*/ 444940 h 654520"/>
              <a:gd name="connsiteX15" fmla="*/ 126577 w 580312"/>
              <a:gd name="connsiteY15" fmla="*/ 590413 h 654520"/>
              <a:gd name="connsiteX16" fmla="*/ 136968 w 580312"/>
              <a:gd name="connsiteY16" fmla="*/ 631977 h 654520"/>
              <a:gd name="connsiteX17" fmla="*/ 168141 w 580312"/>
              <a:gd name="connsiteY17" fmla="*/ 642368 h 654520"/>
              <a:gd name="connsiteX18" fmla="*/ 220095 w 580312"/>
              <a:gd name="connsiteY18" fmla="*/ 600804 h 654520"/>
              <a:gd name="connsiteX19" fmla="*/ 251268 w 580312"/>
              <a:gd name="connsiteY19" fmla="*/ 590413 h 654520"/>
              <a:gd name="connsiteX20" fmla="*/ 313614 w 580312"/>
              <a:gd name="connsiteY20" fmla="*/ 559240 h 654520"/>
              <a:gd name="connsiteX21" fmla="*/ 365568 w 580312"/>
              <a:gd name="connsiteY21" fmla="*/ 496895 h 654520"/>
              <a:gd name="connsiteX22" fmla="*/ 417523 w 580312"/>
              <a:gd name="connsiteY22" fmla="*/ 434550 h 654520"/>
              <a:gd name="connsiteX23" fmla="*/ 407132 w 580312"/>
              <a:gd name="connsiteY23" fmla="*/ 403377 h 654520"/>
              <a:gd name="connsiteX24" fmla="*/ 375959 w 580312"/>
              <a:gd name="connsiteY24" fmla="*/ 372204 h 654520"/>
              <a:gd name="connsiteX25" fmla="*/ 438305 w 580312"/>
              <a:gd name="connsiteY25" fmla="*/ 289077 h 654520"/>
              <a:gd name="connsiteX26" fmla="*/ 469477 w 580312"/>
              <a:gd name="connsiteY26" fmla="*/ 257904 h 654520"/>
              <a:gd name="connsiteX27" fmla="*/ 511041 w 580312"/>
              <a:gd name="connsiteY27" fmla="*/ 195559 h 654520"/>
              <a:gd name="connsiteX28" fmla="*/ 521432 w 580312"/>
              <a:gd name="connsiteY28" fmla="*/ 153995 h 654520"/>
              <a:gd name="connsiteX29" fmla="*/ 542214 w 580312"/>
              <a:gd name="connsiteY29" fmla="*/ 122822 h 65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0312" h="654520">
                <a:moveTo>
                  <a:pt x="490259" y="164386"/>
                </a:moveTo>
                <a:cubicBezTo>
                  <a:pt x="497186" y="153995"/>
                  <a:pt x="502210" y="142044"/>
                  <a:pt x="511041" y="133213"/>
                </a:cubicBezTo>
                <a:cubicBezTo>
                  <a:pt x="580312" y="63942"/>
                  <a:pt x="507580" y="164383"/>
                  <a:pt x="562995" y="81259"/>
                </a:cubicBezTo>
                <a:cubicBezTo>
                  <a:pt x="559532" y="63941"/>
                  <a:pt x="569360" y="34889"/>
                  <a:pt x="552605" y="29304"/>
                </a:cubicBezTo>
                <a:cubicBezTo>
                  <a:pt x="464695" y="0"/>
                  <a:pt x="449599" y="28401"/>
                  <a:pt x="407132" y="70868"/>
                </a:cubicBezTo>
                <a:cubicBezTo>
                  <a:pt x="403668" y="81259"/>
                  <a:pt x="399397" y="91414"/>
                  <a:pt x="396741" y="102040"/>
                </a:cubicBezTo>
                <a:cubicBezTo>
                  <a:pt x="364847" y="229614"/>
                  <a:pt x="432087" y="149837"/>
                  <a:pt x="157750" y="174777"/>
                </a:cubicBezTo>
                <a:cubicBezTo>
                  <a:pt x="147359" y="178241"/>
                  <a:pt x="136374" y="180270"/>
                  <a:pt x="126577" y="185168"/>
                </a:cubicBezTo>
                <a:cubicBezTo>
                  <a:pt x="115407" y="190753"/>
                  <a:pt x="106883" y="201031"/>
                  <a:pt x="95405" y="205950"/>
                </a:cubicBezTo>
                <a:cubicBezTo>
                  <a:pt x="82279" y="211575"/>
                  <a:pt x="67696" y="212877"/>
                  <a:pt x="53841" y="216340"/>
                </a:cubicBezTo>
                <a:cubicBezTo>
                  <a:pt x="43450" y="226731"/>
                  <a:pt x="30819" y="235286"/>
                  <a:pt x="22668" y="247513"/>
                </a:cubicBezTo>
                <a:cubicBezTo>
                  <a:pt x="0" y="281515"/>
                  <a:pt x="19175" y="316712"/>
                  <a:pt x="33059" y="351422"/>
                </a:cubicBezTo>
                <a:cubicBezTo>
                  <a:pt x="37697" y="363017"/>
                  <a:pt x="43251" y="375976"/>
                  <a:pt x="53841" y="382595"/>
                </a:cubicBezTo>
                <a:cubicBezTo>
                  <a:pt x="72417" y="394205"/>
                  <a:pt x="95404" y="396450"/>
                  <a:pt x="116186" y="403377"/>
                </a:cubicBezTo>
                <a:cubicBezTo>
                  <a:pt x="123113" y="417231"/>
                  <a:pt x="136109" y="429474"/>
                  <a:pt x="136968" y="444940"/>
                </a:cubicBezTo>
                <a:cubicBezTo>
                  <a:pt x="139665" y="493480"/>
                  <a:pt x="126577" y="541798"/>
                  <a:pt x="126577" y="590413"/>
                </a:cubicBezTo>
                <a:cubicBezTo>
                  <a:pt x="126577" y="604694"/>
                  <a:pt x="128047" y="620825"/>
                  <a:pt x="136968" y="631977"/>
                </a:cubicBezTo>
                <a:cubicBezTo>
                  <a:pt x="143810" y="640530"/>
                  <a:pt x="157750" y="638904"/>
                  <a:pt x="168141" y="642368"/>
                </a:cubicBezTo>
                <a:cubicBezTo>
                  <a:pt x="246496" y="616250"/>
                  <a:pt x="152952" y="654520"/>
                  <a:pt x="220095" y="600804"/>
                </a:cubicBezTo>
                <a:cubicBezTo>
                  <a:pt x="228648" y="593962"/>
                  <a:pt x="241471" y="595311"/>
                  <a:pt x="251268" y="590413"/>
                </a:cubicBezTo>
                <a:cubicBezTo>
                  <a:pt x="331841" y="550126"/>
                  <a:pt x="235260" y="585358"/>
                  <a:pt x="313614" y="559240"/>
                </a:cubicBezTo>
                <a:cubicBezTo>
                  <a:pt x="404683" y="468171"/>
                  <a:pt x="293235" y="583694"/>
                  <a:pt x="365568" y="496895"/>
                </a:cubicBezTo>
                <a:cubicBezTo>
                  <a:pt x="432245" y="416883"/>
                  <a:pt x="365922" y="511949"/>
                  <a:pt x="417523" y="434550"/>
                </a:cubicBezTo>
                <a:cubicBezTo>
                  <a:pt x="414059" y="424159"/>
                  <a:pt x="413208" y="412491"/>
                  <a:pt x="407132" y="403377"/>
                </a:cubicBezTo>
                <a:cubicBezTo>
                  <a:pt x="398981" y="391150"/>
                  <a:pt x="377782" y="386786"/>
                  <a:pt x="375959" y="372204"/>
                </a:cubicBezTo>
                <a:cubicBezTo>
                  <a:pt x="370175" y="325936"/>
                  <a:pt x="412457" y="311232"/>
                  <a:pt x="438305" y="289077"/>
                </a:cubicBezTo>
                <a:cubicBezTo>
                  <a:pt x="449462" y="279514"/>
                  <a:pt x="459086" y="268295"/>
                  <a:pt x="469477" y="257904"/>
                </a:cubicBezTo>
                <a:cubicBezTo>
                  <a:pt x="501920" y="160576"/>
                  <a:pt x="448772" y="304528"/>
                  <a:pt x="511041" y="195559"/>
                </a:cubicBezTo>
                <a:cubicBezTo>
                  <a:pt x="518126" y="183160"/>
                  <a:pt x="515806" y="167121"/>
                  <a:pt x="521432" y="153995"/>
                </a:cubicBezTo>
                <a:cubicBezTo>
                  <a:pt x="526351" y="142516"/>
                  <a:pt x="542214" y="122822"/>
                  <a:pt x="542214" y="122822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Ελεύθερη σχεδίαση"/>
          <p:cNvSpPr/>
          <p:nvPr/>
        </p:nvSpPr>
        <p:spPr>
          <a:xfrm>
            <a:off x="7038109" y="3319153"/>
            <a:ext cx="381000" cy="515092"/>
          </a:xfrm>
          <a:custGeom>
            <a:avLst/>
            <a:gdLst>
              <a:gd name="connsiteX0" fmla="*/ 79664 w 381000"/>
              <a:gd name="connsiteY0" fmla="*/ 317665 h 515092"/>
              <a:gd name="connsiteX1" fmla="*/ 38100 w 381000"/>
              <a:gd name="connsiteY1" fmla="*/ 348838 h 515092"/>
              <a:gd name="connsiteX2" fmla="*/ 27709 w 381000"/>
              <a:gd name="connsiteY2" fmla="*/ 380011 h 515092"/>
              <a:gd name="connsiteX3" fmla="*/ 6927 w 381000"/>
              <a:gd name="connsiteY3" fmla="*/ 411183 h 515092"/>
              <a:gd name="connsiteX4" fmla="*/ 17318 w 381000"/>
              <a:gd name="connsiteY4" fmla="*/ 483920 h 515092"/>
              <a:gd name="connsiteX5" fmla="*/ 110836 w 381000"/>
              <a:gd name="connsiteY5" fmla="*/ 515092 h 515092"/>
              <a:gd name="connsiteX6" fmla="*/ 152400 w 381000"/>
              <a:gd name="connsiteY6" fmla="*/ 473529 h 515092"/>
              <a:gd name="connsiteX7" fmla="*/ 162791 w 381000"/>
              <a:gd name="connsiteY7" fmla="*/ 442356 h 515092"/>
              <a:gd name="connsiteX8" fmla="*/ 193964 w 381000"/>
              <a:gd name="connsiteY8" fmla="*/ 421574 h 515092"/>
              <a:gd name="connsiteX9" fmla="*/ 256309 w 381000"/>
              <a:gd name="connsiteY9" fmla="*/ 359229 h 515092"/>
              <a:gd name="connsiteX10" fmla="*/ 266700 w 381000"/>
              <a:gd name="connsiteY10" fmla="*/ 328056 h 515092"/>
              <a:gd name="connsiteX11" fmla="*/ 287482 w 381000"/>
              <a:gd name="connsiteY11" fmla="*/ 296883 h 515092"/>
              <a:gd name="connsiteX12" fmla="*/ 297873 w 381000"/>
              <a:gd name="connsiteY12" fmla="*/ 244929 h 515092"/>
              <a:gd name="connsiteX13" fmla="*/ 381000 w 381000"/>
              <a:gd name="connsiteY13" fmla="*/ 99456 h 515092"/>
              <a:gd name="connsiteX14" fmla="*/ 329046 w 381000"/>
              <a:gd name="connsiteY14" fmla="*/ 5938 h 515092"/>
              <a:gd name="connsiteX15" fmla="*/ 287482 w 381000"/>
              <a:gd name="connsiteY15" fmla="*/ 47502 h 515092"/>
              <a:gd name="connsiteX16" fmla="*/ 256309 w 381000"/>
              <a:gd name="connsiteY16" fmla="*/ 78674 h 515092"/>
              <a:gd name="connsiteX17" fmla="*/ 235527 w 381000"/>
              <a:gd name="connsiteY17" fmla="*/ 109847 h 515092"/>
              <a:gd name="connsiteX18" fmla="*/ 225136 w 381000"/>
              <a:gd name="connsiteY18" fmla="*/ 151411 h 515092"/>
              <a:gd name="connsiteX19" fmla="*/ 214746 w 381000"/>
              <a:gd name="connsiteY19" fmla="*/ 255320 h 515092"/>
              <a:gd name="connsiteX20" fmla="*/ 173182 w 381000"/>
              <a:gd name="connsiteY20" fmla="*/ 265711 h 515092"/>
              <a:gd name="connsiteX21" fmla="*/ 79664 w 381000"/>
              <a:gd name="connsiteY21" fmla="*/ 317665 h 51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1000" h="515092">
                <a:moveTo>
                  <a:pt x="79664" y="317665"/>
                </a:moveTo>
                <a:cubicBezTo>
                  <a:pt x="57150" y="331519"/>
                  <a:pt x="49187" y="335534"/>
                  <a:pt x="38100" y="348838"/>
                </a:cubicBezTo>
                <a:cubicBezTo>
                  <a:pt x="31088" y="357252"/>
                  <a:pt x="32607" y="370214"/>
                  <a:pt x="27709" y="380011"/>
                </a:cubicBezTo>
                <a:cubicBezTo>
                  <a:pt x="22124" y="391181"/>
                  <a:pt x="13854" y="400792"/>
                  <a:pt x="6927" y="411183"/>
                </a:cubicBezTo>
                <a:cubicBezTo>
                  <a:pt x="10391" y="435429"/>
                  <a:pt x="0" y="466602"/>
                  <a:pt x="17318" y="483920"/>
                </a:cubicBezTo>
                <a:cubicBezTo>
                  <a:pt x="40553" y="507155"/>
                  <a:pt x="110836" y="515092"/>
                  <a:pt x="110836" y="515092"/>
                </a:cubicBezTo>
                <a:cubicBezTo>
                  <a:pt x="124691" y="501238"/>
                  <a:pt x="141012" y="489473"/>
                  <a:pt x="152400" y="473529"/>
                </a:cubicBezTo>
                <a:cubicBezTo>
                  <a:pt x="158766" y="464616"/>
                  <a:pt x="155949" y="450909"/>
                  <a:pt x="162791" y="442356"/>
                </a:cubicBezTo>
                <a:cubicBezTo>
                  <a:pt x="170592" y="432604"/>
                  <a:pt x="184630" y="429871"/>
                  <a:pt x="193964" y="421574"/>
                </a:cubicBezTo>
                <a:cubicBezTo>
                  <a:pt x="215930" y="402049"/>
                  <a:pt x="256309" y="359229"/>
                  <a:pt x="256309" y="359229"/>
                </a:cubicBezTo>
                <a:cubicBezTo>
                  <a:pt x="259773" y="348838"/>
                  <a:pt x="261802" y="337853"/>
                  <a:pt x="266700" y="328056"/>
                </a:cubicBezTo>
                <a:cubicBezTo>
                  <a:pt x="272285" y="316886"/>
                  <a:pt x="283097" y="308576"/>
                  <a:pt x="287482" y="296883"/>
                </a:cubicBezTo>
                <a:cubicBezTo>
                  <a:pt x="293683" y="280347"/>
                  <a:pt x="291314" y="261327"/>
                  <a:pt x="297873" y="244929"/>
                </a:cubicBezTo>
                <a:cubicBezTo>
                  <a:pt x="331987" y="159643"/>
                  <a:pt x="338034" y="156744"/>
                  <a:pt x="381000" y="99456"/>
                </a:cubicBezTo>
                <a:cubicBezTo>
                  <a:pt x="355571" y="23170"/>
                  <a:pt x="375708" y="52601"/>
                  <a:pt x="329046" y="5938"/>
                </a:cubicBezTo>
                <a:cubicBezTo>
                  <a:pt x="269668" y="25731"/>
                  <a:pt x="319150" y="0"/>
                  <a:pt x="287482" y="47502"/>
                </a:cubicBezTo>
                <a:cubicBezTo>
                  <a:pt x="279331" y="59729"/>
                  <a:pt x="265717" y="67385"/>
                  <a:pt x="256309" y="78674"/>
                </a:cubicBezTo>
                <a:cubicBezTo>
                  <a:pt x="248314" y="88268"/>
                  <a:pt x="242454" y="99456"/>
                  <a:pt x="235527" y="109847"/>
                </a:cubicBezTo>
                <a:cubicBezTo>
                  <a:pt x="232063" y="123702"/>
                  <a:pt x="227156" y="137273"/>
                  <a:pt x="225136" y="151411"/>
                </a:cubicBezTo>
                <a:cubicBezTo>
                  <a:pt x="220213" y="185870"/>
                  <a:pt x="229150" y="223631"/>
                  <a:pt x="214746" y="255320"/>
                </a:cubicBezTo>
                <a:cubicBezTo>
                  <a:pt x="208837" y="268321"/>
                  <a:pt x="186960" y="261953"/>
                  <a:pt x="173182" y="265711"/>
                </a:cubicBezTo>
                <a:cubicBezTo>
                  <a:pt x="97119" y="286455"/>
                  <a:pt x="102178" y="303811"/>
                  <a:pt x="79664" y="317665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Ελεύθερη σχεδίαση"/>
          <p:cNvSpPr/>
          <p:nvPr/>
        </p:nvSpPr>
        <p:spPr>
          <a:xfrm>
            <a:off x="7849140" y="2793153"/>
            <a:ext cx="881806" cy="610031"/>
          </a:xfrm>
          <a:custGeom>
            <a:avLst/>
            <a:gdLst>
              <a:gd name="connsiteX0" fmla="*/ 681796 w 881806"/>
              <a:gd name="connsiteY0" fmla="*/ 33174 h 610031"/>
              <a:gd name="connsiteX1" fmla="*/ 775315 w 881806"/>
              <a:gd name="connsiteY1" fmla="*/ 43565 h 610031"/>
              <a:gd name="connsiteX2" fmla="*/ 785705 w 881806"/>
              <a:gd name="connsiteY2" fmla="*/ 74738 h 610031"/>
              <a:gd name="connsiteX3" fmla="*/ 723360 w 881806"/>
              <a:gd name="connsiteY3" fmla="*/ 137083 h 610031"/>
              <a:gd name="connsiteX4" fmla="*/ 733751 w 881806"/>
              <a:gd name="connsiteY4" fmla="*/ 261774 h 610031"/>
              <a:gd name="connsiteX5" fmla="*/ 806487 w 881806"/>
              <a:gd name="connsiteY5" fmla="*/ 292947 h 610031"/>
              <a:gd name="connsiteX6" fmla="*/ 848051 w 881806"/>
              <a:gd name="connsiteY6" fmla="*/ 324120 h 610031"/>
              <a:gd name="connsiteX7" fmla="*/ 879224 w 881806"/>
              <a:gd name="connsiteY7" fmla="*/ 344902 h 610031"/>
              <a:gd name="connsiteX8" fmla="*/ 816878 w 881806"/>
              <a:gd name="connsiteY8" fmla="*/ 469592 h 610031"/>
              <a:gd name="connsiteX9" fmla="*/ 785705 w 881806"/>
              <a:gd name="connsiteY9" fmla="*/ 479983 h 610031"/>
              <a:gd name="connsiteX10" fmla="*/ 661015 w 881806"/>
              <a:gd name="connsiteY10" fmla="*/ 531938 h 610031"/>
              <a:gd name="connsiteX11" fmla="*/ 557105 w 881806"/>
              <a:gd name="connsiteY11" fmla="*/ 552720 h 610031"/>
              <a:gd name="connsiteX12" fmla="*/ 463587 w 881806"/>
              <a:gd name="connsiteY12" fmla="*/ 583892 h 610031"/>
              <a:gd name="connsiteX13" fmla="*/ 432415 w 881806"/>
              <a:gd name="connsiteY13" fmla="*/ 604674 h 610031"/>
              <a:gd name="connsiteX14" fmla="*/ 286942 w 881806"/>
              <a:gd name="connsiteY14" fmla="*/ 583892 h 610031"/>
              <a:gd name="connsiteX15" fmla="*/ 255769 w 881806"/>
              <a:gd name="connsiteY15" fmla="*/ 552720 h 610031"/>
              <a:gd name="connsiteX16" fmla="*/ 224596 w 881806"/>
              <a:gd name="connsiteY16" fmla="*/ 542329 h 610031"/>
              <a:gd name="connsiteX17" fmla="*/ 151860 w 881806"/>
              <a:gd name="connsiteY17" fmla="*/ 511156 h 610031"/>
              <a:gd name="connsiteX18" fmla="*/ 120687 w 881806"/>
              <a:gd name="connsiteY18" fmla="*/ 490374 h 610031"/>
              <a:gd name="connsiteX19" fmla="*/ 89515 w 881806"/>
              <a:gd name="connsiteY19" fmla="*/ 479983 h 610031"/>
              <a:gd name="connsiteX20" fmla="*/ 68733 w 881806"/>
              <a:gd name="connsiteY20" fmla="*/ 448811 h 610031"/>
              <a:gd name="connsiteX21" fmla="*/ 16778 w 881806"/>
              <a:gd name="connsiteY21" fmla="*/ 386465 h 610031"/>
              <a:gd name="connsiteX22" fmla="*/ 6387 w 881806"/>
              <a:gd name="connsiteY22" fmla="*/ 344902 h 610031"/>
              <a:gd name="connsiteX23" fmla="*/ 89515 w 881806"/>
              <a:gd name="connsiteY23" fmla="*/ 313729 h 610031"/>
              <a:gd name="connsiteX24" fmla="*/ 193424 w 881806"/>
              <a:gd name="connsiteY24" fmla="*/ 282556 h 610031"/>
              <a:gd name="connsiteX25" fmla="*/ 255769 w 881806"/>
              <a:gd name="connsiteY25" fmla="*/ 251383 h 610031"/>
              <a:gd name="connsiteX26" fmla="*/ 286942 w 881806"/>
              <a:gd name="connsiteY26" fmla="*/ 240992 h 610031"/>
              <a:gd name="connsiteX27" fmla="*/ 328505 w 881806"/>
              <a:gd name="connsiteY27" fmla="*/ 220211 h 610031"/>
              <a:gd name="connsiteX28" fmla="*/ 390851 w 881806"/>
              <a:gd name="connsiteY28" fmla="*/ 178647 h 610031"/>
              <a:gd name="connsiteX29" fmla="*/ 370069 w 881806"/>
              <a:gd name="connsiteY29" fmla="*/ 137083 h 610031"/>
              <a:gd name="connsiteX30" fmla="*/ 422024 w 881806"/>
              <a:gd name="connsiteY30" fmla="*/ 74738 h 610031"/>
              <a:gd name="connsiteX31" fmla="*/ 463587 w 881806"/>
              <a:gd name="connsiteY31" fmla="*/ 64347 h 610031"/>
              <a:gd name="connsiteX32" fmla="*/ 629842 w 881806"/>
              <a:gd name="connsiteY32" fmla="*/ 33174 h 610031"/>
              <a:gd name="connsiteX33" fmla="*/ 754533 w 881806"/>
              <a:gd name="connsiteY33" fmla="*/ 12392 h 61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806" h="610031">
                <a:moveTo>
                  <a:pt x="681796" y="33174"/>
                </a:moveTo>
                <a:cubicBezTo>
                  <a:pt x="712969" y="36638"/>
                  <a:pt x="746194" y="31916"/>
                  <a:pt x="775315" y="43565"/>
                </a:cubicBezTo>
                <a:cubicBezTo>
                  <a:pt x="785485" y="47633"/>
                  <a:pt x="787506" y="63934"/>
                  <a:pt x="785705" y="74738"/>
                </a:cubicBezTo>
                <a:cubicBezTo>
                  <a:pt x="781363" y="100787"/>
                  <a:pt x="738796" y="125506"/>
                  <a:pt x="723360" y="137083"/>
                </a:cubicBezTo>
                <a:cubicBezTo>
                  <a:pt x="707253" y="185403"/>
                  <a:pt x="697816" y="195894"/>
                  <a:pt x="733751" y="261774"/>
                </a:cubicBezTo>
                <a:cubicBezTo>
                  <a:pt x="739457" y="272236"/>
                  <a:pt x="792901" y="288418"/>
                  <a:pt x="806487" y="292947"/>
                </a:cubicBezTo>
                <a:cubicBezTo>
                  <a:pt x="820342" y="303338"/>
                  <a:pt x="833958" y="314054"/>
                  <a:pt x="848051" y="324120"/>
                </a:cubicBezTo>
                <a:cubicBezTo>
                  <a:pt x="858213" y="331379"/>
                  <a:pt x="877675" y="332510"/>
                  <a:pt x="879224" y="344902"/>
                </a:cubicBezTo>
                <a:cubicBezTo>
                  <a:pt x="881806" y="365559"/>
                  <a:pt x="834948" y="463569"/>
                  <a:pt x="816878" y="469592"/>
                </a:cubicBezTo>
                <a:lnTo>
                  <a:pt x="785705" y="479983"/>
                </a:lnTo>
                <a:cubicBezTo>
                  <a:pt x="740541" y="510093"/>
                  <a:pt x="731259" y="520231"/>
                  <a:pt x="661015" y="531938"/>
                </a:cubicBezTo>
                <a:cubicBezTo>
                  <a:pt x="622001" y="538440"/>
                  <a:pt x="593745" y="541446"/>
                  <a:pt x="557105" y="552720"/>
                </a:cubicBezTo>
                <a:cubicBezTo>
                  <a:pt x="525699" y="562383"/>
                  <a:pt x="463587" y="583892"/>
                  <a:pt x="463587" y="583892"/>
                </a:cubicBezTo>
                <a:cubicBezTo>
                  <a:pt x="453196" y="590819"/>
                  <a:pt x="444871" y="603784"/>
                  <a:pt x="432415" y="604674"/>
                </a:cubicBezTo>
                <a:cubicBezTo>
                  <a:pt x="357424" y="610031"/>
                  <a:pt x="340032" y="601589"/>
                  <a:pt x="286942" y="583892"/>
                </a:cubicBezTo>
                <a:cubicBezTo>
                  <a:pt x="276551" y="573501"/>
                  <a:pt x="267996" y="560871"/>
                  <a:pt x="255769" y="552720"/>
                </a:cubicBezTo>
                <a:cubicBezTo>
                  <a:pt x="246655" y="546644"/>
                  <a:pt x="234393" y="547227"/>
                  <a:pt x="224596" y="542329"/>
                </a:cubicBezTo>
                <a:cubicBezTo>
                  <a:pt x="152837" y="506449"/>
                  <a:pt x="238365" y="532782"/>
                  <a:pt x="151860" y="511156"/>
                </a:cubicBezTo>
                <a:cubicBezTo>
                  <a:pt x="141469" y="504229"/>
                  <a:pt x="131857" y="495959"/>
                  <a:pt x="120687" y="490374"/>
                </a:cubicBezTo>
                <a:cubicBezTo>
                  <a:pt x="110891" y="485476"/>
                  <a:pt x="98068" y="486825"/>
                  <a:pt x="89515" y="479983"/>
                </a:cubicBezTo>
                <a:cubicBezTo>
                  <a:pt x="79763" y="472182"/>
                  <a:pt x="76728" y="458405"/>
                  <a:pt x="68733" y="448811"/>
                </a:cubicBezTo>
                <a:cubicBezTo>
                  <a:pt x="2065" y="368810"/>
                  <a:pt x="68372" y="463856"/>
                  <a:pt x="16778" y="386465"/>
                </a:cubicBezTo>
                <a:cubicBezTo>
                  <a:pt x="13314" y="372611"/>
                  <a:pt x="0" y="357675"/>
                  <a:pt x="6387" y="344902"/>
                </a:cubicBezTo>
                <a:cubicBezTo>
                  <a:pt x="14150" y="329377"/>
                  <a:pt x="75863" y="317142"/>
                  <a:pt x="89515" y="313729"/>
                </a:cubicBezTo>
                <a:cubicBezTo>
                  <a:pt x="161336" y="277817"/>
                  <a:pt x="100274" y="303256"/>
                  <a:pt x="193424" y="282556"/>
                </a:cubicBezTo>
                <a:cubicBezTo>
                  <a:pt x="240434" y="272109"/>
                  <a:pt x="210933" y="273801"/>
                  <a:pt x="255769" y="251383"/>
                </a:cubicBezTo>
                <a:cubicBezTo>
                  <a:pt x="265566" y="246485"/>
                  <a:pt x="276875" y="245307"/>
                  <a:pt x="286942" y="240992"/>
                </a:cubicBezTo>
                <a:cubicBezTo>
                  <a:pt x="301179" y="234890"/>
                  <a:pt x="315223" y="228180"/>
                  <a:pt x="328505" y="220211"/>
                </a:cubicBezTo>
                <a:cubicBezTo>
                  <a:pt x="349923" y="207361"/>
                  <a:pt x="390851" y="178647"/>
                  <a:pt x="390851" y="178647"/>
                </a:cubicBezTo>
                <a:cubicBezTo>
                  <a:pt x="426477" y="71769"/>
                  <a:pt x="389862" y="216252"/>
                  <a:pt x="370069" y="137083"/>
                </a:cubicBezTo>
                <a:cubicBezTo>
                  <a:pt x="367379" y="126324"/>
                  <a:pt x="419232" y="76333"/>
                  <a:pt x="422024" y="74738"/>
                </a:cubicBezTo>
                <a:cubicBezTo>
                  <a:pt x="434423" y="67653"/>
                  <a:pt x="449584" y="67148"/>
                  <a:pt x="463587" y="64347"/>
                </a:cubicBezTo>
                <a:cubicBezTo>
                  <a:pt x="518876" y="53289"/>
                  <a:pt x="629842" y="33174"/>
                  <a:pt x="629842" y="33174"/>
                </a:cubicBezTo>
                <a:cubicBezTo>
                  <a:pt x="696189" y="0"/>
                  <a:pt x="655915" y="12392"/>
                  <a:pt x="754533" y="12392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Ελεύθερη σχεδίαση"/>
          <p:cNvSpPr/>
          <p:nvPr/>
        </p:nvSpPr>
        <p:spPr>
          <a:xfrm>
            <a:off x="6865606" y="3699164"/>
            <a:ext cx="262558" cy="581953"/>
          </a:xfrm>
          <a:custGeom>
            <a:avLst/>
            <a:gdLst>
              <a:gd name="connsiteX0" fmla="*/ 210603 w 262558"/>
              <a:gd name="connsiteY0" fmla="*/ 176645 h 581953"/>
              <a:gd name="connsiteX1" fmla="*/ 117085 w 262558"/>
              <a:gd name="connsiteY1" fmla="*/ 187036 h 581953"/>
              <a:gd name="connsiteX2" fmla="*/ 148258 w 262558"/>
              <a:gd name="connsiteY2" fmla="*/ 145472 h 581953"/>
              <a:gd name="connsiteX3" fmla="*/ 158649 w 262558"/>
              <a:gd name="connsiteY3" fmla="*/ 114300 h 581953"/>
              <a:gd name="connsiteX4" fmla="*/ 137867 w 262558"/>
              <a:gd name="connsiteY4" fmla="*/ 83127 h 581953"/>
              <a:gd name="connsiteX5" fmla="*/ 117085 w 262558"/>
              <a:gd name="connsiteY5" fmla="*/ 41563 h 581953"/>
              <a:gd name="connsiteX6" fmla="*/ 106694 w 262558"/>
              <a:gd name="connsiteY6" fmla="*/ 10391 h 581953"/>
              <a:gd name="connsiteX7" fmla="*/ 75521 w 262558"/>
              <a:gd name="connsiteY7" fmla="*/ 0 h 581953"/>
              <a:gd name="connsiteX8" fmla="*/ 33958 w 262558"/>
              <a:gd name="connsiteY8" fmla="*/ 20781 h 581953"/>
              <a:gd name="connsiteX9" fmla="*/ 2785 w 262558"/>
              <a:gd name="connsiteY9" fmla="*/ 41563 h 581953"/>
              <a:gd name="connsiteX10" fmla="*/ 23567 w 262558"/>
              <a:gd name="connsiteY10" fmla="*/ 114300 h 581953"/>
              <a:gd name="connsiteX11" fmla="*/ 65130 w 262558"/>
              <a:gd name="connsiteY11" fmla="*/ 176645 h 581953"/>
              <a:gd name="connsiteX12" fmla="*/ 44349 w 262558"/>
              <a:gd name="connsiteY12" fmla="*/ 238991 h 581953"/>
              <a:gd name="connsiteX13" fmla="*/ 13176 w 262558"/>
              <a:gd name="connsiteY13" fmla="*/ 353291 h 581953"/>
              <a:gd name="connsiteX14" fmla="*/ 33958 w 262558"/>
              <a:gd name="connsiteY14" fmla="*/ 477981 h 581953"/>
              <a:gd name="connsiteX15" fmla="*/ 75521 w 262558"/>
              <a:gd name="connsiteY15" fmla="*/ 550718 h 581953"/>
              <a:gd name="connsiteX16" fmla="*/ 106694 w 262558"/>
              <a:gd name="connsiteY16" fmla="*/ 561109 h 581953"/>
              <a:gd name="connsiteX17" fmla="*/ 137867 w 262558"/>
              <a:gd name="connsiteY17" fmla="*/ 581891 h 581953"/>
              <a:gd name="connsiteX18" fmla="*/ 200212 w 262558"/>
              <a:gd name="connsiteY18" fmla="*/ 571500 h 581953"/>
              <a:gd name="connsiteX19" fmla="*/ 210603 w 262558"/>
              <a:gd name="connsiteY19" fmla="*/ 540327 h 581953"/>
              <a:gd name="connsiteX20" fmla="*/ 262558 w 262558"/>
              <a:gd name="connsiteY20" fmla="*/ 426027 h 581953"/>
              <a:gd name="connsiteX21" fmla="*/ 252167 w 262558"/>
              <a:gd name="connsiteY21" fmla="*/ 322118 h 581953"/>
              <a:gd name="connsiteX22" fmla="*/ 241776 w 262558"/>
              <a:gd name="connsiteY22" fmla="*/ 228600 h 581953"/>
              <a:gd name="connsiteX23" fmla="*/ 210603 w 262558"/>
              <a:gd name="connsiteY23" fmla="*/ 176645 h 58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2558" h="581953">
                <a:moveTo>
                  <a:pt x="210603" y="176645"/>
                </a:moveTo>
                <a:cubicBezTo>
                  <a:pt x="189821" y="169718"/>
                  <a:pt x="143750" y="231479"/>
                  <a:pt x="117085" y="187036"/>
                </a:cubicBezTo>
                <a:cubicBezTo>
                  <a:pt x="108175" y="172186"/>
                  <a:pt x="137867" y="159327"/>
                  <a:pt x="148258" y="145472"/>
                </a:cubicBezTo>
                <a:cubicBezTo>
                  <a:pt x="151722" y="135081"/>
                  <a:pt x="160450" y="125104"/>
                  <a:pt x="158649" y="114300"/>
                </a:cubicBezTo>
                <a:cubicBezTo>
                  <a:pt x="156596" y="101981"/>
                  <a:pt x="144063" y="93970"/>
                  <a:pt x="137867" y="83127"/>
                </a:cubicBezTo>
                <a:cubicBezTo>
                  <a:pt x="130182" y="69678"/>
                  <a:pt x="123187" y="55801"/>
                  <a:pt x="117085" y="41563"/>
                </a:cubicBezTo>
                <a:cubicBezTo>
                  <a:pt x="112770" y="31496"/>
                  <a:pt x="114439" y="18136"/>
                  <a:pt x="106694" y="10391"/>
                </a:cubicBezTo>
                <a:cubicBezTo>
                  <a:pt x="98949" y="2646"/>
                  <a:pt x="85912" y="3464"/>
                  <a:pt x="75521" y="0"/>
                </a:cubicBezTo>
                <a:cubicBezTo>
                  <a:pt x="61667" y="6927"/>
                  <a:pt x="47407" y="13096"/>
                  <a:pt x="33958" y="20781"/>
                </a:cubicBezTo>
                <a:cubicBezTo>
                  <a:pt x="23115" y="26977"/>
                  <a:pt x="4164" y="29151"/>
                  <a:pt x="2785" y="41563"/>
                </a:cubicBezTo>
                <a:cubicBezTo>
                  <a:pt x="0" y="66625"/>
                  <a:pt x="13000" y="91405"/>
                  <a:pt x="23567" y="114300"/>
                </a:cubicBezTo>
                <a:cubicBezTo>
                  <a:pt x="34033" y="136978"/>
                  <a:pt x="65130" y="176645"/>
                  <a:pt x="65130" y="176645"/>
                </a:cubicBezTo>
                <a:cubicBezTo>
                  <a:pt x="58203" y="197427"/>
                  <a:pt x="47066" y="217254"/>
                  <a:pt x="44349" y="238991"/>
                </a:cubicBezTo>
                <a:cubicBezTo>
                  <a:pt x="32409" y="334510"/>
                  <a:pt x="49448" y="298883"/>
                  <a:pt x="13176" y="353291"/>
                </a:cubicBezTo>
                <a:cubicBezTo>
                  <a:pt x="30064" y="505284"/>
                  <a:pt x="11802" y="400436"/>
                  <a:pt x="33958" y="477981"/>
                </a:cubicBezTo>
                <a:cubicBezTo>
                  <a:pt x="45657" y="518927"/>
                  <a:pt x="36572" y="524752"/>
                  <a:pt x="75521" y="550718"/>
                </a:cubicBezTo>
                <a:cubicBezTo>
                  <a:pt x="84634" y="556794"/>
                  <a:pt x="96897" y="556211"/>
                  <a:pt x="106694" y="561109"/>
                </a:cubicBezTo>
                <a:cubicBezTo>
                  <a:pt x="117864" y="566694"/>
                  <a:pt x="127476" y="574964"/>
                  <a:pt x="137867" y="581891"/>
                </a:cubicBezTo>
                <a:cubicBezTo>
                  <a:pt x="158649" y="578427"/>
                  <a:pt x="181920" y="581953"/>
                  <a:pt x="200212" y="571500"/>
                </a:cubicBezTo>
                <a:cubicBezTo>
                  <a:pt x="209722" y="566066"/>
                  <a:pt x="207721" y="550894"/>
                  <a:pt x="210603" y="540327"/>
                </a:cubicBezTo>
                <a:cubicBezTo>
                  <a:pt x="237992" y="439901"/>
                  <a:pt x="209623" y="478962"/>
                  <a:pt x="262558" y="426027"/>
                </a:cubicBezTo>
                <a:cubicBezTo>
                  <a:pt x="259094" y="391391"/>
                  <a:pt x="255811" y="356736"/>
                  <a:pt x="252167" y="322118"/>
                </a:cubicBezTo>
                <a:cubicBezTo>
                  <a:pt x="248884" y="290926"/>
                  <a:pt x="253425" y="257721"/>
                  <a:pt x="241776" y="228600"/>
                </a:cubicBezTo>
                <a:cubicBezTo>
                  <a:pt x="236743" y="216018"/>
                  <a:pt x="231385" y="183572"/>
                  <a:pt x="210603" y="176645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Ελεύθερη σχεδίαση"/>
          <p:cNvSpPr/>
          <p:nvPr/>
        </p:nvSpPr>
        <p:spPr>
          <a:xfrm>
            <a:off x="6344433" y="4135582"/>
            <a:ext cx="937373" cy="685800"/>
          </a:xfrm>
          <a:custGeom>
            <a:avLst/>
            <a:gdLst>
              <a:gd name="connsiteX0" fmla="*/ 503176 w 937373"/>
              <a:gd name="connsiteY0" fmla="*/ 124691 h 685800"/>
              <a:gd name="connsiteX1" fmla="*/ 482394 w 937373"/>
              <a:gd name="connsiteY1" fmla="*/ 93518 h 685800"/>
              <a:gd name="connsiteX2" fmla="*/ 388876 w 937373"/>
              <a:gd name="connsiteY2" fmla="*/ 20782 h 685800"/>
              <a:gd name="connsiteX3" fmla="*/ 274576 w 937373"/>
              <a:gd name="connsiteY3" fmla="*/ 0 h 685800"/>
              <a:gd name="connsiteX4" fmla="*/ 222622 w 937373"/>
              <a:gd name="connsiteY4" fmla="*/ 41563 h 685800"/>
              <a:gd name="connsiteX5" fmla="*/ 233012 w 937373"/>
              <a:gd name="connsiteY5" fmla="*/ 72736 h 685800"/>
              <a:gd name="connsiteX6" fmla="*/ 295358 w 937373"/>
              <a:gd name="connsiteY6" fmla="*/ 135082 h 685800"/>
              <a:gd name="connsiteX7" fmla="*/ 316140 w 937373"/>
              <a:gd name="connsiteY7" fmla="*/ 187036 h 685800"/>
              <a:gd name="connsiteX8" fmla="*/ 243403 w 937373"/>
              <a:gd name="connsiteY8" fmla="*/ 218209 h 685800"/>
              <a:gd name="connsiteX9" fmla="*/ 212231 w 937373"/>
              <a:gd name="connsiteY9" fmla="*/ 238991 h 685800"/>
              <a:gd name="connsiteX10" fmla="*/ 14803 w 937373"/>
              <a:gd name="connsiteY10" fmla="*/ 270163 h 685800"/>
              <a:gd name="connsiteX11" fmla="*/ 35585 w 937373"/>
              <a:gd name="connsiteY11" fmla="*/ 342900 h 685800"/>
              <a:gd name="connsiteX12" fmla="*/ 97931 w 937373"/>
              <a:gd name="connsiteY12" fmla="*/ 394854 h 685800"/>
              <a:gd name="connsiteX13" fmla="*/ 191449 w 937373"/>
              <a:gd name="connsiteY13" fmla="*/ 509154 h 685800"/>
              <a:gd name="connsiteX14" fmla="*/ 233012 w 937373"/>
              <a:gd name="connsiteY14" fmla="*/ 550718 h 685800"/>
              <a:gd name="connsiteX15" fmla="*/ 295358 w 937373"/>
              <a:gd name="connsiteY15" fmla="*/ 581891 h 685800"/>
              <a:gd name="connsiteX16" fmla="*/ 336922 w 937373"/>
              <a:gd name="connsiteY16" fmla="*/ 592282 h 685800"/>
              <a:gd name="connsiteX17" fmla="*/ 399267 w 937373"/>
              <a:gd name="connsiteY17" fmla="*/ 613063 h 685800"/>
              <a:gd name="connsiteX18" fmla="*/ 555131 w 937373"/>
              <a:gd name="connsiteY18" fmla="*/ 633845 h 685800"/>
              <a:gd name="connsiteX19" fmla="*/ 596694 w 937373"/>
              <a:gd name="connsiteY19" fmla="*/ 654627 h 685800"/>
              <a:gd name="connsiteX20" fmla="*/ 648649 w 937373"/>
              <a:gd name="connsiteY20" fmla="*/ 665018 h 685800"/>
              <a:gd name="connsiteX21" fmla="*/ 700603 w 937373"/>
              <a:gd name="connsiteY21" fmla="*/ 685800 h 685800"/>
              <a:gd name="connsiteX22" fmla="*/ 794122 w 937373"/>
              <a:gd name="connsiteY22" fmla="*/ 675409 h 685800"/>
              <a:gd name="connsiteX23" fmla="*/ 856467 w 937373"/>
              <a:gd name="connsiteY23" fmla="*/ 644236 h 685800"/>
              <a:gd name="connsiteX24" fmla="*/ 898031 w 937373"/>
              <a:gd name="connsiteY24" fmla="*/ 633845 h 685800"/>
              <a:gd name="connsiteX25" fmla="*/ 929203 w 937373"/>
              <a:gd name="connsiteY25" fmla="*/ 602673 h 685800"/>
              <a:gd name="connsiteX26" fmla="*/ 887640 w 937373"/>
              <a:gd name="connsiteY26" fmla="*/ 498763 h 685800"/>
              <a:gd name="connsiteX27" fmla="*/ 846076 w 937373"/>
              <a:gd name="connsiteY27" fmla="*/ 488373 h 685800"/>
              <a:gd name="connsiteX28" fmla="*/ 814903 w 937373"/>
              <a:gd name="connsiteY28" fmla="*/ 457200 h 685800"/>
              <a:gd name="connsiteX29" fmla="*/ 804512 w 937373"/>
              <a:gd name="connsiteY29" fmla="*/ 426027 h 685800"/>
              <a:gd name="connsiteX30" fmla="*/ 794122 w 937373"/>
              <a:gd name="connsiteY30" fmla="*/ 384463 h 685800"/>
              <a:gd name="connsiteX31" fmla="*/ 762949 w 937373"/>
              <a:gd name="connsiteY31" fmla="*/ 363682 h 685800"/>
              <a:gd name="connsiteX32" fmla="*/ 700603 w 937373"/>
              <a:gd name="connsiteY32" fmla="*/ 342900 h 685800"/>
              <a:gd name="connsiteX33" fmla="*/ 669431 w 937373"/>
              <a:gd name="connsiteY33" fmla="*/ 311727 h 685800"/>
              <a:gd name="connsiteX34" fmla="*/ 638258 w 937373"/>
              <a:gd name="connsiteY34" fmla="*/ 290945 h 685800"/>
              <a:gd name="connsiteX35" fmla="*/ 565522 w 937373"/>
              <a:gd name="connsiteY35" fmla="*/ 218209 h 685800"/>
              <a:gd name="connsiteX36" fmla="*/ 513567 w 937373"/>
              <a:gd name="connsiteY36" fmla="*/ 145473 h 685800"/>
              <a:gd name="connsiteX37" fmla="*/ 503176 w 937373"/>
              <a:gd name="connsiteY37" fmla="*/ 124691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37373" h="685800">
                <a:moveTo>
                  <a:pt x="503176" y="124691"/>
                </a:moveTo>
                <a:cubicBezTo>
                  <a:pt x="497981" y="116032"/>
                  <a:pt x="490691" y="102852"/>
                  <a:pt x="482394" y="93518"/>
                </a:cubicBezTo>
                <a:cubicBezTo>
                  <a:pt x="442637" y="48792"/>
                  <a:pt x="436626" y="31014"/>
                  <a:pt x="388876" y="20782"/>
                </a:cubicBezTo>
                <a:cubicBezTo>
                  <a:pt x="351011" y="12668"/>
                  <a:pt x="312676" y="6927"/>
                  <a:pt x="274576" y="0"/>
                </a:cubicBezTo>
                <a:cubicBezTo>
                  <a:pt x="250262" y="8105"/>
                  <a:pt x="228152" y="8386"/>
                  <a:pt x="222622" y="41563"/>
                </a:cubicBezTo>
                <a:cubicBezTo>
                  <a:pt x="220821" y="52367"/>
                  <a:pt x="226288" y="64090"/>
                  <a:pt x="233012" y="72736"/>
                </a:cubicBezTo>
                <a:cubicBezTo>
                  <a:pt x="251056" y="95935"/>
                  <a:pt x="295358" y="135082"/>
                  <a:pt x="295358" y="135082"/>
                </a:cubicBezTo>
                <a:cubicBezTo>
                  <a:pt x="302285" y="152400"/>
                  <a:pt x="318778" y="168571"/>
                  <a:pt x="316140" y="187036"/>
                </a:cubicBezTo>
                <a:cubicBezTo>
                  <a:pt x="313482" y="205640"/>
                  <a:pt x="250886" y="216338"/>
                  <a:pt x="243403" y="218209"/>
                </a:cubicBezTo>
                <a:cubicBezTo>
                  <a:pt x="233012" y="225136"/>
                  <a:pt x="224566" y="237043"/>
                  <a:pt x="212231" y="238991"/>
                </a:cubicBezTo>
                <a:cubicBezTo>
                  <a:pt x="0" y="272502"/>
                  <a:pt x="99715" y="213558"/>
                  <a:pt x="14803" y="270163"/>
                </a:cubicBezTo>
                <a:cubicBezTo>
                  <a:pt x="16189" y="275706"/>
                  <a:pt x="29622" y="333956"/>
                  <a:pt x="35585" y="342900"/>
                </a:cubicBezTo>
                <a:cubicBezTo>
                  <a:pt x="51587" y="366903"/>
                  <a:pt x="74928" y="379519"/>
                  <a:pt x="97931" y="394854"/>
                </a:cubicBezTo>
                <a:cubicBezTo>
                  <a:pt x="144225" y="472013"/>
                  <a:pt x="114820" y="432525"/>
                  <a:pt x="191449" y="509154"/>
                </a:cubicBezTo>
                <a:cubicBezTo>
                  <a:pt x="205304" y="523009"/>
                  <a:pt x="214424" y="544522"/>
                  <a:pt x="233012" y="550718"/>
                </a:cubicBezTo>
                <a:cubicBezTo>
                  <a:pt x="364367" y="594503"/>
                  <a:pt x="154355" y="521461"/>
                  <a:pt x="295358" y="581891"/>
                </a:cubicBezTo>
                <a:cubicBezTo>
                  <a:pt x="308484" y="587517"/>
                  <a:pt x="323243" y="588178"/>
                  <a:pt x="336922" y="592282"/>
                </a:cubicBezTo>
                <a:cubicBezTo>
                  <a:pt x="357904" y="598576"/>
                  <a:pt x="378133" y="607299"/>
                  <a:pt x="399267" y="613063"/>
                </a:cubicBezTo>
                <a:cubicBezTo>
                  <a:pt x="449109" y="626656"/>
                  <a:pt x="505086" y="628840"/>
                  <a:pt x="555131" y="633845"/>
                </a:cubicBezTo>
                <a:cubicBezTo>
                  <a:pt x="568985" y="640772"/>
                  <a:pt x="581999" y="649729"/>
                  <a:pt x="596694" y="654627"/>
                </a:cubicBezTo>
                <a:cubicBezTo>
                  <a:pt x="613449" y="660212"/>
                  <a:pt x="631733" y="659943"/>
                  <a:pt x="648649" y="665018"/>
                </a:cubicBezTo>
                <a:cubicBezTo>
                  <a:pt x="666514" y="670378"/>
                  <a:pt x="683285" y="678873"/>
                  <a:pt x="700603" y="685800"/>
                </a:cubicBezTo>
                <a:cubicBezTo>
                  <a:pt x="731776" y="682336"/>
                  <a:pt x="763184" y="680565"/>
                  <a:pt x="794122" y="675409"/>
                </a:cubicBezTo>
                <a:cubicBezTo>
                  <a:pt x="841884" y="667449"/>
                  <a:pt x="810773" y="663819"/>
                  <a:pt x="856467" y="644236"/>
                </a:cubicBezTo>
                <a:cubicBezTo>
                  <a:pt x="869593" y="638610"/>
                  <a:pt x="884176" y="637309"/>
                  <a:pt x="898031" y="633845"/>
                </a:cubicBezTo>
                <a:cubicBezTo>
                  <a:pt x="908422" y="623454"/>
                  <a:pt x="926321" y="617082"/>
                  <a:pt x="929203" y="602673"/>
                </a:cubicBezTo>
                <a:cubicBezTo>
                  <a:pt x="937373" y="561822"/>
                  <a:pt x="923747" y="519395"/>
                  <a:pt x="887640" y="498763"/>
                </a:cubicBezTo>
                <a:cubicBezTo>
                  <a:pt x="875241" y="491678"/>
                  <a:pt x="859931" y="491836"/>
                  <a:pt x="846076" y="488373"/>
                </a:cubicBezTo>
                <a:cubicBezTo>
                  <a:pt x="835685" y="477982"/>
                  <a:pt x="823054" y="469427"/>
                  <a:pt x="814903" y="457200"/>
                </a:cubicBezTo>
                <a:cubicBezTo>
                  <a:pt x="808827" y="448086"/>
                  <a:pt x="807521" y="436559"/>
                  <a:pt x="804512" y="426027"/>
                </a:cubicBezTo>
                <a:cubicBezTo>
                  <a:pt x="800589" y="412295"/>
                  <a:pt x="802044" y="396346"/>
                  <a:pt x="794122" y="384463"/>
                </a:cubicBezTo>
                <a:cubicBezTo>
                  <a:pt x="787195" y="374072"/>
                  <a:pt x="774361" y="368754"/>
                  <a:pt x="762949" y="363682"/>
                </a:cubicBezTo>
                <a:cubicBezTo>
                  <a:pt x="742931" y="354785"/>
                  <a:pt x="700603" y="342900"/>
                  <a:pt x="700603" y="342900"/>
                </a:cubicBezTo>
                <a:cubicBezTo>
                  <a:pt x="690212" y="332509"/>
                  <a:pt x="680720" y="321135"/>
                  <a:pt x="669431" y="311727"/>
                </a:cubicBezTo>
                <a:cubicBezTo>
                  <a:pt x="659837" y="303732"/>
                  <a:pt x="647541" y="299299"/>
                  <a:pt x="638258" y="290945"/>
                </a:cubicBezTo>
                <a:cubicBezTo>
                  <a:pt x="612772" y="268007"/>
                  <a:pt x="589767" y="242454"/>
                  <a:pt x="565522" y="218209"/>
                </a:cubicBezTo>
                <a:cubicBezTo>
                  <a:pt x="540697" y="193384"/>
                  <a:pt x="522685" y="181943"/>
                  <a:pt x="513567" y="145473"/>
                </a:cubicBezTo>
                <a:cubicBezTo>
                  <a:pt x="510207" y="132032"/>
                  <a:pt x="508372" y="133350"/>
                  <a:pt x="503176" y="124691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TextBox"/>
          <p:cNvSpPr txBox="1"/>
          <p:nvPr/>
        </p:nvSpPr>
        <p:spPr>
          <a:xfrm>
            <a:off x="7429488" y="57148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Νότια Σινική Θάλασσα</a:t>
            </a:r>
            <a:endParaRPr lang="el-GR" dirty="0"/>
          </a:p>
        </p:txBody>
      </p:sp>
      <p:sp>
        <p:nvSpPr>
          <p:cNvPr id="36" name="35 - Ελεύθερη σχεδίαση"/>
          <p:cNvSpPr/>
          <p:nvPr/>
        </p:nvSpPr>
        <p:spPr>
          <a:xfrm>
            <a:off x="7417308" y="4715115"/>
            <a:ext cx="774696" cy="864803"/>
          </a:xfrm>
          <a:custGeom>
            <a:avLst/>
            <a:gdLst>
              <a:gd name="connsiteX0" fmla="*/ 53756 w 774696"/>
              <a:gd name="connsiteY0" fmla="*/ 760894 h 864803"/>
              <a:gd name="connsiteX1" fmla="*/ 95319 w 774696"/>
              <a:gd name="connsiteY1" fmla="*/ 781676 h 864803"/>
              <a:gd name="connsiteX2" fmla="*/ 126492 w 774696"/>
              <a:gd name="connsiteY2" fmla="*/ 802458 h 864803"/>
              <a:gd name="connsiteX3" fmla="*/ 157665 w 774696"/>
              <a:gd name="connsiteY3" fmla="*/ 812849 h 864803"/>
              <a:gd name="connsiteX4" fmla="*/ 199228 w 774696"/>
              <a:gd name="connsiteY4" fmla="*/ 833630 h 864803"/>
              <a:gd name="connsiteX5" fmla="*/ 230401 w 774696"/>
              <a:gd name="connsiteY5" fmla="*/ 844021 h 864803"/>
              <a:gd name="connsiteX6" fmla="*/ 282356 w 774696"/>
              <a:gd name="connsiteY6" fmla="*/ 864803 h 864803"/>
              <a:gd name="connsiteX7" fmla="*/ 438219 w 774696"/>
              <a:gd name="connsiteY7" fmla="*/ 854412 h 864803"/>
              <a:gd name="connsiteX8" fmla="*/ 521347 w 774696"/>
              <a:gd name="connsiteY8" fmla="*/ 823240 h 864803"/>
              <a:gd name="connsiteX9" fmla="*/ 646037 w 774696"/>
              <a:gd name="connsiteY9" fmla="*/ 812849 h 864803"/>
              <a:gd name="connsiteX10" fmla="*/ 666819 w 774696"/>
              <a:gd name="connsiteY10" fmla="*/ 781676 h 864803"/>
              <a:gd name="connsiteX11" fmla="*/ 749947 w 774696"/>
              <a:gd name="connsiteY11" fmla="*/ 688158 h 864803"/>
              <a:gd name="connsiteX12" fmla="*/ 729165 w 774696"/>
              <a:gd name="connsiteY12" fmla="*/ 542685 h 864803"/>
              <a:gd name="connsiteX13" fmla="*/ 708383 w 774696"/>
              <a:gd name="connsiteY13" fmla="*/ 501121 h 864803"/>
              <a:gd name="connsiteX14" fmla="*/ 697992 w 774696"/>
              <a:gd name="connsiteY14" fmla="*/ 469949 h 864803"/>
              <a:gd name="connsiteX15" fmla="*/ 677210 w 774696"/>
              <a:gd name="connsiteY15" fmla="*/ 428385 h 864803"/>
              <a:gd name="connsiteX16" fmla="*/ 666819 w 774696"/>
              <a:gd name="connsiteY16" fmla="*/ 397212 h 864803"/>
              <a:gd name="connsiteX17" fmla="*/ 646037 w 774696"/>
              <a:gd name="connsiteY17" fmla="*/ 366040 h 864803"/>
              <a:gd name="connsiteX18" fmla="*/ 635647 w 774696"/>
              <a:gd name="connsiteY18" fmla="*/ 272521 h 864803"/>
              <a:gd name="connsiteX19" fmla="*/ 583692 w 774696"/>
              <a:gd name="connsiteY19" fmla="*/ 241349 h 864803"/>
              <a:gd name="connsiteX20" fmla="*/ 521347 w 774696"/>
              <a:gd name="connsiteY20" fmla="*/ 199785 h 864803"/>
              <a:gd name="connsiteX21" fmla="*/ 459001 w 774696"/>
              <a:gd name="connsiteY21" fmla="*/ 137440 h 864803"/>
              <a:gd name="connsiteX22" fmla="*/ 407047 w 774696"/>
              <a:gd name="connsiteY22" fmla="*/ 43921 h 864803"/>
              <a:gd name="connsiteX23" fmla="*/ 355092 w 774696"/>
              <a:gd name="connsiteY23" fmla="*/ 33530 h 864803"/>
              <a:gd name="connsiteX24" fmla="*/ 271965 w 774696"/>
              <a:gd name="connsiteY24" fmla="*/ 2358 h 864803"/>
              <a:gd name="connsiteX25" fmla="*/ 209619 w 774696"/>
              <a:gd name="connsiteY25" fmla="*/ 23140 h 864803"/>
              <a:gd name="connsiteX26" fmla="*/ 178447 w 774696"/>
              <a:gd name="connsiteY26" fmla="*/ 54312 h 864803"/>
              <a:gd name="connsiteX27" fmla="*/ 147274 w 774696"/>
              <a:gd name="connsiteY27" fmla="*/ 64703 h 864803"/>
              <a:gd name="connsiteX28" fmla="*/ 12192 w 774696"/>
              <a:gd name="connsiteY28" fmla="*/ 75094 h 864803"/>
              <a:gd name="connsiteX29" fmla="*/ 1801 w 774696"/>
              <a:gd name="connsiteY29" fmla="*/ 106267 h 864803"/>
              <a:gd name="connsiteX30" fmla="*/ 22583 w 774696"/>
              <a:gd name="connsiteY30" fmla="*/ 137440 h 864803"/>
              <a:gd name="connsiteX31" fmla="*/ 84928 w 774696"/>
              <a:gd name="connsiteY31" fmla="*/ 168612 h 864803"/>
              <a:gd name="connsiteX32" fmla="*/ 126492 w 774696"/>
              <a:gd name="connsiteY32" fmla="*/ 199785 h 864803"/>
              <a:gd name="connsiteX33" fmla="*/ 157665 w 774696"/>
              <a:gd name="connsiteY33" fmla="*/ 210176 h 864803"/>
              <a:gd name="connsiteX34" fmla="*/ 199228 w 774696"/>
              <a:gd name="connsiteY34" fmla="*/ 272521 h 864803"/>
              <a:gd name="connsiteX35" fmla="*/ 188837 w 774696"/>
              <a:gd name="connsiteY35" fmla="*/ 334867 h 864803"/>
              <a:gd name="connsiteX36" fmla="*/ 178447 w 774696"/>
              <a:gd name="connsiteY36" fmla="*/ 366040 h 864803"/>
              <a:gd name="connsiteX37" fmla="*/ 157665 w 774696"/>
              <a:gd name="connsiteY37" fmla="*/ 573858 h 864803"/>
              <a:gd name="connsiteX38" fmla="*/ 147274 w 774696"/>
              <a:gd name="connsiteY38" fmla="*/ 615421 h 864803"/>
              <a:gd name="connsiteX39" fmla="*/ 116101 w 774696"/>
              <a:gd name="connsiteY39" fmla="*/ 646594 h 864803"/>
              <a:gd name="connsiteX40" fmla="*/ 74537 w 774696"/>
              <a:gd name="connsiteY40" fmla="*/ 698549 h 864803"/>
              <a:gd name="connsiteX41" fmla="*/ 64147 w 774696"/>
              <a:gd name="connsiteY41" fmla="*/ 729721 h 864803"/>
              <a:gd name="connsiteX42" fmla="*/ 53756 w 774696"/>
              <a:gd name="connsiteY42" fmla="*/ 760894 h 86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4696" h="864803">
                <a:moveTo>
                  <a:pt x="53756" y="760894"/>
                </a:moveTo>
                <a:cubicBezTo>
                  <a:pt x="58951" y="769553"/>
                  <a:pt x="81870" y="773991"/>
                  <a:pt x="95319" y="781676"/>
                </a:cubicBezTo>
                <a:cubicBezTo>
                  <a:pt x="106162" y="787872"/>
                  <a:pt x="115322" y="796873"/>
                  <a:pt x="126492" y="802458"/>
                </a:cubicBezTo>
                <a:cubicBezTo>
                  <a:pt x="136289" y="807356"/>
                  <a:pt x="147598" y="808534"/>
                  <a:pt x="157665" y="812849"/>
                </a:cubicBezTo>
                <a:cubicBezTo>
                  <a:pt x="171902" y="818951"/>
                  <a:pt x="184991" y="827528"/>
                  <a:pt x="199228" y="833630"/>
                </a:cubicBezTo>
                <a:cubicBezTo>
                  <a:pt x="209295" y="837945"/>
                  <a:pt x="220145" y="840175"/>
                  <a:pt x="230401" y="844021"/>
                </a:cubicBezTo>
                <a:cubicBezTo>
                  <a:pt x="247866" y="850570"/>
                  <a:pt x="265038" y="857876"/>
                  <a:pt x="282356" y="864803"/>
                </a:cubicBezTo>
                <a:cubicBezTo>
                  <a:pt x="334310" y="861339"/>
                  <a:pt x="386435" y="859863"/>
                  <a:pt x="438219" y="854412"/>
                </a:cubicBezTo>
                <a:cubicBezTo>
                  <a:pt x="585573" y="838901"/>
                  <a:pt x="368565" y="851886"/>
                  <a:pt x="521347" y="823240"/>
                </a:cubicBezTo>
                <a:cubicBezTo>
                  <a:pt x="562340" y="815554"/>
                  <a:pt x="604474" y="816313"/>
                  <a:pt x="646037" y="812849"/>
                </a:cubicBezTo>
                <a:cubicBezTo>
                  <a:pt x="652964" y="802458"/>
                  <a:pt x="658522" y="791010"/>
                  <a:pt x="666819" y="781676"/>
                </a:cubicBezTo>
                <a:cubicBezTo>
                  <a:pt x="761724" y="674908"/>
                  <a:pt x="702779" y="758907"/>
                  <a:pt x="749947" y="688158"/>
                </a:cubicBezTo>
                <a:cubicBezTo>
                  <a:pt x="717681" y="591361"/>
                  <a:pt x="774696" y="770338"/>
                  <a:pt x="729165" y="542685"/>
                </a:cubicBezTo>
                <a:cubicBezTo>
                  <a:pt x="726127" y="527496"/>
                  <a:pt x="714485" y="515359"/>
                  <a:pt x="708383" y="501121"/>
                </a:cubicBezTo>
                <a:cubicBezTo>
                  <a:pt x="704068" y="491054"/>
                  <a:pt x="702307" y="480016"/>
                  <a:pt x="697992" y="469949"/>
                </a:cubicBezTo>
                <a:cubicBezTo>
                  <a:pt x="691890" y="455711"/>
                  <a:pt x="683312" y="442623"/>
                  <a:pt x="677210" y="428385"/>
                </a:cubicBezTo>
                <a:cubicBezTo>
                  <a:pt x="672895" y="418318"/>
                  <a:pt x="671717" y="407009"/>
                  <a:pt x="666819" y="397212"/>
                </a:cubicBezTo>
                <a:cubicBezTo>
                  <a:pt x="661234" y="386042"/>
                  <a:pt x="652964" y="376431"/>
                  <a:pt x="646037" y="366040"/>
                </a:cubicBezTo>
                <a:cubicBezTo>
                  <a:pt x="642574" y="334867"/>
                  <a:pt x="649674" y="300575"/>
                  <a:pt x="635647" y="272521"/>
                </a:cubicBezTo>
                <a:cubicBezTo>
                  <a:pt x="626615" y="254457"/>
                  <a:pt x="600731" y="252192"/>
                  <a:pt x="583692" y="241349"/>
                </a:cubicBezTo>
                <a:cubicBezTo>
                  <a:pt x="562620" y="227940"/>
                  <a:pt x="539008" y="217446"/>
                  <a:pt x="521347" y="199785"/>
                </a:cubicBezTo>
                <a:lnTo>
                  <a:pt x="459001" y="137440"/>
                </a:lnTo>
                <a:cubicBezTo>
                  <a:pt x="447485" y="102892"/>
                  <a:pt x="444376" y="62586"/>
                  <a:pt x="407047" y="43921"/>
                </a:cubicBezTo>
                <a:cubicBezTo>
                  <a:pt x="391250" y="36023"/>
                  <a:pt x="372410" y="36994"/>
                  <a:pt x="355092" y="33530"/>
                </a:cubicBezTo>
                <a:cubicBezTo>
                  <a:pt x="336563" y="24266"/>
                  <a:pt x="295542" y="0"/>
                  <a:pt x="271965" y="2358"/>
                </a:cubicBezTo>
                <a:cubicBezTo>
                  <a:pt x="250168" y="4538"/>
                  <a:pt x="230401" y="16213"/>
                  <a:pt x="209619" y="23140"/>
                </a:cubicBezTo>
                <a:cubicBezTo>
                  <a:pt x="199228" y="33531"/>
                  <a:pt x="190674" y="46161"/>
                  <a:pt x="178447" y="54312"/>
                </a:cubicBezTo>
                <a:cubicBezTo>
                  <a:pt x="169333" y="60388"/>
                  <a:pt x="158142" y="63344"/>
                  <a:pt x="147274" y="64703"/>
                </a:cubicBezTo>
                <a:cubicBezTo>
                  <a:pt x="102462" y="70304"/>
                  <a:pt x="57219" y="71630"/>
                  <a:pt x="12192" y="75094"/>
                </a:cubicBezTo>
                <a:cubicBezTo>
                  <a:pt x="8728" y="85485"/>
                  <a:pt x="0" y="95463"/>
                  <a:pt x="1801" y="106267"/>
                </a:cubicBezTo>
                <a:cubicBezTo>
                  <a:pt x="3854" y="118586"/>
                  <a:pt x="13752" y="128609"/>
                  <a:pt x="22583" y="137440"/>
                </a:cubicBezTo>
                <a:cubicBezTo>
                  <a:pt x="42725" y="157581"/>
                  <a:pt x="59577" y="160161"/>
                  <a:pt x="84928" y="168612"/>
                </a:cubicBezTo>
                <a:cubicBezTo>
                  <a:pt x="98783" y="179003"/>
                  <a:pt x="111455" y="191193"/>
                  <a:pt x="126492" y="199785"/>
                </a:cubicBezTo>
                <a:cubicBezTo>
                  <a:pt x="136002" y="205219"/>
                  <a:pt x="149920" y="202431"/>
                  <a:pt x="157665" y="210176"/>
                </a:cubicBezTo>
                <a:cubicBezTo>
                  <a:pt x="175326" y="227837"/>
                  <a:pt x="199228" y="272521"/>
                  <a:pt x="199228" y="272521"/>
                </a:cubicBezTo>
                <a:cubicBezTo>
                  <a:pt x="195764" y="293303"/>
                  <a:pt x="193407" y="314300"/>
                  <a:pt x="188837" y="334867"/>
                </a:cubicBezTo>
                <a:cubicBezTo>
                  <a:pt x="186461" y="345559"/>
                  <a:pt x="179864" y="355179"/>
                  <a:pt x="178447" y="366040"/>
                </a:cubicBezTo>
                <a:cubicBezTo>
                  <a:pt x="169443" y="435073"/>
                  <a:pt x="166300" y="504777"/>
                  <a:pt x="157665" y="573858"/>
                </a:cubicBezTo>
                <a:cubicBezTo>
                  <a:pt x="155894" y="588028"/>
                  <a:pt x="154359" y="603022"/>
                  <a:pt x="147274" y="615421"/>
                </a:cubicBezTo>
                <a:cubicBezTo>
                  <a:pt x="139983" y="628180"/>
                  <a:pt x="126492" y="636203"/>
                  <a:pt x="116101" y="646594"/>
                </a:cubicBezTo>
                <a:cubicBezTo>
                  <a:pt x="89983" y="724949"/>
                  <a:pt x="128253" y="631404"/>
                  <a:pt x="74537" y="698549"/>
                </a:cubicBezTo>
                <a:cubicBezTo>
                  <a:pt x="67695" y="707102"/>
                  <a:pt x="69045" y="719925"/>
                  <a:pt x="64147" y="729721"/>
                </a:cubicBezTo>
                <a:cubicBezTo>
                  <a:pt x="58562" y="740891"/>
                  <a:pt x="48561" y="752235"/>
                  <a:pt x="53756" y="760894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16200000" flipH="1">
            <a:off x="7505720" y="5362588"/>
            <a:ext cx="1143008" cy="56198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TextBox"/>
          <p:cNvSpPr txBox="1"/>
          <p:nvPr/>
        </p:nvSpPr>
        <p:spPr>
          <a:xfrm>
            <a:off x="7572396" y="607220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Θάλασσα των Κοραλλιών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5" grpId="0"/>
      <p:bldP spid="36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400"/>
            <a:ext cx="8968712" cy="5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2060"/>
                </a:solidFill>
              </a:rPr>
              <a:t>Θάλασσες του Ινδικού Ωκεανού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 rot="16979834">
            <a:off x="1787527" y="3679411"/>
            <a:ext cx="3593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Ατλαντικός 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4321967" y="2035959"/>
            <a:ext cx="3571900" cy="121444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6200000" flipV="1">
            <a:off x="3143240" y="2285992"/>
            <a:ext cx="3071834" cy="78581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3929058" y="57148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Ερυθρά Θάλασσα 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 rot="19810202">
            <a:off x="5373804" y="3171764"/>
            <a:ext cx="222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800" dirty="0" smtClean="0">
                <a:solidFill>
                  <a:srgbClr val="002060"/>
                </a:solidFill>
              </a:rPr>
              <a:t>Α   Σ  Ι  Α</a:t>
            </a:r>
            <a:endParaRPr lang="el-GR" b="1" spc="800" dirty="0">
              <a:solidFill>
                <a:srgbClr val="00206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 rot="1140423">
            <a:off x="6800509" y="5052298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ΩΚΕΑΝΙΑ</a:t>
            </a:r>
            <a:endParaRPr lang="el-GR" b="1" spc="600" dirty="0"/>
          </a:p>
        </p:txBody>
      </p:sp>
      <p:sp>
        <p:nvSpPr>
          <p:cNvPr id="18" name="17 - TextBox"/>
          <p:cNvSpPr txBox="1"/>
          <p:nvPr/>
        </p:nvSpPr>
        <p:spPr>
          <a:xfrm rot="1140423">
            <a:off x="3657238" y="4337918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ΑΦΡΙΚΗ</a:t>
            </a:r>
            <a:endParaRPr lang="el-GR" b="1" spc="600" dirty="0"/>
          </a:p>
        </p:txBody>
      </p:sp>
      <p:sp>
        <p:nvSpPr>
          <p:cNvPr id="19" name="18 - TextBox"/>
          <p:cNvSpPr txBox="1"/>
          <p:nvPr/>
        </p:nvSpPr>
        <p:spPr>
          <a:xfrm rot="20502695">
            <a:off x="4087071" y="2971263"/>
            <a:ext cx="169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ΕΥΡΩΠΗ</a:t>
            </a:r>
            <a:endParaRPr lang="el-GR" b="1" spc="600" dirty="0"/>
          </a:p>
        </p:txBody>
      </p:sp>
      <p:sp>
        <p:nvSpPr>
          <p:cNvPr id="20" name="19 - TextBox"/>
          <p:cNvSpPr txBox="1"/>
          <p:nvPr/>
        </p:nvSpPr>
        <p:spPr>
          <a:xfrm rot="15465485">
            <a:off x="1271287" y="3822713"/>
            <a:ext cx="21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800" dirty="0" smtClean="0">
                <a:solidFill>
                  <a:srgbClr val="002060"/>
                </a:solidFill>
              </a:rPr>
              <a:t>ΑΜΕΡΙΚΗ</a:t>
            </a:r>
            <a:endParaRPr lang="el-GR" b="1" spc="800" dirty="0">
              <a:solidFill>
                <a:srgbClr val="002060"/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 rot="3552978">
            <a:off x="7194868" y="4352704"/>
            <a:ext cx="2683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Ειρηνικός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 rot="3552978">
            <a:off x="-163247" y="4499957"/>
            <a:ext cx="268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Ειρηνικός</a:t>
            </a:r>
          </a:p>
          <a:p>
            <a:endParaRPr lang="el-GR" i="1" spc="600" dirty="0" smtClean="0">
              <a:solidFill>
                <a:srgbClr val="FF0000"/>
              </a:solidFill>
            </a:endParaRPr>
          </a:p>
          <a:p>
            <a:r>
              <a:rPr lang="el-GR" i="1" spc="600" dirty="0" smtClean="0">
                <a:solidFill>
                  <a:srgbClr val="FF0000"/>
                </a:solidFill>
              </a:rPr>
              <a:t>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  <p:sp>
        <p:nvSpPr>
          <p:cNvPr id="24" name="23 - Ελεύθερη σχεδίαση"/>
          <p:cNvSpPr/>
          <p:nvPr/>
        </p:nvSpPr>
        <p:spPr>
          <a:xfrm>
            <a:off x="7271750" y="2932105"/>
            <a:ext cx="580312" cy="654520"/>
          </a:xfrm>
          <a:custGeom>
            <a:avLst/>
            <a:gdLst>
              <a:gd name="connsiteX0" fmla="*/ 490259 w 580312"/>
              <a:gd name="connsiteY0" fmla="*/ 164386 h 654520"/>
              <a:gd name="connsiteX1" fmla="*/ 511041 w 580312"/>
              <a:gd name="connsiteY1" fmla="*/ 133213 h 654520"/>
              <a:gd name="connsiteX2" fmla="*/ 562995 w 580312"/>
              <a:gd name="connsiteY2" fmla="*/ 81259 h 654520"/>
              <a:gd name="connsiteX3" fmla="*/ 552605 w 580312"/>
              <a:gd name="connsiteY3" fmla="*/ 29304 h 654520"/>
              <a:gd name="connsiteX4" fmla="*/ 407132 w 580312"/>
              <a:gd name="connsiteY4" fmla="*/ 70868 h 654520"/>
              <a:gd name="connsiteX5" fmla="*/ 396741 w 580312"/>
              <a:gd name="connsiteY5" fmla="*/ 102040 h 654520"/>
              <a:gd name="connsiteX6" fmla="*/ 157750 w 580312"/>
              <a:gd name="connsiteY6" fmla="*/ 174777 h 654520"/>
              <a:gd name="connsiteX7" fmla="*/ 126577 w 580312"/>
              <a:gd name="connsiteY7" fmla="*/ 185168 h 654520"/>
              <a:gd name="connsiteX8" fmla="*/ 95405 w 580312"/>
              <a:gd name="connsiteY8" fmla="*/ 205950 h 654520"/>
              <a:gd name="connsiteX9" fmla="*/ 53841 w 580312"/>
              <a:gd name="connsiteY9" fmla="*/ 216340 h 654520"/>
              <a:gd name="connsiteX10" fmla="*/ 22668 w 580312"/>
              <a:gd name="connsiteY10" fmla="*/ 247513 h 654520"/>
              <a:gd name="connsiteX11" fmla="*/ 33059 w 580312"/>
              <a:gd name="connsiteY11" fmla="*/ 351422 h 654520"/>
              <a:gd name="connsiteX12" fmla="*/ 53841 w 580312"/>
              <a:gd name="connsiteY12" fmla="*/ 382595 h 654520"/>
              <a:gd name="connsiteX13" fmla="*/ 116186 w 580312"/>
              <a:gd name="connsiteY13" fmla="*/ 403377 h 654520"/>
              <a:gd name="connsiteX14" fmla="*/ 136968 w 580312"/>
              <a:gd name="connsiteY14" fmla="*/ 444940 h 654520"/>
              <a:gd name="connsiteX15" fmla="*/ 126577 w 580312"/>
              <a:gd name="connsiteY15" fmla="*/ 590413 h 654520"/>
              <a:gd name="connsiteX16" fmla="*/ 136968 w 580312"/>
              <a:gd name="connsiteY16" fmla="*/ 631977 h 654520"/>
              <a:gd name="connsiteX17" fmla="*/ 168141 w 580312"/>
              <a:gd name="connsiteY17" fmla="*/ 642368 h 654520"/>
              <a:gd name="connsiteX18" fmla="*/ 220095 w 580312"/>
              <a:gd name="connsiteY18" fmla="*/ 600804 h 654520"/>
              <a:gd name="connsiteX19" fmla="*/ 251268 w 580312"/>
              <a:gd name="connsiteY19" fmla="*/ 590413 h 654520"/>
              <a:gd name="connsiteX20" fmla="*/ 313614 w 580312"/>
              <a:gd name="connsiteY20" fmla="*/ 559240 h 654520"/>
              <a:gd name="connsiteX21" fmla="*/ 365568 w 580312"/>
              <a:gd name="connsiteY21" fmla="*/ 496895 h 654520"/>
              <a:gd name="connsiteX22" fmla="*/ 417523 w 580312"/>
              <a:gd name="connsiteY22" fmla="*/ 434550 h 654520"/>
              <a:gd name="connsiteX23" fmla="*/ 407132 w 580312"/>
              <a:gd name="connsiteY23" fmla="*/ 403377 h 654520"/>
              <a:gd name="connsiteX24" fmla="*/ 375959 w 580312"/>
              <a:gd name="connsiteY24" fmla="*/ 372204 h 654520"/>
              <a:gd name="connsiteX25" fmla="*/ 438305 w 580312"/>
              <a:gd name="connsiteY25" fmla="*/ 289077 h 654520"/>
              <a:gd name="connsiteX26" fmla="*/ 469477 w 580312"/>
              <a:gd name="connsiteY26" fmla="*/ 257904 h 654520"/>
              <a:gd name="connsiteX27" fmla="*/ 511041 w 580312"/>
              <a:gd name="connsiteY27" fmla="*/ 195559 h 654520"/>
              <a:gd name="connsiteX28" fmla="*/ 521432 w 580312"/>
              <a:gd name="connsiteY28" fmla="*/ 153995 h 654520"/>
              <a:gd name="connsiteX29" fmla="*/ 542214 w 580312"/>
              <a:gd name="connsiteY29" fmla="*/ 122822 h 65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0312" h="654520">
                <a:moveTo>
                  <a:pt x="490259" y="164386"/>
                </a:moveTo>
                <a:cubicBezTo>
                  <a:pt x="497186" y="153995"/>
                  <a:pt x="502210" y="142044"/>
                  <a:pt x="511041" y="133213"/>
                </a:cubicBezTo>
                <a:cubicBezTo>
                  <a:pt x="580312" y="63942"/>
                  <a:pt x="507580" y="164383"/>
                  <a:pt x="562995" y="81259"/>
                </a:cubicBezTo>
                <a:cubicBezTo>
                  <a:pt x="559532" y="63941"/>
                  <a:pt x="569360" y="34889"/>
                  <a:pt x="552605" y="29304"/>
                </a:cubicBezTo>
                <a:cubicBezTo>
                  <a:pt x="464695" y="0"/>
                  <a:pt x="449599" y="28401"/>
                  <a:pt x="407132" y="70868"/>
                </a:cubicBezTo>
                <a:cubicBezTo>
                  <a:pt x="403668" y="81259"/>
                  <a:pt x="399397" y="91414"/>
                  <a:pt x="396741" y="102040"/>
                </a:cubicBezTo>
                <a:cubicBezTo>
                  <a:pt x="364847" y="229614"/>
                  <a:pt x="432087" y="149837"/>
                  <a:pt x="157750" y="174777"/>
                </a:cubicBezTo>
                <a:cubicBezTo>
                  <a:pt x="147359" y="178241"/>
                  <a:pt x="136374" y="180270"/>
                  <a:pt x="126577" y="185168"/>
                </a:cubicBezTo>
                <a:cubicBezTo>
                  <a:pt x="115407" y="190753"/>
                  <a:pt x="106883" y="201031"/>
                  <a:pt x="95405" y="205950"/>
                </a:cubicBezTo>
                <a:cubicBezTo>
                  <a:pt x="82279" y="211575"/>
                  <a:pt x="67696" y="212877"/>
                  <a:pt x="53841" y="216340"/>
                </a:cubicBezTo>
                <a:cubicBezTo>
                  <a:pt x="43450" y="226731"/>
                  <a:pt x="30819" y="235286"/>
                  <a:pt x="22668" y="247513"/>
                </a:cubicBezTo>
                <a:cubicBezTo>
                  <a:pt x="0" y="281515"/>
                  <a:pt x="19175" y="316712"/>
                  <a:pt x="33059" y="351422"/>
                </a:cubicBezTo>
                <a:cubicBezTo>
                  <a:pt x="37697" y="363017"/>
                  <a:pt x="43251" y="375976"/>
                  <a:pt x="53841" y="382595"/>
                </a:cubicBezTo>
                <a:cubicBezTo>
                  <a:pt x="72417" y="394205"/>
                  <a:pt x="95404" y="396450"/>
                  <a:pt x="116186" y="403377"/>
                </a:cubicBezTo>
                <a:cubicBezTo>
                  <a:pt x="123113" y="417231"/>
                  <a:pt x="136109" y="429474"/>
                  <a:pt x="136968" y="444940"/>
                </a:cubicBezTo>
                <a:cubicBezTo>
                  <a:pt x="139665" y="493480"/>
                  <a:pt x="126577" y="541798"/>
                  <a:pt x="126577" y="590413"/>
                </a:cubicBezTo>
                <a:cubicBezTo>
                  <a:pt x="126577" y="604694"/>
                  <a:pt x="128047" y="620825"/>
                  <a:pt x="136968" y="631977"/>
                </a:cubicBezTo>
                <a:cubicBezTo>
                  <a:pt x="143810" y="640530"/>
                  <a:pt x="157750" y="638904"/>
                  <a:pt x="168141" y="642368"/>
                </a:cubicBezTo>
                <a:cubicBezTo>
                  <a:pt x="246496" y="616250"/>
                  <a:pt x="152952" y="654520"/>
                  <a:pt x="220095" y="600804"/>
                </a:cubicBezTo>
                <a:cubicBezTo>
                  <a:pt x="228648" y="593962"/>
                  <a:pt x="241471" y="595311"/>
                  <a:pt x="251268" y="590413"/>
                </a:cubicBezTo>
                <a:cubicBezTo>
                  <a:pt x="331841" y="550126"/>
                  <a:pt x="235260" y="585358"/>
                  <a:pt x="313614" y="559240"/>
                </a:cubicBezTo>
                <a:cubicBezTo>
                  <a:pt x="404683" y="468171"/>
                  <a:pt x="293235" y="583694"/>
                  <a:pt x="365568" y="496895"/>
                </a:cubicBezTo>
                <a:cubicBezTo>
                  <a:pt x="432245" y="416883"/>
                  <a:pt x="365922" y="511949"/>
                  <a:pt x="417523" y="434550"/>
                </a:cubicBezTo>
                <a:cubicBezTo>
                  <a:pt x="414059" y="424159"/>
                  <a:pt x="413208" y="412491"/>
                  <a:pt x="407132" y="403377"/>
                </a:cubicBezTo>
                <a:cubicBezTo>
                  <a:pt x="398981" y="391150"/>
                  <a:pt x="377782" y="386786"/>
                  <a:pt x="375959" y="372204"/>
                </a:cubicBezTo>
                <a:cubicBezTo>
                  <a:pt x="370175" y="325936"/>
                  <a:pt x="412457" y="311232"/>
                  <a:pt x="438305" y="289077"/>
                </a:cubicBezTo>
                <a:cubicBezTo>
                  <a:pt x="449462" y="279514"/>
                  <a:pt x="459086" y="268295"/>
                  <a:pt x="469477" y="257904"/>
                </a:cubicBezTo>
                <a:cubicBezTo>
                  <a:pt x="501920" y="160576"/>
                  <a:pt x="448772" y="304528"/>
                  <a:pt x="511041" y="195559"/>
                </a:cubicBezTo>
                <a:cubicBezTo>
                  <a:pt x="518126" y="183160"/>
                  <a:pt x="515806" y="167121"/>
                  <a:pt x="521432" y="153995"/>
                </a:cubicBezTo>
                <a:cubicBezTo>
                  <a:pt x="526351" y="142516"/>
                  <a:pt x="542214" y="122822"/>
                  <a:pt x="542214" y="122822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Ελεύθερη σχεδίαση"/>
          <p:cNvSpPr/>
          <p:nvPr/>
        </p:nvSpPr>
        <p:spPr>
          <a:xfrm>
            <a:off x="7038109" y="3319153"/>
            <a:ext cx="381000" cy="515092"/>
          </a:xfrm>
          <a:custGeom>
            <a:avLst/>
            <a:gdLst>
              <a:gd name="connsiteX0" fmla="*/ 79664 w 381000"/>
              <a:gd name="connsiteY0" fmla="*/ 317665 h 515092"/>
              <a:gd name="connsiteX1" fmla="*/ 38100 w 381000"/>
              <a:gd name="connsiteY1" fmla="*/ 348838 h 515092"/>
              <a:gd name="connsiteX2" fmla="*/ 27709 w 381000"/>
              <a:gd name="connsiteY2" fmla="*/ 380011 h 515092"/>
              <a:gd name="connsiteX3" fmla="*/ 6927 w 381000"/>
              <a:gd name="connsiteY3" fmla="*/ 411183 h 515092"/>
              <a:gd name="connsiteX4" fmla="*/ 17318 w 381000"/>
              <a:gd name="connsiteY4" fmla="*/ 483920 h 515092"/>
              <a:gd name="connsiteX5" fmla="*/ 110836 w 381000"/>
              <a:gd name="connsiteY5" fmla="*/ 515092 h 515092"/>
              <a:gd name="connsiteX6" fmla="*/ 152400 w 381000"/>
              <a:gd name="connsiteY6" fmla="*/ 473529 h 515092"/>
              <a:gd name="connsiteX7" fmla="*/ 162791 w 381000"/>
              <a:gd name="connsiteY7" fmla="*/ 442356 h 515092"/>
              <a:gd name="connsiteX8" fmla="*/ 193964 w 381000"/>
              <a:gd name="connsiteY8" fmla="*/ 421574 h 515092"/>
              <a:gd name="connsiteX9" fmla="*/ 256309 w 381000"/>
              <a:gd name="connsiteY9" fmla="*/ 359229 h 515092"/>
              <a:gd name="connsiteX10" fmla="*/ 266700 w 381000"/>
              <a:gd name="connsiteY10" fmla="*/ 328056 h 515092"/>
              <a:gd name="connsiteX11" fmla="*/ 287482 w 381000"/>
              <a:gd name="connsiteY11" fmla="*/ 296883 h 515092"/>
              <a:gd name="connsiteX12" fmla="*/ 297873 w 381000"/>
              <a:gd name="connsiteY12" fmla="*/ 244929 h 515092"/>
              <a:gd name="connsiteX13" fmla="*/ 381000 w 381000"/>
              <a:gd name="connsiteY13" fmla="*/ 99456 h 515092"/>
              <a:gd name="connsiteX14" fmla="*/ 329046 w 381000"/>
              <a:gd name="connsiteY14" fmla="*/ 5938 h 515092"/>
              <a:gd name="connsiteX15" fmla="*/ 287482 w 381000"/>
              <a:gd name="connsiteY15" fmla="*/ 47502 h 515092"/>
              <a:gd name="connsiteX16" fmla="*/ 256309 w 381000"/>
              <a:gd name="connsiteY16" fmla="*/ 78674 h 515092"/>
              <a:gd name="connsiteX17" fmla="*/ 235527 w 381000"/>
              <a:gd name="connsiteY17" fmla="*/ 109847 h 515092"/>
              <a:gd name="connsiteX18" fmla="*/ 225136 w 381000"/>
              <a:gd name="connsiteY18" fmla="*/ 151411 h 515092"/>
              <a:gd name="connsiteX19" fmla="*/ 214746 w 381000"/>
              <a:gd name="connsiteY19" fmla="*/ 255320 h 515092"/>
              <a:gd name="connsiteX20" fmla="*/ 173182 w 381000"/>
              <a:gd name="connsiteY20" fmla="*/ 265711 h 515092"/>
              <a:gd name="connsiteX21" fmla="*/ 79664 w 381000"/>
              <a:gd name="connsiteY21" fmla="*/ 317665 h 51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1000" h="515092">
                <a:moveTo>
                  <a:pt x="79664" y="317665"/>
                </a:moveTo>
                <a:cubicBezTo>
                  <a:pt x="57150" y="331519"/>
                  <a:pt x="49187" y="335534"/>
                  <a:pt x="38100" y="348838"/>
                </a:cubicBezTo>
                <a:cubicBezTo>
                  <a:pt x="31088" y="357252"/>
                  <a:pt x="32607" y="370214"/>
                  <a:pt x="27709" y="380011"/>
                </a:cubicBezTo>
                <a:cubicBezTo>
                  <a:pt x="22124" y="391181"/>
                  <a:pt x="13854" y="400792"/>
                  <a:pt x="6927" y="411183"/>
                </a:cubicBezTo>
                <a:cubicBezTo>
                  <a:pt x="10391" y="435429"/>
                  <a:pt x="0" y="466602"/>
                  <a:pt x="17318" y="483920"/>
                </a:cubicBezTo>
                <a:cubicBezTo>
                  <a:pt x="40553" y="507155"/>
                  <a:pt x="110836" y="515092"/>
                  <a:pt x="110836" y="515092"/>
                </a:cubicBezTo>
                <a:cubicBezTo>
                  <a:pt x="124691" y="501238"/>
                  <a:pt x="141012" y="489473"/>
                  <a:pt x="152400" y="473529"/>
                </a:cubicBezTo>
                <a:cubicBezTo>
                  <a:pt x="158766" y="464616"/>
                  <a:pt x="155949" y="450909"/>
                  <a:pt x="162791" y="442356"/>
                </a:cubicBezTo>
                <a:cubicBezTo>
                  <a:pt x="170592" y="432604"/>
                  <a:pt x="184630" y="429871"/>
                  <a:pt x="193964" y="421574"/>
                </a:cubicBezTo>
                <a:cubicBezTo>
                  <a:pt x="215930" y="402049"/>
                  <a:pt x="256309" y="359229"/>
                  <a:pt x="256309" y="359229"/>
                </a:cubicBezTo>
                <a:cubicBezTo>
                  <a:pt x="259773" y="348838"/>
                  <a:pt x="261802" y="337853"/>
                  <a:pt x="266700" y="328056"/>
                </a:cubicBezTo>
                <a:cubicBezTo>
                  <a:pt x="272285" y="316886"/>
                  <a:pt x="283097" y="308576"/>
                  <a:pt x="287482" y="296883"/>
                </a:cubicBezTo>
                <a:cubicBezTo>
                  <a:pt x="293683" y="280347"/>
                  <a:pt x="291314" y="261327"/>
                  <a:pt x="297873" y="244929"/>
                </a:cubicBezTo>
                <a:cubicBezTo>
                  <a:pt x="331987" y="159643"/>
                  <a:pt x="338034" y="156744"/>
                  <a:pt x="381000" y="99456"/>
                </a:cubicBezTo>
                <a:cubicBezTo>
                  <a:pt x="355571" y="23170"/>
                  <a:pt x="375708" y="52601"/>
                  <a:pt x="329046" y="5938"/>
                </a:cubicBezTo>
                <a:cubicBezTo>
                  <a:pt x="269668" y="25731"/>
                  <a:pt x="319150" y="0"/>
                  <a:pt x="287482" y="47502"/>
                </a:cubicBezTo>
                <a:cubicBezTo>
                  <a:pt x="279331" y="59729"/>
                  <a:pt x="265717" y="67385"/>
                  <a:pt x="256309" y="78674"/>
                </a:cubicBezTo>
                <a:cubicBezTo>
                  <a:pt x="248314" y="88268"/>
                  <a:pt x="242454" y="99456"/>
                  <a:pt x="235527" y="109847"/>
                </a:cubicBezTo>
                <a:cubicBezTo>
                  <a:pt x="232063" y="123702"/>
                  <a:pt x="227156" y="137273"/>
                  <a:pt x="225136" y="151411"/>
                </a:cubicBezTo>
                <a:cubicBezTo>
                  <a:pt x="220213" y="185870"/>
                  <a:pt x="229150" y="223631"/>
                  <a:pt x="214746" y="255320"/>
                </a:cubicBezTo>
                <a:cubicBezTo>
                  <a:pt x="208837" y="268321"/>
                  <a:pt x="186960" y="261953"/>
                  <a:pt x="173182" y="265711"/>
                </a:cubicBezTo>
                <a:cubicBezTo>
                  <a:pt x="97119" y="286455"/>
                  <a:pt x="102178" y="303811"/>
                  <a:pt x="79664" y="317665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Ελεύθερη σχεδίαση"/>
          <p:cNvSpPr/>
          <p:nvPr/>
        </p:nvSpPr>
        <p:spPr>
          <a:xfrm>
            <a:off x="7849140" y="2793153"/>
            <a:ext cx="881806" cy="610031"/>
          </a:xfrm>
          <a:custGeom>
            <a:avLst/>
            <a:gdLst>
              <a:gd name="connsiteX0" fmla="*/ 681796 w 881806"/>
              <a:gd name="connsiteY0" fmla="*/ 33174 h 610031"/>
              <a:gd name="connsiteX1" fmla="*/ 775315 w 881806"/>
              <a:gd name="connsiteY1" fmla="*/ 43565 h 610031"/>
              <a:gd name="connsiteX2" fmla="*/ 785705 w 881806"/>
              <a:gd name="connsiteY2" fmla="*/ 74738 h 610031"/>
              <a:gd name="connsiteX3" fmla="*/ 723360 w 881806"/>
              <a:gd name="connsiteY3" fmla="*/ 137083 h 610031"/>
              <a:gd name="connsiteX4" fmla="*/ 733751 w 881806"/>
              <a:gd name="connsiteY4" fmla="*/ 261774 h 610031"/>
              <a:gd name="connsiteX5" fmla="*/ 806487 w 881806"/>
              <a:gd name="connsiteY5" fmla="*/ 292947 h 610031"/>
              <a:gd name="connsiteX6" fmla="*/ 848051 w 881806"/>
              <a:gd name="connsiteY6" fmla="*/ 324120 h 610031"/>
              <a:gd name="connsiteX7" fmla="*/ 879224 w 881806"/>
              <a:gd name="connsiteY7" fmla="*/ 344902 h 610031"/>
              <a:gd name="connsiteX8" fmla="*/ 816878 w 881806"/>
              <a:gd name="connsiteY8" fmla="*/ 469592 h 610031"/>
              <a:gd name="connsiteX9" fmla="*/ 785705 w 881806"/>
              <a:gd name="connsiteY9" fmla="*/ 479983 h 610031"/>
              <a:gd name="connsiteX10" fmla="*/ 661015 w 881806"/>
              <a:gd name="connsiteY10" fmla="*/ 531938 h 610031"/>
              <a:gd name="connsiteX11" fmla="*/ 557105 w 881806"/>
              <a:gd name="connsiteY11" fmla="*/ 552720 h 610031"/>
              <a:gd name="connsiteX12" fmla="*/ 463587 w 881806"/>
              <a:gd name="connsiteY12" fmla="*/ 583892 h 610031"/>
              <a:gd name="connsiteX13" fmla="*/ 432415 w 881806"/>
              <a:gd name="connsiteY13" fmla="*/ 604674 h 610031"/>
              <a:gd name="connsiteX14" fmla="*/ 286942 w 881806"/>
              <a:gd name="connsiteY14" fmla="*/ 583892 h 610031"/>
              <a:gd name="connsiteX15" fmla="*/ 255769 w 881806"/>
              <a:gd name="connsiteY15" fmla="*/ 552720 h 610031"/>
              <a:gd name="connsiteX16" fmla="*/ 224596 w 881806"/>
              <a:gd name="connsiteY16" fmla="*/ 542329 h 610031"/>
              <a:gd name="connsiteX17" fmla="*/ 151860 w 881806"/>
              <a:gd name="connsiteY17" fmla="*/ 511156 h 610031"/>
              <a:gd name="connsiteX18" fmla="*/ 120687 w 881806"/>
              <a:gd name="connsiteY18" fmla="*/ 490374 h 610031"/>
              <a:gd name="connsiteX19" fmla="*/ 89515 w 881806"/>
              <a:gd name="connsiteY19" fmla="*/ 479983 h 610031"/>
              <a:gd name="connsiteX20" fmla="*/ 68733 w 881806"/>
              <a:gd name="connsiteY20" fmla="*/ 448811 h 610031"/>
              <a:gd name="connsiteX21" fmla="*/ 16778 w 881806"/>
              <a:gd name="connsiteY21" fmla="*/ 386465 h 610031"/>
              <a:gd name="connsiteX22" fmla="*/ 6387 w 881806"/>
              <a:gd name="connsiteY22" fmla="*/ 344902 h 610031"/>
              <a:gd name="connsiteX23" fmla="*/ 89515 w 881806"/>
              <a:gd name="connsiteY23" fmla="*/ 313729 h 610031"/>
              <a:gd name="connsiteX24" fmla="*/ 193424 w 881806"/>
              <a:gd name="connsiteY24" fmla="*/ 282556 h 610031"/>
              <a:gd name="connsiteX25" fmla="*/ 255769 w 881806"/>
              <a:gd name="connsiteY25" fmla="*/ 251383 h 610031"/>
              <a:gd name="connsiteX26" fmla="*/ 286942 w 881806"/>
              <a:gd name="connsiteY26" fmla="*/ 240992 h 610031"/>
              <a:gd name="connsiteX27" fmla="*/ 328505 w 881806"/>
              <a:gd name="connsiteY27" fmla="*/ 220211 h 610031"/>
              <a:gd name="connsiteX28" fmla="*/ 390851 w 881806"/>
              <a:gd name="connsiteY28" fmla="*/ 178647 h 610031"/>
              <a:gd name="connsiteX29" fmla="*/ 370069 w 881806"/>
              <a:gd name="connsiteY29" fmla="*/ 137083 h 610031"/>
              <a:gd name="connsiteX30" fmla="*/ 422024 w 881806"/>
              <a:gd name="connsiteY30" fmla="*/ 74738 h 610031"/>
              <a:gd name="connsiteX31" fmla="*/ 463587 w 881806"/>
              <a:gd name="connsiteY31" fmla="*/ 64347 h 610031"/>
              <a:gd name="connsiteX32" fmla="*/ 629842 w 881806"/>
              <a:gd name="connsiteY32" fmla="*/ 33174 h 610031"/>
              <a:gd name="connsiteX33" fmla="*/ 754533 w 881806"/>
              <a:gd name="connsiteY33" fmla="*/ 12392 h 61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806" h="610031">
                <a:moveTo>
                  <a:pt x="681796" y="33174"/>
                </a:moveTo>
                <a:cubicBezTo>
                  <a:pt x="712969" y="36638"/>
                  <a:pt x="746194" y="31916"/>
                  <a:pt x="775315" y="43565"/>
                </a:cubicBezTo>
                <a:cubicBezTo>
                  <a:pt x="785485" y="47633"/>
                  <a:pt x="787506" y="63934"/>
                  <a:pt x="785705" y="74738"/>
                </a:cubicBezTo>
                <a:cubicBezTo>
                  <a:pt x="781363" y="100787"/>
                  <a:pt x="738796" y="125506"/>
                  <a:pt x="723360" y="137083"/>
                </a:cubicBezTo>
                <a:cubicBezTo>
                  <a:pt x="707253" y="185403"/>
                  <a:pt x="697816" y="195894"/>
                  <a:pt x="733751" y="261774"/>
                </a:cubicBezTo>
                <a:cubicBezTo>
                  <a:pt x="739457" y="272236"/>
                  <a:pt x="792901" y="288418"/>
                  <a:pt x="806487" y="292947"/>
                </a:cubicBezTo>
                <a:cubicBezTo>
                  <a:pt x="820342" y="303338"/>
                  <a:pt x="833958" y="314054"/>
                  <a:pt x="848051" y="324120"/>
                </a:cubicBezTo>
                <a:cubicBezTo>
                  <a:pt x="858213" y="331379"/>
                  <a:pt x="877675" y="332510"/>
                  <a:pt x="879224" y="344902"/>
                </a:cubicBezTo>
                <a:cubicBezTo>
                  <a:pt x="881806" y="365559"/>
                  <a:pt x="834948" y="463569"/>
                  <a:pt x="816878" y="469592"/>
                </a:cubicBezTo>
                <a:lnTo>
                  <a:pt x="785705" y="479983"/>
                </a:lnTo>
                <a:cubicBezTo>
                  <a:pt x="740541" y="510093"/>
                  <a:pt x="731259" y="520231"/>
                  <a:pt x="661015" y="531938"/>
                </a:cubicBezTo>
                <a:cubicBezTo>
                  <a:pt x="622001" y="538440"/>
                  <a:pt x="593745" y="541446"/>
                  <a:pt x="557105" y="552720"/>
                </a:cubicBezTo>
                <a:cubicBezTo>
                  <a:pt x="525699" y="562383"/>
                  <a:pt x="463587" y="583892"/>
                  <a:pt x="463587" y="583892"/>
                </a:cubicBezTo>
                <a:cubicBezTo>
                  <a:pt x="453196" y="590819"/>
                  <a:pt x="444871" y="603784"/>
                  <a:pt x="432415" y="604674"/>
                </a:cubicBezTo>
                <a:cubicBezTo>
                  <a:pt x="357424" y="610031"/>
                  <a:pt x="340032" y="601589"/>
                  <a:pt x="286942" y="583892"/>
                </a:cubicBezTo>
                <a:cubicBezTo>
                  <a:pt x="276551" y="573501"/>
                  <a:pt x="267996" y="560871"/>
                  <a:pt x="255769" y="552720"/>
                </a:cubicBezTo>
                <a:cubicBezTo>
                  <a:pt x="246655" y="546644"/>
                  <a:pt x="234393" y="547227"/>
                  <a:pt x="224596" y="542329"/>
                </a:cubicBezTo>
                <a:cubicBezTo>
                  <a:pt x="152837" y="506449"/>
                  <a:pt x="238365" y="532782"/>
                  <a:pt x="151860" y="511156"/>
                </a:cubicBezTo>
                <a:cubicBezTo>
                  <a:pt x="141469" y="504229"/>
                  <a:pt x="131857" y="495959"/>
                  <a:pt x="120687" y="490374"/>
                </a:cubicBezTo>
                <a:cubicBezTo>
                  <a:pt x="110891" y="485476"/>
                  <a:pt x="98068" y="486825"/>
                  <a:pt x="89515" y="479983"/>
                </a:cubicBezTo>
                <a:cubicBezTo>
                  <a:pt x="79763" y="472182"/>
                  <a:pt x="76728" y="458405"/>
                  <a:pt x="68733" y="448811"/>
                </a:cubicBezTo>
                <a:cubicBezTo>
                  <a:pt x="2065" y="368810"/>
                  <a:pt x="68372" y="463856"/>
                  <a:pt x="16778" y="386465"/>
                </a:cubicBezTo>
                <a:cubicBezTo>
                  <a:pt x="13314" y="372611"/>
                  <a:pt x="0" y="357675"/>
                  <a:pt x="6387" y="344902"/>
                </a:cubicBezTo>
                <a:cubicBezTo>
                  <a:pt x="14150" y="329377"/>
                  <a:pt x="75863" y="317142"/>
                  <a:pt x="89515" y="313729"/>
                </a:cubicBezTo>
                <a:cubicBezTo>
                  <a:pt x="161336" y="277817"/>
                  <a:pt x="100274" y="303256"/>
                  <a:pt x="193424" y="282556"/>
                </a:cubicBezTo>
                <a:cubicBezTo>
                  <a:pt x="240434" y="272109"/>
                  <a:pt x="210933" y="273801"/>
                  <a:pt x="255769" y="251383"/>
                </a:cubicBezTo>
                <a:cubicBezTo>
                  <a:pt x="265566" y="246485"/>
                  <a:pt x="276875" y="245307"/>
                  <a:pt x="286942" y="240992"/>
                </a:cubicBezTo>
                <a:cubicBezTo>
                  <a:pt x="301179" y="234890"/>
                  <a:pt x="315223" y="228180"/>
                  <a:pt x="328505" y="220211"/>
                </a:cubicBezTo>
                <a:cubicBezTo>
                  <a:pt x="349923" y="207361"/>
                  <a:pt x="390851" y="178647"/>
                  <a:pt x="390851" y="178647"/>
                </a:cubicBezTo>
                <a:cubicBezTo>
                  <a:pt x="426477" y="71769"/>
                  <a:pt x="389862" y="216252"/>
                  <a:pt x="370069" y="137083"/>
                </a:cubicBezTo>
                <a:cubicBezTo>
                  <a:pt x="367379" y="126324"/>
                  <a:pt x="419232" y="76333"/>
                  <a:pt x="422024" y="74738"/>
                </a:cubicBezTo>
                <a:cubicBezTo>
                  <a:pt x="434423" y="67653"/>
                  <a:pt x="449584" y="67148"/>
                  <a:pt x="463587" y="64347"/>
                </a:cubicBezTo>
                <a:cubicBezTo>
                  <a:pt x="518876" y="53289"/>
                  <a:pt x="629842" y="33174"/>
                  <a:pt x="629842" y="33174"/>
                </a:cubicBezTo>
                <a:cubicBezTo>
                  <a:pt x="696189" y="0"/>
                  <a:pt x="655915" y="12392"/>
                  <a:pt x="754533" y="12392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Ελεύθερη σχεδίαση"/>
          <p:cNvSpPr/>
          <p:nvPr/>
        </p:nvSpPr>
        <p:spPr>
          <a:xfrm>
            <a:off x="6865606" y="3699164"/>
            <a:ext cx="262558" cy="581953"/>
          </a:xfrm>
          <a:custGeom>
            <a:avLst/>
            <a:gdLst>
              <a:gd name="connsiteX0" fmla="*/ 210603 w 262558"/>
              <a:gd name="connsiteY0" fmla="*/ 176645 h 581953"/>
              <a:gd name="connsiteX1" fmla="*/ 117085 w 262558"/>
              <a:gd name="connsiteY1" fmla="*/ 187036 h 581953"/>
              <a:gd name="connsiteX2" fmla="*/ 148258 w 262558"/>
              <a:gd name="connsiteY2" fmla="*/ 145472 h 581953"/>
              <a:gd name="connsiteX3" fmla="*/ 158649 w 262558"/>
              <a:gd name="connsiteY3" fmla="*/ 114300 h 581953"/>
              <a:gd name="connsiteX4" fmla="*/ 137867 w 262558"/>
              <a:gd name="connsiteY4" fmla="*/ 83127 h 581953"/>
              <a:gd name="connsiteX5" fmla="*/ 117085 w 262558"/>
              <a:gd name="connsiteY5" fmla="*/ 41563 h 581953"/>
              <a:gd name="connsiteX6" fmla="*/ 106694 w 262558"/>
              <a:gd name="connsiteY6" fmla="*/ 10391 h 581953"/>
              <a:gd name="connsiteX7" fmla="*/ 75521 w 262558"/>
              <a:gd name="connsiteY7" fmla="*/ 0 h 581953"/>
              <a:gd name="connsiteX8" fmla="*/ 33958 w 262558"/>
              <a:gd name="connsiteY8" fmla="*/ 20781 h 581953"/>
              <a:gd name="connsiteX9" fmla="*/ 2785 w 262558"/>
              <a:gd name="connsiteY9" fmla="*/ 41563 h 581953"/>
              <a:gd name="connsiteX10" fmla="*/ 23567 w 262558"/>
              <a:gd name="connsiteY10" fmla="*/ 114300 h 581953"/>
              <a:gd name="connsiteX11" fmla="*/ 65130 w 262558"/>
              <a:gd name="connsiteY11" fmla="*/ 176645 h 581953"/>
              <a:gd name="connsiteX12" fmla="*/ 44349 w 262558"/>
              <a:gd name="connsiteY12" fmla="*/ 238991 h 581953"/>
              <a:gd name="connsiteX13" fmla="*/ 13176 w 262558"/>
              <a:gd name="connsiteY13" fmla="*/ 353291 h 581953"/>
              <a:gd name="connsiteX14" fmla="*/ 33958 w 262558"/>
              <a:gd name="connsiteY14" fmla="*/ 477981 h 581953"/>
              <a:gd name="connsiteX15" fmla="*/ 75521 w 262558"/>
              <a:gd name="connsiteY15" fmla="*/ 550718 h 581953"/>
              <a:gd name="connsiteX16" fmla="*/ 106694 w 262558"/>
              <a:gd name="connsiteY16" fmla="*/ 561109 h 581953"/>
              <a:gd name="connsiteX17" fmla="*/ 137867 w 262558"/>
              <a:gd name="connsiteY17" fmla="*/ 581891 h 581953"/>
              <a:gd name="connsiteX18" fmla="*/ 200212 w 262558"/>
              <a:gd name="connsiteY18" fmla="*/ 571500 h 581953"/>
              <a:gd name="connsiteX19" fmla="*/ 210603 w 262558"/>
              <a:gd name="connsiteY19" fmla="*/ 540327 h 581953"/>
              <a:gd name="connsiteX20" fmla="*/ 262558 w 262558"/>
              <a:gd name="connsiteY20" fmla="*/ 426027 h 581953"/>
              <a:gd name="connsiteX21" fmla="*/ 252167 w 262558"/>
              <a:gd name="connsiteY21" fmla="*/ 322118 h 581953"/>
              <a:gd name="connsiteX22" fmla="*/ 241776 w 262558"/>
              <a:gd name="connsiteY22" fmla="*/ 228600 h 581953"/>
              <a:gd name="connsiteX23" fmla="*/ 210603 w 262558"/>
              <a:gd name="connsiteY23" fmla="*/ 176645 h 58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2558" h="581953">
                <a:moveTo>
                  <a:pt x="210603" y="176645"/>
                </a:moveTo>
                <a:cubicBezTo>
                  <a:pt x="189821" y="169718"/>
                  <a:pt x="143750" y="231479"/>
                  <a:pt x="117085" y="187036"/>
                </a:cubicBezTo>
                <a:cubicBezTo>
                  <a:pt x="108175" y="172186"/>
                  <a:pt x="137867" y="159327"/>
                  <a:pt x="148258" y="145472"/>
                </a:cubicBezTo>
                <a:cubicBezTo>
                  <a:pt x="151722" y="135081"/>
                  <a:pt x="160450" y="125104"/>
                  <a:pt x="158649" y="114300"/>
                </a:cubicBezTo>
                <a:cubicBezTo>
                  <a:pt x="156596" y="101981"/>
                  <a:pt x="144063" y="93970"/>
                  <a:pt x="137867" y="83127"/>
                </a:cubicBezTo>
                <a:cubicBezTo>
                  <a:pt x="130182" y="69678"/>
                  <a:pt x="123187" y="55801"/>
                  <a:pt x="117085" y="41563"/>
                </a:cubicBezTo>
                <a:cubicBezTo>
                  <a:pt x="112770" y="31496"/>
                  <a:pt x="114439" y="18136"/>
                  <a:pt x="106694" y="10391"/>
                </a:cubicBezTo>
                <a:cubicBezTo>
                  <a:pt x="98949" y="2646"/>
                  <a:pt x="85912" y="3464"/>
                  <a:pt x="75521" y="0"/>
                </a:cubicBezTo>
                <a:cubicBezTo>
                  <a:pt x="61667" y="6927"/>
                  <a:pt x="47407" y="13096"/>
                  <a:pt x="33958" y="20781"/>
                </a:cubicBezTo>
                <a:cubicBezTo>
                  <a:pt x="23115" y="26977"/>
                  <a:pt x="4164" y="29151"/>
                  <a:pt x="2785" y="41563"/>
                </a:cubicBezTo>
                <a:cubicBezTo>
                  <a:pt x="0" y="66625"/>
                  <a:pt x="13000" y="91405"/>
                  <a:pt x="23567" y="114300"/>
                </a:cubicBezTo>
                <a:cubicBezTo>
                  <a:pt x="34033" y="136978"/>
                  <a:pt x="65130" y="176645"/>
                  <a:pt x="65130" y="176645"/>
                </a:cubicBezTo>
                <a:cubicBezTo>
                  <a:pt x="58203" y="197427"/>
                  <a:pt x="47066" y="217254"/>
                  <a:pt x="44349" y="238991"/>
                </a:cubicBezTo>
                <a:cubicBezTo>
                  <a:pt x="32409" y="334510"/>
                  <a:pt x="49448" y="298883"/>
                  <a:pt x="13176" y="353291"/>
                </a:cubicBezTo>
                <a:cubicBezTo>
                  <a:pt x="30064" y="505284"/>
                  <a:pt x="11802" y="400436"/>
                  <a:pt x="33958" y="477981"/>
                </a:cubicBezTo>
                <a:cubicBezTo>
                  <a:pt x="45657" y="518927"/>
                  <a:pt x="36572" y="524752"/>
                  <a:pt x="75521" y="550718"/>
                </a:cubicBezTo>
                <a:cubicBezTo>
                  <a:pt x="84634" y="556794"/>
                  <a:pt x="96897" y="556211"/>
                  <a:pt x="106694" y="561109"/>
                </a:cubicBezTo>
                <a:cubicBezTo>
                  <a:pt x="117864" y="566694"/>
                  <a:pt x="127476" y="574964"/>
                  <a:pt x="137867" y="581891"/>
                </a:cubicBezTo>
                <a:cubicBezTo>
                  <a:pt x="158649" y="578427"/>
                  <a:pt x="181920" y="581953"/>
                  <a:pt x="200212" y="571500"/>
                </a:cubicBezTo>
                <a:cubicBezTo>
                  <a:pt x="209722" y="566066"/>
                  <a:pt x="207721" y="550894"/>
                  <a:pt x="210603" y="540327"/>
                </a:cubicBezTo>
                <a:cubicBezTo>
                  <a:pt x="237992" y="439901"/>
                  <a:pt x="209623" y="478962"/>
                  <a:pt x="262558" y="426027"/>
                </a:cubicBezTo>
                <a:cubicBezTo>
                  <a:pt x="259094" y="391391"/>
                  <a:pt x="255811" y="356736"/>
                  <a:pt x="252167" y="322118"/>
                </a:cubicBezTo>
                <a:cubicBezTo>
                  <a:pt x="248884" y="290926"/>
                  <a:pt x="253425" y="257721"/>
                  <a:pt x="241776" y="228600"/>
                </a:cubicBezTo>
                <a:cubicBezTo>
                  <a:pt x="236743" y="216018"/>
                  <a:pt x="231385" y="183572"/>
                  <a:pt x="210603" y="176645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Ελεύθερη σχεδίαση"/>
          <p:cNvSpPr/>
          <p:nvPr/>
        </p:nvSpPr>
        <p:spPr>
          <a:xfrm>
            <a:off x="6344433" y="4135582"/>
            <a:ext cx="937373" cy="685800"/>
          </a:xfrm>
          <a:custGeom>
            <a:avLst/>
            <a:gdLst>
              <a:gd name="connsiteX0" fmla="*/ 503176 w 937373"/>
              <a:gd name="connsiteY0" fmla="*/ 124691 h 685800"/>
              <a:gd name="connsiteX1" fmla="*/ 482394 w 937373"/>
              <a:gd name="connsiteY1" fmla="*/ 93518 h 685800"/>
              <a:gd name="connsiteX2" fmla="*/ 388876 w 937373"/>
              <a:gd name="connsiteY2" fmla="*/ 20782 h 685800"/>
              <a:gd name="connsiteX3" fmla="*/ 274576 w 937373"/>
              <a:gd name="connsiteY3" fmla="*/ 0 h 685800"/>
              <a:gd name="connsiteX4" fmla="*/ 222622 w 937373"/>
              <a:gd name="connsiteY4" fmla="*/ 41563 h 685800"/>
              <a:gd name="connsiteX5" fmla="*/ 233012 w 937373"/>
              <a:gd name="connsiteY5" fmla="*/ 72736 h 685800"/>
              <a:gd name="connsiteX6" fmla="*/ 295358 w 937373"/>
              <a:gd name="connsiteY6" fmla="*/ 135082 h 685800"/>
              <a:gd name="connsiteX7" fmla="*/ 316140 w 937373"/>
              <a:gd name="connsiteY7" fmla="*/ 187036 h 685800"/>
              <a:gd name="connsiteX8" fmla="*/ 243403 w 937373"/>
              <a:gd name="connsiteY8" fmla="*/ 218209 h 685800"/>
              <a:gd name="connsiteX9" fmla="*/ 212231 w 937373"/>
              <a:gd name="connsiteY9" fmla="*/ 238991 h 685800"/>
              <a:gd name="connsiteX10" fmla="*/ 14803 w 937373"/>
              <a:gd name="connsiteY10" fmla="*/ 270163 h 685800"/>
              <a:gd name="connsiteX11" fmla="*/ 35585 w 937373"/>
              <a:gd name="connsiteY11" fmla="*/ 342900 h 685800"/>
              <a:gd name="connsiteX12" fmla="*/ 97931 w 937373"/>
              <a:gd name="connsiteY12" fmla="*/ 394854 h 685800"/>
              <a:gd name="connsiteX13" fmla="*/ 191449 w 937373"/>
              <a:gd name="connsiteY13" fmla="*/ 509154 h 685800"/>
              <a:gd name="connsiteX14" fmla="*/ 233012 w 937373"/>
              <a:gd name="connsiteY14" fmla="*/ 550718 h 685800"/>
              <a:gd name="connsiteX15" fmla="*/ 295358 w 937373"/>
              <a:gd name="connsiteY15" fmla="*/ 581891 h 685800"/>
              <a:gd name="connsiteX16" fmla="*/ 336922 w 937373"/>
              <a:gd name="connsiteY16" fmla="*/ 592282 h 685800"/>
              <a:gd name="connsiteX17" fmla="*/ 399267 w 937373"/>
              <a:gd name="connsiteY17" fmla="*/ 613063 h 685800"/>
              <a:gd name="connsiteX18" fmla="*/ 555131 w 937373"/>
              <a:gd name="connsiteY18" fmla="*/ 633845 h 685800"/>
              <a:gd name="connsiteX19" fmla="*/ 596694 w 937373"/>
              <a:gd name="connsiteY19" fmla="*/ 654627 h 685800"/>
              <a:gd name="connsiteX20" fmla="*/ 648649 w 937373"/>
              <a:gd name="connsiteY20" fmla="*/ 665018 h 685800"/>
              <a:gd name="connsiteX21" fmla="*/ 700603 w 937373"/>
              <a:gd name="connsiteY21" fmla="*/ 685800 h 685800"/>
              <a:gd name="connsiteX22" fmla="*/ 794122 w 937373"/>
              <a:gd name="connsiteY22" fmla="*/ 675409 h 685800"/>
              <a:gd name="connsiteX23" fmla="*/ 856467 w 937373"/>
              <a:gd name="connsiteY23" fmla="*/ 644236 h 685800"/>
              <a:gd name="connsiteX24" fmla="*/ 898031 w 937373"/>
              <a:gd name="connsiteY24" fmla="*/ 633845 h 685800"/>
              <a:gd name="connsiteX25" fmla="*/ 929203 w 937373"/>
              <a:gd name="connsiteY25" fmla="*/ 602673 h 685800"/>
              <a:gd name="connsiteX26" fmla="*/ 887640 w 937373"/>
              <a:gd name="connsiteY26" fmla="*/ 498763 h 685800"/>
              <a:gd name="connsiteX27" fmla="*/ 846076 w 937373"/>
              <a:gd name="connsiteY27" fmla="*/ 488373 h 685800"/>
              <a:gd name="connsiteX28" fmla="*/ 814903 w 937373"/>
              <a:gd name="connsiteY28" fmla="*/ 457200 h 685800"/>
              <a:gd name="connsiteX29" fmla="*/ 804512 w 937373"/>
              <a:gd name="connsiteY29" fmla="*/ 426027 h 685800"/>
              <a:gd name="connsiteX30" fmla="*/ 794122 w 937373"/>
              <a:gd name="connsiteY30" fmla="*/ 384463 h 685800"/>
              <a:gd name="connsiteX31" fmla="*/ 762949 w 937373"/>
              <a:gd name="connsiteY31" fmla="*/ 363682 h 685800"/>
              <a:gd name="connsiteX32" fmla="*/ 700603 w 937373"/>
              <a:gd name="connsiteY32" fmla="*/ 342900 h 685800"/>
              <a:gd name="connsiteX33" fmla="*/ 669431 w 937373"/>
              <a:gd name="connsiteY33" fmla="*/ 311727 h 685800"/>
              <a:gd name="connsiteX34" fmla="*/ 638258 w 937373"/>
              <a:gd name="connsiteY34" fmla="*/ 290945 h 685800"/>
              <a:gd name="connsiteX35" fmla="*/ 565522 w 937373"/>
              <a:gd name="connsiteY35" fmla="*/ 218209 h 685800"/>
              <a:gd name="connsiteX36" fmla="*/ 513567 w 937373"/>
              <a:gd name="connsiteY36" fmla="*/ 145473 h 685800"/>
              <a:gd name="connsiteX37" fmla="*/ 503176 w 937373"/>
              <a:gd name="connsiteY37" fmla="*/ 124691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37373" h="685800">
                <a:moveTo>
                  <a:pt x="503176" y="124691"/>
                </a:moveTo>
                <a:cubicBezTo>
                  <a:pt x="497981" y="116032"/>
                  <a:pt x="490691" y="102852"/>
                  <a:pt x="482394" y="93518"/>
                </a:cubicBezTo>
                <a:cubicBezTo>
                  <a:pt x="442637" y="48792"/>
                  <a:pt x="436626" y="31014"/>
                  <a:pt x="388876" y="20782"/>
                </a:cubicBezTo>
                <a:cubicBezTo>
                  <a:pt x="351011" y="12668"/>
                  <a:pt x="312676" y="6927"/>
                  <a:pt x="274576" y="0"/>
                </a:cubicBezTo>
                <a:cubicBezTo>
                  <a:pt x="250262" y="8105"/>
                  <a:pt x="228152" y="8386"/>
                  <a:pt x="222622" y="41563"/>
                </a:cubicBezTo>
                <a:cubicBezTo>
                  <a:pt x="220821" y="52367"/>
                  <a:pt x="226288" y="64090"/>
                  <a:pt x="233012" y="72736"/>
                </a:cubicBezTo>
                <a:cubicBezTo>
                  <a:pt x="251056" y="95935"/>
                  <a:pt x="295358" y="135082"/>
                  <a:pt x="295358" y="135082"/>
                </a:cubicBezTo>
                <a:cubicBezTo>
                  <a:pt x="302285" y="152400"/>
                  <a:pt x="318778" y="168571"/>
                  <a:pt x="316140" y="187036"/>
                </a:cubicBezTo>
                <a:cubicBezTo>
                  <a:pt x="313482" y="205640"/>
                  <a:pt x="250886" y="216338"/>
                  <a:pt x="243403" y="218209"/>
                </a:cubicBezTo>
                <a:cubicBezTo>
                  <a:pt x="233012" y="225136"/>
                  <a:pt x="224566" y="237043"/>
                  <a:pt x="212231" y="238991"/>
                </a:cubicBezTo>
                <a:cubicBezTo>
                  <a:pt x="0" y="272502"/>
                  <a:pt x="99715" y="213558"/>
                  <a:pt x="14803" y="270163"/>
                </a:cubicBezTo>
                <a:cubicBezTo>
                  <a:pt x="16189" y="275706"/>
                  <a:pt x="29622" y="333956"/>
                  <a:pt x="35585" y="342900"/>
                </a:cubicBezTo>
                <a:cubicBezTo>
                  <a:pt x="51587" y="366903"/>
                  <a:pt x="74928" y="379519"/>
                  <a:pt x="97931" y="394854"/>
                </a:cubicBezTo>
                <a:cubicBezTo>
                  <a:pt x="144225" y="472013"/>
                  <a:pt x="114820" y="432525"/>
                  <a:pt x="191449" y="509154"/>
                </a:cubicBezTo>
                <a:cubicBezTo>
                  <a:pt x="205304" y="523009"/>
                  <a:pt x="214424" y="544522"/>
                  <a:pt x="233012" y="550718"/>
                </a:cubicBezTo>
                <a:cubicBezTo>
                  <a:pt x="364367" y="594503"/>
                  <a:pt x="154355" y="521461"/>
                  <a:pt x="295358" y="581891"/>
                </a:cubicBezTo>
                <a:cubicBezTo>
                  <a:pt x="308484" y="587517"/>
                  <a:pt x="323243" y="588178"/>
                  <a:pt x="336922" y="592282"/>
                </a:cubicBezTo>
                <a:cubicBezTo>
                  <a:pt x="357904" y="598576"/>
                  <a:pt x="378133" y="607299"/>
                  <a:pt x="399267" y="613063"/>
                </a:cubicBezTo>
                <a:cubicBezTo>
                  <a:pt x="449109" y="626656"/>
                  <a:pt x="505086" y="628840"/>
                  <a:pt x="555131" y="633845"/>
                </a:cubicBezTo>
                <a:cubicBezTo>
                  <a:pt x="568985" y="640772"/>
                  <a:pt x="581999" y="649729"/>
                  <a:pt x="596694" y="654627"/>
                </a:cubicBezTo>
                <a:cubicBezTo>
                  <a:pt x="613449" y="660212"/>
                  <a:pt x="631733" y="659943"/>
                  <a:pt x="648649" y="665018"/>
                </a:cubicBezTo>
                <a:cubicBezTo>
                  <a:pt x="666514" y="670378"/>
                  <a:pt x="683285" y="678873"/>
                  <a:pt x="700603" y="685800"/>
                </a:cubicBezTo>
                <a:cubicBezTo>
                  <a:pt x="731776" y="682336"/>
                  <a:pt x="763184" y="680565"/>
                  <a:pt x="794122" y="675409"/>
                </a:cubicBezTo>
                <a:cubicBezTo>
                  <a:pt x="841884" y="667449"/>
                  <a:pt x="810773" y="663819"/>
                  <a:pt x="856467" y="644236"/>
                </a:cubicBezTo>
                <a:cubicBezTo>
                  <a:pt x="869593" y="638610"/>
                  <a:pt x="884176" y="637309"/>
                  <a:pt x="898031" y="633845"/>
                </a:cubicBezTo>
                <a:cubicBezTo>
                  <a:pt x="908422" y="623454"/>
                  <a:pt x="926321" y="617082"/>
                  <a:pt x="929203" y="602673"/>
                </a:cubicBezTo>
                <a:cubicBezTo>
                  <a:pt x="937373" y="561822"/>
                  <a:pt x="923747" y="519395"/>
                  <a:pt x="887640" y="498763"/>
                </a:cubicBezTo>
                <a:cubicBezTo>
                  <a:pt x="875241" y="491678"/>
                  <a:pt x="859931" y="491836"/>
                  <a:pt x="846076" y="488373"/>
                </a:cubicBezTo>
                <a:cubicBezTo>
                  <a:pt x="835685" y="477982"/>
                  <a:pt x="823054" y="469427"/>
                  <a:pt x="814903" y="457200"/>
                </a:cubicBezTo>
                <a:cubicBezTo>
                  <a:pt x="808827" y="448086"/>
                  <a:pt x="807521" y="436559"/>
                  <a:pt x="804512" y="426027"/>
                </a:cubicBezTo>
                <a:cubicBezTo>
                  <a:pt x="800589" y="412295"/>
                  <a:pt x="802044" y="396346"/>
                  <a:pt x="794122" y="384463"/>
                </a:cubicBezTo>
                <a:cubicBezTo>
                  <a:pt x="787195" y="374072"/>
                  <a:pt x="774361" y="368754"/>
                  <a:pt x="762949" y="363682"/>
                </a:cubicBezTo>
                <a:cubicBezTo>
                  <a:pt x="742931" y="354785"/>
                  <a:pt x="700603" y="342900"/>
                  <a:pt x="700603" y="342900"/>
                </a:cubicBezTo>
                <a:cubicBezTo>
                  <a:pt x="690212" y="332509"/>
                  <a:pt x="680720" y="321135"/>
                  <a:pt x="669431" y="311727"/>
                </a:cubicBezTo>
                <a:cubicBezTo>
                  <a:pt x="659837" y="303732"/>
                  <a:pt x="647541" y="299299"/>
                  <a:pt x="638258" y="290945"/>
                </a:cubicBezTo>
                <a:cubicBezTo>
                  <a:pt x="612772" y="268007"/>
                  <a:pt x="589767" y="242454"/>
                  <a:pt x="565522" y="218209"/>
                </a:cubicBezTo>
                <a:cubicBezTo>
                  <a:pt x="540697" y="193384"/>
                  <a:pt x="522685" y="181943"/>
                  <a:pt x="513567" y="145473"/>
                </a:cubicBezTo>
                <a:cubicBezTo>
                  <a:pt x="510207" y="132032"/>
                  <a:pt x="508372" y="133350"/>
                  <a:pt x="503176" y="124691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TextBox"/>
          <p:cNvSpPr txBox="1"/>
          <p:nvPr/>
        </p:nvSpPr>
        <p:spPr>
          <a:xfrm>
            <a:off x="6357950" y="28572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Αραβική Θάλασσα</a:t>
            </a:r>
            <a:endParaRPr lang="el-GR" dirty="0"/>
          </a:p>
        </p:txBody>
      </p:sp>
      <p:sp>
        <p:nvSpPr>
          <p:cNvPr id="36" name="35 - Ελεύθερη σχεδίαση"/>
          <p:cNvSpPr/>
          <p:nvPr/>
        </p:nvSpPr>
        <p:spPr>
          <a:xfrm>
            <a:off x="7417308" y="4715115"/>
            <a:ext cx="774696" cy="864803"/>
          </a:xfrm>
          <a:custGeom>
            <a:avLst/>
            <a:gdLst>
              <a:gd name="connsiteX0" fmla="*/ 53756 w 774696"/>
              <a:gd name="connsiteY0" fmla="*/ 760894 h 864803"/>
              <a:gd name="connsiteX1" fmla="*/ 95319 w 774696"/>
              <a:gd name="connsiteY1" fmla="*/ 781676 h 864803"/>
              <a:gd name="connsiteX2" fmla="*/ 126492 w 774696"/>
              <a:gd name="connsiteY2" fmla="*/ 802458 h 864803"/>
              <a:gd name="connsiteX3" fmla="*/ 157665 w 774696"/>
              <a:gd name="connsiteY3" fmla="*/ 812849 h 864803"/>
              <a:gd name="connsiteX4" fmla="*/ 199228 w 774696"/>
              <a:gd name="connsiteY4" fmla="*/ 833630 h 864803"/>
              <a:gd name="connsiteX5" fmla="*/ 230401 w 774696"/>
              <a:gd name="connsiteY5" fmla="*/ 844021 h 864803"/>
              <a:gd name="connsiteX6" fmla="*/ 282356 w 774696"/>
              <a:gd name="connsiteY6" fmla="*/ 864803 h 864803"/>
              <a:gd name="connsiteX7" fmla="*/ 438219 w 774696"/>
              <a:gd name="connsiteY7" fmla="*/ 854412 h 864803"/>
              <a:gd name="connsiteX8" fmla="*/ 521347 w 774696"/>
              <a:gd name="connsiteY8" fmla="*/ 823240 h 864803"/>
              <a:gd name="connsiteX9" fmla="*/ 646037 w 774696"/>
              <a:gd name="connsiteY9" fmla="*/ 812849 h 864803"/>
              <a:gd name="connsiteX10" fmla="*/ 666819 w 774696"/>
              <a:gd name="connsiteY10" fmla="*/ 781676 h 864803"/>
              <a:gd name="connsiteX11" fmla="*/ 749947 w 774696"/>
              <a:gd name="connsiteY11" fmla="*/ 688158 h 864803"/>
              <a:gd name="connsiteX12" fmla="*/ 729165 w 774696"/>
              <a:gd name="connsiteY12" fmla="*/ 542685 h 864803"/>
              <a:gd name="connsiteX13" fmla="*/ 708383 w 774696"/>
              <a:gd name="connsiteY13" fmla="*/ 501121 h 864803"/>
              <a:gd name="connsiteX14" fmla="*/ 697992 w 774696"/>
              <a:gd name="connsiteY14" fmla="*/ 469949 h 864803"/>
              <a:gd name="connsiteX15" fmla="*/ 677210 w 774696"/>
              <a:gd name="connsiteY15" fmla="*/ 428385 h 864803"/>
              <a:gd name="connsiteX16" fmla="*/ 666819 w 774696"/>
              <a:gd name="connsiteY16" fmla="*/ 397212 h 864803"/>
              <a:gd name="connsiteX17" fmla="*/ 646037 w 774696"/>
              <a:gd name="connsiteY17" fmla="*/ 366040 h 864803"/>
              <a:gd name="connsiteX18" fmla="*/ 635647 w 774696"/>
              <a:gd name="connsiteY18" fmla="*/ 272521 h 864803"/>
              <a:gd name="connsiteX19" fmla="*/ 583692 w 774696"/>
              <a:gd name="connsiteY19" fmla="*/ 241349 h 864803"/>
              <a:gd name="connsiteX20" fmla="*/ 521347 w 774696"/>
              <a:gd name="connsiteY20" fmla="*/ 199785 h 864803"/>
              <a:gd name="connsiteX21" fmla="*/ 459001 w 774696"/>
              <a:gd name="connsiteY21" fmla="*/ 137440 h 864803"/>
              <a:gd name="connsiteX22" fmla="*/ 407047 w 774696"/>
              <a:gd name="connsiteY22" fmla="*/ 43921 h 864803"/>
              <a:gd name="connsiteX23" fmla="*/ 355092 w 774696"/>
              <a:gd name="connsiteY23" fmla="*/ 33530 h 864803"/>
              <a:gd name="connsiteX24" fmla="*/ 271965 w 774696"/>
              <a:gd name="connsiteY24" fmla="*/ 2358 h 864803"/>
              <a:gd name="connsiteX25" fmla="*/ 209619 w 774696"/>
              <a:gd name="connsiteY25" fmla="*/ 23140 h 864803"/>
              <a:gd name="connsiteX26" fmla="*/ 178447 w 774696"/>
              <a:gd name="connsiteY26" fmla="*/ 54312 h 864803"/>
              <a:gd name="connsiteX27" fmla="*/ 147274 w 774696"/>
              <a:gd name="connsiteY27" fmla="*/ 64703 h 864803"/>
              <a:gd name="connsiteX28" fmla="*/ 12192 w 774696"/>
              <a:gd name="connsiteY28" fmla="*/ 75094 h 864803"/>
              <a:gd name="connsiteX29" fmla="*/ 1801 w 774696"/>
              <a:gd name="connsiteY29" fmla="*/ 106267 h 864803"/>
              <a:gd name="connsiteX30" fmla="*/ 22583 w 774696"/>
              <a:gd name="connsiteY30" fmla="*/ 137440 h 864803"/>
              <a:gd name="connsiteX31" fmla="*/ 84928 w 774696"/>
              <a:gd name="connsiteY31" fmla="*/ 168612 h 864803"/>
              <a:gd name="connsiteX32" fmla="*/ 126492 w 774696"/>
              <a:gd name="connsiteY32" fmla="*/ 199785 h 864803"/>
              <a:gd name="connsiteX33" fmla="*/ 157665 w 774696"/>
              <a:gd name="connsiteY33" fmla="*/ 210176 h 864803"/>
              <a:gd name="connsiteX34" fmla="*/ 199228 w 774696"/>
              <a:gd name="connsiteY34" fmla="*/ 272521 h 864803"/>
              <a:gd name="connsiteX35" fmla="*/ 188837 w 774696"/>
              <a:gd name="connsiteY35" fmla="*/ 334867 h 864803"/>
              <a:gd name="connsiteX36" fmla="*/ 178447 w 774696"/>
              <a:gd name="connsiteY36" fmla="*/ 366040 h 864803"/>
              <a:gd name="connsiteX37" fmla="*/ 157665 w 774696"/>
              <a:gd name="connsiteY37" fmla="*/ 573858 h 864803"/>
              <a:gd name="connsiteX38" fmla="*/ 147274 w 774696"/>
              <a:gd name="connsiteY38" fmla="*/ 615421 h 864803"/>
              <a:gd name="connsiteX39" fmla="*/ 116101 w 774696"/>
              <a:gd name="connsiteY39" fmla="*/ 646594 h 864803"/>
              <a:gd name="connsiteX40" fmla="*/ 74537 w 774696"/>
              <a:gd name="connsiteY40" fmla="*/ 698549 h 864803"/>
              <a:gd name="connsiteX41" fmla="*/ 64147 w 774696"/>
              <a:gd name="connsiteY41" fmla="*/ 729721 h 864803"/>
              <a:gd name="connsiteX42" fmla="*/ 53756 w 774696"/>
              <a:gd name="connsiteY42" fmla="*/ 760894 h 86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4696" h="864803">
                <a:moveTo>
                  <a:pt x="53756" y="760894"/>
                </a:moveTo>
                <a:cubicBezTo>
                  <a:pt x="58951" y="769553"/>
                  <a:pt x="81870" y="773991"/>
                  <a:pt x="95319" y="781676"/>
                </a:cubicBezTo>
                <a:cubicBezTo>
                  <a:pt x="106162" y="787872"/>
                  <a:pt x="115322" y="796873"/>
                  <a:pt x="126492" y="802458"/>
                </a:cubicBezTo>
                <a:cubicBezTo>
                  <a:pt x="136289" y="807356"/>
                  <a:pt x="147598" y="808534"/>
                  <a:pt x="157665" y="812849"/>
                </a:cubicBezTo>
                <a:cubicBezTo>
                  <a:pt x="171902" y="818951"/>
                  <a:pt x="184991" y="827528"/>
                  <a:pt x="199228" y="833630"/>
                </a:cubicBezTo>
                <a:cubicBezTo>
                  <a:pt x="209295" y="837945"/>
                  <a:pt x="220145" y="840175"/>
                  <a:pt x="230401" y="844021"/>
                </a:cubicBezTo>
                <a:cubicBezTo>
                  <a:pt x="247866" y="850570"/>
                  <a:pt x="265038" y="857876"/>
                  <a:pt x="282356" y="864803"/>
                </a:cubicBezTo>
                <a:cubicBezTo>
                  <a:pt x="334310" y="861339"/>
                  <a:pt x="386435" y="859863"/>
                  <a:pt x="438219" y="854412"/>
                </a:cubicBezTo>
                <a:cubicBezTo>
                  <a:pt x="585573" y="838901"/>
                  <a:pt x="368565" y="851886"/>
                  <a:pt x="521347" y="823240"/>
                </a:cubicBezTo>
                <a:cubicBezTo>
                  <a:pt x="562340" y="815554"/>
                  <a:pt x="604474" y="816313"/>
                  <a:pt x="646037" y="812849"/>
                </a:cubicBezTo>
                <a:cubicBezTo>
                  <a:pt x="652964" y="802458"/>
                  <a:pt x="658522" y="791010"/>
                  <a:pt x="666819" y="781676"/>
                </a:cubicBezTo>
                <a:cubicBezTo>
                  <a:pt x="761724" y="674908"/>
                  <a:pt x="702779" y="758907"/>
                  <a:pt x="749947" y="688158"/>
                </a:cubicBezTo>
                <a:cubicBezTo>
                  <a:pt x="717681" y="591361"/>
                  <a:pt x="774696" y="770338"/>
                  <a:pt x="729165" y="542685"/>
                </a:cubicBezTo>
                <a:cubicBezTo>
                  <a:pt x="726127" y="527496"/>
                  <a:pt x="714485" y="515359"/>
                  <a:pt x="708383" y="501121"/>
                </a:cubicBezTo>
                <a:cubicBezTo>
                  <a:pt x="704068" y="491054"/>
                  <a:pt x="702307" y="480016"/>
                  <a:pt x="697992" y="469949"/>
                </a:cubicBezTo>
                <a:cubicBezTo>
                  <a:pt x="691890" y="455711"/>
                  <a:pt x="683312" y="442623"/>
                  <a:pt x="677210" y="428385"/>
                </a:cubicBezTo>
                <a:cubicBezTo>
                  <a:pt x="672895" y="418318"/>
                  <a:pt x="671717" y="407009"/>
                  <a:pt x="666819" y="397212"/>
                </a:cubicBezTo>
                <a:cubicBezTo>
                  <a:pt x="661234" y="386042"/>
                  <a:pt x="652964" y="376431"/>
                  <a:pt x="646037" y="366040"/>
                </a:cubicBezTo>
                <a:cubicBezTo>
                  <a:pt x="642574" y="334867"/>
                  <a:pt x="649674" y="300575"/>
                  <a:pt x="635647" y="272521"/>
                </a:cubicBezTo>
                <a:cubicBezTo>
                  <a:pt x="626615" y="254457"/>
                  <a:pt x="600731" y="252192"/>
                  <a:pt x="583692" y="241349"/>
                </a:cubicBezTo>
                <a:cubicBezTo>
                  <a:pt x="562620" y="227940"/>
                  <a:pt x="539008" y="217446"/>
                  <a:pt x="521347" y="199785"/>
                </a:cubicBezTo>
                <a:lnTo>
                  <a:pt x="459001" y="137440"/>
                </a:lnTo>
                <a:cubicBezTo>
                  <a:pt x="447485" y="102892"/>
                  <a:pt x="444376" y="62586"/>
                  <a:pt x="407047" y="43921"/>
                </a:cubicBezTo>
                <a:cubicBezTo>
                  <a:pt x="391250" y="36023"/>
                  <a:pt x="372410" y="36994"/>
                  <a:pt x="355092" y="33530"/>
                </a:cubicBezTo>
                <a:cubicBezTo>
                  <a:pt x="336563" y="24266"/>
                  <a:pt x="295542" y="0"/>
                  <a:pt x="271965" y="2358"/>
                </a:cubicBezTo>
                <a:cubicBezTo>
                  <a:pt x="250168" y="4538"/>
                  <a:pt x="230401" y="16213"/>
                  <a:pt x="209619" y="23140"/>
                </a:cubicBezTo>
                <a:cubicBezTo>
                  <a:pt x="199228" y="33531"/>
                  <a:pt x="190674" y="46161"/>
                  <a:pt x="178447" y="54312"/>
                </a:cubicBezTo>
                <a:cubicBezTo>
                  <a:pt x="169333" y="60388"/>
                  <a:pt x="158142" y="63344"/>
                  <a:pt x="147274" y="64703"/>
                </a:cubicBezTo>
                <a:cubicBezTo>
                  <a:pt x="102462" y="70304"/>
                  <a:pt x="57219" y="71630"/>
                  <a:pt x="12192" y="75094"/>
                </a:cubicBezTo>
                <a:cubicBezTo>
                  <a:pt x="8728" y="85485"/>
                  <a:pt x="0" y="95463"/>
                  <a:pt x="1801" y="106267"/>
                </a:cubicBezTo>
                <a:cubicBezTo>
                  <a:pt x="3854" y="118586"/>
                  <a:pt x="13752" y="128609"/>
                  <a:pt x="22583" y="137440"/>
                </a:cubicBezTo>
                <a:cubicBezTo>
                  <a:pt x="42725" y="157581"/>
                  <a:pt x="59577" y="160161"/>
                  <a:pt x="84928" y="168612"/>
                </a:cubicBezTo>
                <a:cubicBezTo>
                  <a:pt x="98783" y="179003"/>
                  <a:pt x="111455" y="191193"/>
                  <a:pt x="126492" y="199785"/>
                </a:cubicBezTo>
                <a:cubicBezTo>
                  <a:pt x="136002" y="205219"/>
                  <a:pt x="149920" y="202431"/>
                  <a:pt x="157665" y="210176"/>
                </a:cubicBezTo>
                <a:cubicBezTo>
                  <a:pt x="175326" y="227837"/>
                  <a:pt x="199228" y="272521"/>
                  <a:pt x="199228" y="272521"/>
                </a:cubicBezTo>
                <a:cubicBezTo>
                  <a:pt x="195764" y="293303"/>
                  <a:pt x="193407" y="314300"/>
                  <a:pt x="188837" y="334867"/>
                </a:cubicBezTo>
                <a:cubicBezTo>
                  <a:pt x="186461" y="345559"/>
                  <a:pt x="179864" y="355179"/>
                  <a:pt x="178447" y="366040"/>
                </a:cubicBezTo>
                <a:cubicBezTo>
                  <a:pt x="169443" y="435073"/>
                  <a:pt x="166300" y="504777"/>
                  <a:pt x="157665" y="573858"/>
                </a:cubicBezTo>
                <a:cubicBezTo>
                  <a:pt x="155894" y="588028"/>
                  <a:pt x="154359" y="603022"/>
                  <a:pt x="147274" y="615421"/>
                </a:cubicBezTo>
                <a:cubicBezTo>
                  <a:pt x="139983" y="628180"/>
                  <a:pt x="126492" y="636203"/>
                  <a:pt x="116101" y="646594"/>
                </a:cubicBezTo>
                <a:cubicBezTo>
                  <a:pt x="89983" y="724949"/>
                  <a:pt x="128253" y="631404"/>
                  <a:pt x="74537" y="698549"/>
                </a:cubicBezTo>
                <a:cubicBezTo>
                  <a:pt x="67695" y="707102"/>
                  <a:pt x="69045" y="719925"/>
                  <a:pt x="64147" y="729721"/>
                </a:cubicBezTo>
                <a:cubicBezTo>
                  <a:pt x="58562" y="740891"/>
                  <a:pt x="48561" y="752235"/>
                  <a:pt x="53756" y="760894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Ορθογώνιο"/>
          <p:cNvSpPr/>
          <p:nvPr/>
        </p:nvSpPr>
        <p:spPr>
          <a:xfrm rot="1029243">
            <a:off x="5250559" y="5167755"/>
            <a:ext cx="2683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spc="600" dirty="0" smtClean="0">
                <a:solidFill>
                  <a:srgbClr val="FF0000"/>
                </a:solidFill>
              </a:rPr>
              <a:t>Ινδικός Ωκεανός</a:t>
            </a:r>
            <a:endParaRPr lang="el-GR" i="1" spc="600" dirty="0">
              <a:solidFill>
                <a:srgbClr val="FF0000"/>
              </a:solidFill>
            </a:endParaRPr>
          </a:p>
        </p:txBody>
      </p:sp>
      <p:sp>
        <p:nvSpPr>
          <p:cNvPr id="29" name="28 - Ελεύθερη σχεδίαση"/>
          <p:cNvSpPr/>
          <p:nvPr/>
        </p:nvSpPr>
        <p:spPr>
          <a:xfrm>
            <a:off x="5166839" y="4045116"/>
            <a:ext cx="787285" cy="632671"/>
          </a:xfrm>
          <a:custGeom>
            <a:avLst/>
            <a:gdLst>
              <a:gd name="connsiteX0" fmla="*/ 298779 w 787285"/>
              <a:gd name="connsiteY0" fmla="*/ 132029 h 632671"/>
              <a:gd name="connsiteX1" fmla="*/ 319561 w 787285"/>
              <a:gd name="connsiteY1" fmla="*/ 69684 h 632671"/>
              <a:gd name="connsiteX2" fmla="*/ 298779 w 787285"/>
              <a:gd name="connsiteY2" fmla="*/ 38511 h 632671"/>
              <a:gd name="connsiteX3" fmla="*/ 288388 w 787285"/>
              <a:gd name="connsiteY3" fmla="*/ 7339 h 632671"/>
              <a:gd name="connsiteX4" fmla="*/ 454643 w 787285"/>
              <a:gd name="connsiteY4" fmla="*/ 17729 h 632671"/>
              <a:gd name="connsiteX5" fmla="*/ 527379 w 787285"/>
              <a:gd name="connsiteY5" fmla="*/ 48902 h 632671"/>
              <a:gd name="connsiteX6" fmla="*/ 558552 w 787285"/>
              <a:gd name="connsiteY6" fmla="*/ 80075 h 632671"/>
              <a:gd name="connsiteX7" fmla="*/ 600116 w 787285"/>
              <a:gd name="connsiteY7" fmla="*/ 90466 h 632671"/>
              <a:gd name="connsiteX8" fmla="*/ 631288 w 787285"/>
              <a:gd name="connsiteY8" fmla="*/ 100857 h 632671"/>
              <a:gd name="connsiteX9" fmla="*/ 662461 w 787285"/>
              <a:gd name="connsiteY9" fmla="*/ 132029 h 632671"/>
              <a:gd name="connsiteX10" fmla="*/ 683243 w 787285"/>
              <a:gd name="connsiteY10" fmla="*/ 204766 h 632671"/>
              <a:gd name="connsiteX11" fmla="*/ 704025 w 787285"/>
              <a:gd name="connsiteY11" fmla="*/ 235939 h 632671"/>
              <a:gd name="connsiteX12" fmla="*/ 714416 w 787285"/>
              <a:gd name="connsiteY12" fmla="*/ 267111 h 632671"/>
              <a:gd name="connsiteX13" fmla="*/ 766370 w 787285"/>
              <a:gd name="connsiteY13" fmla="*/ 329457 h 632671"/>
              <a:gd name="connsiteX14" fmla="*/ 755979 w 787285"/>
              <a:gd name="connsiteY14" fmla="*/ 464539 h 632671"/>
              <a:gd name="connsiteX15" fmla="*/ 745588 w 787285"/>
              <a:gd name="connsiteY15" fmla="*/ 495711 h 632671"/>
              <a:gd name="connsiteX16" fmla="*/ 714416 w 787285"/>
              <a:gd name="connsiteY16" fmla="*/ 516493 h 632671"/>
              <a:gd name="connsiteX17" fmla="*/ 652070 w 787285"/>
              <a:gd name="connsiteY17" fmla="*/ 568448 h 632671"/>
              <a:gd name="connsiteX18" fmla="*/ 610506 w 787285"/>
              <a:gd name="connsiteY18" fmla="*/ 578839 h 632671"/>
              <a:gd name="connsiteX19" fmla="*/ 496206 w 787285"/>
              <a:gd name="connsiteY19" fmla="*/ 630793 h 632671"/>
              <a:gd name="connsiteX20" fmla="*/ 423470 w 787285"/>
              <a:gd name="connsiteY20" fmla="*/ 620402 h 632671"/>
              <a:gd name="connsiteX21" fmla="*/ 361125 w 787285"/>
              <a:gd name="connsiteY21" fmla="*/ 578839 h 632671"/>
              <a:gd name="connsiteX22" fmla="*/ 340343 w 787285"/>
              <a:gd name="connsiteY22" fmla="*/ 547666 h 632671"/>
              <a:gd name="connsiteX23" fmla="*/ 309170 w 787285"/>
              <a:gd name="connsiteY23" fmla="*/ 537275 h 632671"/>
              <a:gd name="connsiteX24" fmla="*/ 277997 w 787285"/>
              <a:gd name="connsiteY24" fmla="*/ 506102 h 632671"/>
              <a:gd name="connsiteX25" fmla="*/ 215652 w 787285"/>
              <a:gd name="connsiteY25" fmla="*/ 464539 h 632671"/>
              <a:gd name="connsiteX26" fmla="*/ 205261 w 787285"/>
              <a:gd name="connsiteY26" fmla="*/ 402193 h 632671"/>
              <a:gd name="connsiteX27" fmla="*/ 142916 w 787285"/>
              <a:gd name="connsiteY27" fmla="*/ 381411 h 632671"/>
              <a:gd name="connsiteX28" fmla="*/ 49397 w 787285"/>
              <a:gd name="connsiteY28" fmla="*/ 329457 h 632671"/>
              <a:gd name="connsiteX29" fmla="*/ 18225 w 787285"/>
              <a:gd name="connsiteY29" fmla="*/ 308675 h 632671"/>
              <a:gd name="connsiteX30" fmla="*/ 80570 w 787285"/>
              <a:gd name="connsiteY30" fmla="*/ 298284 h 632671"/>
              <a:gd name="connsiteX31" fmla="*/ 142916 w 787285"/>
              <a:gd name="connsiteY31" fmla="*/ 246329 h 632671"/>
              <a:gd name="connsiteX32" fmla="*/ 215652 w 787285"/>
              <a:gd name="connsiteY32" fmla="*/ 204766 h 632671"/>
              <a:gd name="connsiteX33" fmla="*/ 257216 w 787285"/>
              <a:gd name="connsiteY33" fmla="*/ 163202 h 63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7285" h="632671">
                <a:moveTo>
                  <a:pt x="298779" y="132029"/>
                </a:moveTo>
                <a:cubicBezTo>
                  <a:pt x="305706" y="111247"/>
                  <a:pt x="331712" y="87911"/>
                  <a:pt x="319561" y="69684"/>
                </a:cubicBezTo>
                <a:cubicBezTo>
                  <a:pt x="312634" y="59293"/>
                  <a:pt x="304364" y="49681"/>
                  <a:pt x="298779" y="38511"/>
                </a:cubicBezTo>
                <a:cubicBezTo>
                  <a:pt x="293881" y="28715"/>
                  <a:pt x="277531" y="8787"/>
                  <a:pt x="288388" y="7339"/>
                </a:cubicBezTo>
                <a:cubicBezTo>
                  <a:pt x="343427" y="0"/>
                  <a:pt x="399225" y="14266"/>
                  <a:pt x="454643" y="17729"/>
                </a:cubicBezTo>
                <a:cubicBezTo>
                  <a:pt x="480083" y="26209"/>
                  <a:pt x="504908" y="32851"/>
                  <a:pt x="527379" y="48902"/>
                </a:cubicBezTo>
                <a:cubicBezTo>
                  <a:pt x="539337" y="57443"/>
                  <a:pt x="545793" y="72784"/>
                  <a:pt x="558552" y="80075"/>
                </a:cubicBezTo>
                <a:cubicBezTo>
                  <a:pt x="570951" y="87160"/>
                  <a:pt x="586384" y="86543"/>
                  <a:pt x="600116" y="90466"/>
                </a:cubicBezTo>
                <a:cubicBezTo>
                  <a:pt x="610647" y="93475"/>
                  <a:pt x="620897" y="97393"/>
                  <a:pt x="631288" y="100857"/>
                </a:cubicBezTo>
                <a:cubicBezTo>
                  <a:pt x="641679" y="111248"/>
                  <a:pt x="654310" y="119802"/>
                  <a:pt x="662461" y="132029"/>
                </a:cubicBezTo>
                <a:cubicBezTo>
                  <a:pt x="670549" y="144161"/>
                  <a:pt x="679086" y="195067"/>
                  <a:pt x="683243" y="204766"/>
                </a:cubicBezTo>
                <a:cubicBezTo>
                  <a:pt x="688162" y="216245"/>
                  <a:pt x="698440" y="224769"/>
                  <a:pt x="704025" y="235939"/>
                </a:cubicBezTo>
                <a:cubicBezTo>
                  <a:pt x="708923" y="245735"/>
                  <a:pt x="709518" y="257315"/>
                  <a:pt x="714416" y="267111"/>
                </a:cubicBezTo>
                <a:cubicBezTo>
                  <a:pt x="728884" y="296047"/>
                  <a:pt x="743387" y="306474"/>
                  <a:pt x="766370" y="329457"/>
                </a:cubicBezTo>
                <a:cubicBezTo>
                  <a:pt x="787285" y="392200"/>
                  <a:pt x="780994" y="356143"/>
                  <a:pt x="755979" y="464539"/>
                </a:cubicBezTo>
                <a:cubicBezTo>
                  <a:pt x="753516" y="475211"/>
                  <a:pt x="752430" y="487158"/>
                  <a:pt x="745588" y="495711"/>
                </a:cubicBezTo>
                <a:cubicBezTo>
                  <a:pt x="737787" y="505463"/>
                  <a:pt x="724010" y="508498"/>
                  <a:pt x="714416" y="516493"/>
                </a:cubicBezTo>
                <a:cubicBezTo>
                  <a:pt x="687982" y="538522"/>
                  <a:pt x="683938" y="554790"/>
                  <a:pt x="652070" y="568448"/>
                </a:cubicBezTo>
                <a:cubicBezTo>
                  <a:pt x="638944" y="574074"/>
                  <a:pt x="624361" y="575375"/>
                  <a:pt x="610506" y="578839"/>
                </a:cubicBezTo>
                <a:cubicBezTo>
                  <a:pt x="576603" y="599181"/>
                  <a:pt x="537757" y="627597"/>
                  <a:pt x="496206" y="630793"/>
                </a:cubicBezTo>
                <a:cubicBezTo>
                  <a:pt x="471787" y="632671"/>
                  <a:pt x="447715" y="623866"/>
                  <a:pt x="423470" y="620402"/>
                </a:cubicBezTo>
                <a:cubicBezTo>
                  <a:pt x="385051" y="607596"/>
                  <a:pt x="391061" y="614762"/>
                  <a:pt x="361125" y="578839"/>
                </a:cubicBezTo>
                <a:cubicBezTo>
                  <a:pt x="353130" y="569245"/>
                  <a:pt x="350095" y="555467"/>
                  <a:pt x="340343" y="547666"/>
                </a:cubicBezTo>
                <a:cubicBezTo>
                  <a:pt x="331790" y="540824"/>
                  <a:pt x="319561" y="540739"/>
                  <a:pt x="309170" y="537275"/>
                </a:cubicBezTo>
                <a:cubicBezTo>
                  <a:pt x="298779" y="526884"/>
                  <a:pt x="289597" y="515124"/>
                  <a:pt x="277997" y="506102"/>
                </a:cubicBezTo>
                <a:cubicBezTo>
                  <a:pt x="258282" y="490768"/>
                  <a:pt x="215652" y="464539"/>
                  <a:pt x="215652" y="464539"/>
                </a:cubicBezTo>
                <a:cubicBezTo>
                  <a:pt x="212188" y="443757"/>
                  <a:pt x="219135" y="418049"/>
                  <a:pt x="205261" y="402193"/>
                </a:cubicBezTo>
                <a:cubicBezTo>
                  <a:pt x="190836" y="385707"/>
                  <a:pt x="162509" y="391208"/>
                  <a:pt x="142916" y="381411"/>
                </a:cubicBezTo>
                <a:cubicBezTo>
                  <a:pt x="0" y="309954"/>
                  <a:pt x="135601" y="358192"/>
                  <a:pt x="49397" y="329457"/>
                </a:cubicBezTo>
                <a:cubicBezTo>
                  <a:pt x="39006" y="322530"/>
                  <a:pt x="9395" y="317505"/>
                  <a:pt x="18225" y="308675"/>
                </a:cubicBezTo>
                <a:cubicBezTo>
                  <a:pt x="33123" y="293777"/>
                  <a:pt x="60583" y="304946"/>
                  <a:pt x="80570" y="298284"/>
                </a:cubicBezTo>
                <a:cubicBezTo>
                  <a:pt x="106369" y="289684"/>
                  <a:pt x="123623" y="262406"/>
                  <a:pt x="142916" y="246329"/>
                </a:cubicBezTo>
                <a:cubicBezTo>
                  <a:pt x="201814" y="197248"/>
                  <a:pt x="144515" y="255578"/>
                  <a:pt x="215652" y="204766"/>
                </a:cubicBezTo>
                <a:lnTo>
                  <a:pt x="257216" y="163202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Ελεύθερη σχεδίαση"/>
          <p:cNvSpPr/>
          <p:nvPr/>
        </p:nvSpPr>
        <p:spPr>
          <a:xfrm>
            <a:off x="4887191" y="4021282"/>
            <a:ext cx="282676" cy="303718"/>
          </a:xfrm>
          <a:custGeom>
            <a:avLst/>
            <a:gdLst>
              <a:gd name="connsiteX0" fmla="*/ 235527 w 282676"/>
              <a:gd name="connsiteY0" fmla="*/ 301336 h 303718"/>
              <a:gd name="connsiteX1" fmla="*/ 277091 w 282676"/>
              <a:gd name="connsiteY1" fmla="*/ 290945 h 303718"/>
              <a:gd name="connsiteX2" fmla="*/ 256309 w 282676"/>
              <a:gd name="connsiteY2" fmla="*/ 259773 h 303718"/>
              <a:gd name="connsiteX3" fmla="*/ 225136 w 282676"/>
              <a:gd name="connsiteY3" fmla="*/ 238991 h 303718"/>
              <a:gd name="connsiteX4" fmla="*/ 193964 w 282676"/>
              <a:gd name="connsiteY4" fmla="*/ 207818 h 303718"/>
              <a:gd name="connsiteX5" fmla="*/ 183573 w 282676"/>
              <a:gd name="connsiteY5" fmla="*/ 176645 h 303718"/>
              <a:gd name="connsiteX6" fmla="*/ 121227 w 282676"/>
              <a:gd name="connsiteY6" fmla="*/ 114300 h 303718"/>
              <a:gd name="connsiteX7" fmla="*/ 90054 w 282676"/>
              <a:gd name="connsiteY7" fmla="*/ 51954 h 303718"/>
              <a:gd name="connsiteX8" fmla="*/ 58882 w 282676"/>
              <a:gd name="connsiteY8" fmla="*/ 31173 h 303718"/>
              <a:gd name="connsiteX9" fmla="*/ 17318 w 282676"/>
              <a:gd name="connsiteY9" fmla="*/ 0 h 303718"/>
              <a:gd name="connsiteX10" fmla="*/ 69273 w 282676"/>
              <a:gd name="connsiteY10" fmla="*/ 31173 h 303718"/>
              <a:gd name="connsiteX11" fmla="*/ 100445 w 282676"/>
              <a:gd name="connsiteY11" fmla="*/ 155863 h 303718"/>
              <a:gd name="connsiteX12" fmla="*/ 131618 w 282676"/>
              <a:gd name="connsiteY12" fmla="*/ 176645 h 303718"/>
              <a:gd name="connsiteX13" fmla="*/ 142009 w 282676"/>
              <a:gd name="connsiteY13" fmla="*/ 207818 h 303718"/>
              <a:gd name="connsiteX14" fmla="*/ 214745 w 282676"/>
              <a:gd name="connsiteY14" fmla="*/ 301336 h 303718"/>
              <a:gd name="connsiteX15" fmla="*/ 235527 w 282676"/>
              <a:gd name="connsiteY15" fmla="*/ 301336 h 30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676" h="303718">
                <a:moveTo>
                  <a:pt x="235527" y="301336"/>
                </a:moveTo>
                <a:cubicBezTo>
                  <a:pt x="249382" y="297872"/>
                  <a:pt x="270704" y="303718"/>
                  <a:pt x="277091" y="290945"/>
                </a:cubicBezTo>
                <a:cubicBezTo>
                  <a:pt x="282676" y="279775"/>
                  <a:pt x="265140" y="268603"/>
                  <a:pt x="256309" y="259773"/>
                </a:cubicBezTo>
                <a:cubicBezTo>
                  <a:pt x="247478" y="250942"/>
                  <a:pt x="234730" y="246986"/>
                  <a:pt x="225136" y="238991"/>
                </a:cubicBezTo>
                <a:cubicBezTo>
                  <a:pt x="213847" y="229583"/>
                  <a:pt x="204355" y="218209"/>
                  <a:pt x="193964" y="207818"/>
                </a:cubicBezTo>
                <a:cubicBezTo>
                  <a:pt x="190500" y="197427"/>
                  <a:pt x="190298" y="185291"/>
                  <a:pt x="183573" y="176645"/>
                </a:cubicBezTo>
                <a:cubicBezTo>
                  <a:pt x="165529" y="153446"/>
                  <a:pt x="121227" y="114300"/>
                  <a:pt x="121227" y="114300"/>
                </a:cubicBezTo>
                <a:cubicBezTo>
                  <a:pt x="112776" y="88946"/>
                  <a:pt x="110197" y="72097"/>
                  <a:pt x="90054" y="51954"/>
                </a:cubicBezTo>
                <a:cubicBezTo>
                  <a:pt x="81224" y="43124"/>
                  <a:pt x="69044" y="38431"/>
                  <a:pt x="58882" y="31173"/>
                </a:cubicBezTo>
                <a:cubicBezTo>
                  <a:pt x="44789" y="21107"/>
                  <a:pt x="0" y="0"/>
                  <a:pt x="17318" y="0"/>
                </a:cubicBezTo>
                <a:cubicBezTo>
                  <a:pt x="37514" y="0"/>
                  <a:pt x="51955" y="20782"/>
                  <a:pt x="69273" y="31173"/>
                </a:cubicBezTo>
                <a:cubicBezTo>
                  <a:pt x="75050" y="83162"/>
                  <a:pt x="64653" y="120071"/>
                  <a:pt x="100445" y="155863"/>
                </a:cubicBezTo>
                <a:cubicBezTo>
                  <a:pt x="109276" y="164694"/>
                  <a:pt x="121227" y="169718"/>
                  <a:pt x="131618" y="176645"/>
                </a:cubicBezTo>
                <a:cubicBezTo>
                  <a:pt x="135082" y="187036"/>
                  <a:pt x="136690" y="198243"/>
                  <a:pt x="142009" y="207818"/>
                </a:cubicBezTo>
                <a:cubicBezTo>
                  <a:pt x="173080" y="263744"/>
                  <a:pt x="176882" y="263472"/>
                  <a:pt x="214745" y="301336"/>
                </a:cubicBezTo>
                <a:lnTo>
                  <a:pt x="235527" y="30133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6"/>
            <a:ext cx="40925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1357290" y="928670"/>
            <a:ext cx="2476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φυτοπλαγκτόν </a:t>
            </a:r>
            <a:endParaRPr lang="el-GR" sz="2800" dirty="0"/>
          </a:p>
        </p:txBody>
      </p:sp>
      <p:sp>
        <p:nvSpPr>
          <p:cNvPr id="9" name="8 - Ορθογώνιο"/>
          <p:cNvSpPr/>
          <p:nvPr/>
        </p:nvSpPr>
        <p:spPr>
          <a:xfrm>
            <a:off x="428596" y="1428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Περιλαμβάνει όλους τους </a:t>
            </a:r>
            <a:r>
              <a:rPr lang="el-GR" u="sng" dirty="0" smtClean="0"/>
              <a:t>μικροοργανισμούς</a:t>
            </a:r>
            <a:r>
              <a:rPr lang="el-GR" dirty="0" smtClean="0"/>
              <a:t> που κάνουν </a:t>
            </a:r>
            <a:r>
              <a:rPr lang="el-GR" u="sng" dirty="0" smtClean="0"/>
              <a:t>φωτοσύνθεση</a:t>
            </a:r>
            <a:r>
              <a:rPr lang="el-GR" dirty="0" smtClean="0"/>
              <a:t>,  και ζουν  σε λίμνες, ποτάμια, ωκεανούς</a:t>
            </a:r>
            <a:endParaRPr lang="el-GR" dirty="0"/>
          </a:p>
        </p:txBody>
      </p:sp>
      <p:pic>
        <p:nvPicPr>
          <p:cNvPr id="2" name="Picture 2" descr="https://www.shutterstock.com/image-photo/phytoplankton-micrasterias-staurastrum-spondylosium-staurodesmus-260nw-2310814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4071934" cy="246783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9167" y="3286124"/>
            <a:ext cx="659483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6000760" y="2000240"/>
            <a:ext cx="182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φυτοπλαγκτόν </a:t>
            </a:r>
            <a:endParaRPr lang="el-GR" sz="2000" dirty="0"/>
          </a:p>
        </p:txBody>
      </p:sp>
      <p:sp>
        <p:nvSpPr>
          <p:cNvPr id="10" name="9 - Ορθογώνιο"/>
          <p:cNvSpPr/>
          <p:nvPr/>
        </p:nvSpPr>
        <p:spPr>
          <a:xfrm>
            <a:off x="142844" y="4643446"/>
            <a:ext cx="182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φυτοπλαγκτόν 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338</Words>
  <PresentationFormat>Προβολή στην οθόνη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Α1.1  ΓΕΩΓΡΑΦΙΚΕΣ    ΣΥΝΤΕΤΑΓΜΕΝΕΣ</dc:title>
  <dc:creator>hp pc</dc:creator>
  <cp:lastModifiedBy>hp pc</cp:lastModifiedBy>
  <cp:revision>177</cp:revision>
  <dcterms:created xsi:type="dcterms:W3CDTF">2022-09-15T13:33:16Z</dcterms:created>
  <dcterms:modified xsi:type="dcterms:W3CDTF">2024-03-14T19:56:36Z</dcterms:modified>
</cp:coreProperties>
</file>