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5" r:id="rId4"/>
    <p:sldId id="334" r:id="rId5"/>
    <p:sldId id="336" r:id="rId6"/>
    <p:sldId id="337" r:id="rId7"/>
    <p:sldId id="323" r:id="rId8"/>
    <p:sldId id="338" r:id="rId9"/>
    <p:sldId id="324" r:id="rId10"/>
    <p:sldId id="339" r:id="rId11"/>
    <p:sldId id="341" r:id="rId12"/>
    <p:sldId id="342" r:id="rId13"/>
    <p:sldId id="343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5092"/>
    <a:srgbClr val="FFCC00"/>
    <a:srgbClr val="23E328"/>
    <a:srgbClr val="055B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1961456" y="3103418"/>
            <a:ext cx="2111780" cy="609600"/>
          </a:xfrm>
          <a:custGeom>
            <a:avLst/>
            <a:gdLst>
              <a:gd name="connsiteX0" fmla="*/ 1820835 w 2111780"/>
              <a:gd name="connsiteY0" fmla="*/ 318655 h 609600"/>
              <a:gd name="connsiteX1" fmla="*/ 1737708 w 2111780"/>
              <a:gd name="connsiteY1" fmla="*/ 290946 h 609600"/>
              <a:gd name="connsiteX2" fmla="*/ 1696144 w 2111780"/>
              <a:gd name="connsiteY2" fmla="*/ 277091 h 609600"/>
              <a:gd name="connsiteX3" fmla="*/ 1654580 w 2111780"/>
              <a:gd name="connsiteY3" fmla="*/ 235527 h 609600"/>
              <a:gd name="connsiteX4" fmla="*/ 1626871 w 2111780"/>
              <a:gd name="connsiteY4" fmla="*/ 193964 h 609600"/>
              <a:gd name="connsiteX5" fmla="*/ 1585308 w 2111780"/>
              <a:gd name="connsiteY5" fmla="*/ 180109 h 609600"/>
              <a:gd name="connsiteX6" fmla="*/ 1571453 w 2111780"/>
              <a:gd name="connsiteY6" fmla="*/ 138546 h 609600"/>
              <a:gd name="connsiteX7" fmla="*/ 1516035 w 2111780"/>
              <a:gd name="connsiteY7" fmla="*/ 124691 h 609600"/>
              <a:gd name="connsiteX8" fmla="*/ 1335926 w 2111780"/>
              <a:gd name="connsiteY8" fmla="*/ 83127 h 609600"/>
              <a:gd name="connsiteX9" fmla="*/ 1044980 w 2111780"/>
              <a:gd name="connsiteY9" fmla="*/ 83127 h 609600"/>
              <a:gd name="connsiteX10" fmla="*/ 823308 w 2111780"/>
              <a:gd name="connsiteY10" fmla="*/ 27709 h 609600"/>
              <a:gd name="connsiteX11" fmla="*/ 823308 w 2111780"/>
              <a:gd name="connsiteY11" fmla="*/ 27709 h 609600"/>
              <a:gd name="connsiteX12" fmla="*/ 657053 w 2111780"/>
              <a:gd name="connsiteY12" fmla="*/ 0 h 609600"/>
              <a:gd name="connsiteX13" fmla="*/ 310689 w 2111780"/>
              <a:gd name="connsiteY13" fmla="*/ 13855 h 609600"/>
              <a:gd name="connsiteX14" fmla="*/ 158289 w 2111780"/>
              <a:gd name="connsiteY14" fmla="*/ 41564 h 609600"/>
              <a:gd name="connsiteX15" fmla="*/ 33599 w 2111780"/>
              <a:gd name="connsiteY15" fmla="*/ 69273 h 609600"/>
              <a:gd name="connsiteX16" fmla="*/ 5889 w 2111780"/>
              <a:gd name="connsiteY16" fmla="*/ 96982 h 609600"/>
              <a:gd name="connsiteX17" fmla="*/ 19744 w 2111780"/>
              <a:gd name="connsiteY17" fmla="*/ 166255 h 609600"/>
              <a:gd name="connsiteX18" fmla="*/ 144435 w 2111780"/>
              <a:gd name="connsiteY18" fmla="*/ 235527 h 609600"/>
              <a:gd name="connsiteX19" fmla="*/ 185999 w 2111780"/>
              <a:gd name="connsiteY19" fmla="*/ 263237 h 609600"/>
              <a:gd name="connsiteX20" fmla="*/ 338399 w 2111780"/>
              <a:gd name="connsiteY20" fmla="*/ 304800 h 609600"/>
              <a:gd name="connsiteX21" fmla="*/ 476944 w 2111780"/>
              <a:gd name="connsiteY21" fmla="*/ 318655 h 609600"/>
              <a:gd name="connsiteX22" fmla="*/ 560071 w 2111780"/>
              <a:gd name="connsiteY22" fmla="*/ 346364 h 609600"/>
              <a:gd name="connsiteX23" fmla="*/ 601635 w 2111780"/>
              <a:gd name="connsiteY23" fmla="*/ 360218 h 609600"/>
              <a:gd name="connsiteX24" fmla="*/ 643199 w 2111780"/>
              <a:gd name="connsiteY24" fmla="*/ 387927 h 609600"/>
              <a:gd name="connsiteX25" fmla="*/ 781744 w 2111780"/>
              <a:gd name="connsiteY25" fmla="*/ 429491 h 609600"/>
              <a:gd name="connsiteX26" fmla="*/ 878726 w 2111780"/>
              <a:gd name="connsiteY26" fmla="*/ 457200 h 609600"/>
              <a:gd name="connsiteX27" fmla="*/ 975708 w 2111780"/>
              <a:gd name="connsiteY27" fmla="*/ 471055 h 609600"/>
              <a:gd name="connsiteX28" fmla="*/ 1086544 w 2111780"/>
              <a:gd name="connsiteY28" fmla="*/ 498764 h 609600"/>
              <a:gd name="connsiteX29" fmla="*/ 1169671 w 2111780"/>
              <a:gd name="connsiteY29" fmla="*/ 526473 h 609600"/>
              <a:gd name="connsiteX30" fmla="*/ 1252799 w 2111780"/>
              <a:gd name="connsiteY30" fmla="*/ 554182 h 609600"/>
              <a:gd name="connsiteX31" fmla="*/ 1335926 w 2111780"/>
              <a:gd name="connsiteY31" fmla="*/ 581891 h 609600"/>
              <a:gd name="connsiteX32" fmla="*/ 1377489 w 2111780"/>
              <a:gd name="connsiteY32" fmla="*/ 595746 h 609600"/>
              <a:gd name="connsiteX33" fmla="*/ 1696144 w 2111780"/>
              <a:gd name="connsiteY33" fmla="*/ 609600 h 609600"/>
              <a:gd name="connsiteX34" fmla="*/ 2042508 w 2111780"/>
              <a:gd name="connsiteY34" fmla="*/ 595746 h 609600"/>
              <a:gd name="connsiteX35" fmla="*/ 2097926 w 2111780"/>
              <a:gd name="connsiteY35" fmla="*/ 581891 h 609600"/>
              <a:gd name="connsiteX36" fmla="*/ 2111780 w 2111780"/>
              <a:gd name="connsiteY36" fmla="*/ 540327 h 609600"/>
              <a:gd name="connsiteX37" fmla="*/ 2084071 w 2111780"/>
              <a:gd name="connsiteY37" fmla="*/ 429491 h 609600"/>
              <a:gd name="connsiteX38" fmla="*/ 2042508 w 2111780"/>
              <a:gd name="connsiteY38" fmla="*/ 387927 h 609600"/>
              <a:gd name="connsiteX39" fmla="*/ 2000944 w 2111780"/>
              <a:gd name="connsiteY39" fmla="*/ 374073 h 609600"/>
              <a:gd name="connsiteX40" fmla="*/ 1793126 w 2111780"/>
              <a:gd name="connsiteY40" fmla="*/ 360218 h 609600"/>
              <a:gd name="connsiteX41" fmla="*/ 1820835 w 2111780"/>
              <a:gd name="connsiteY41" fmla="*/ 31865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11780" h="609600">
                <a:moveTo>
                  <a:pt x="1820835" y="318655"/>
                </a:moveTo>
                <a:lnTo>
                  <a:pt x="1737708" y="290946"/>
                </a:lnTo>
                <a:lnTo>
                  <a:pt x="1696144" y="277091"/>
                </a:lnTo>
                <a:cubicBezTo>
                  <a:pt x="1682289" y="263236"/>
                  <a:pt x="1667123" y="250579"/>
                  <a:pt x="1654580" y="235527"/>
                </a:cubicBezTo>
                <a:cubicBezTo>
                  <a:pt x="1643920" y="222735"/>
                  <a:pt x="1639873" y="204366"/>
                  <a:pt x="1626871" y="193964"/>
                </a:cubicBezTo>
                <a:cubicBezTo>
                  <a:pt x="1615467" y="184841"/>
                  <a:pt x="1599162" y="184727"/>
                  <a:pt x="1585308" y="180109"/>
                </a:cubicBezTo>
                <a:cubicBezTo>
                  <a:pt x="1580690" y="166255"/>
                  <a:pt x="1582857" y="147669"/>
                  <a:pt x="1571453" y="138546"/>
                </a:cubicBezTo>
                <a:cubicBezTo>
                  <a:pt x="1556584" y="126651"/>
                  <a:pt x="1534654" y="128681"/>
                  <a:pt x="1516035" y="124691"/>
                </a:cubicBezTo>
                <a:cubicBezTo>
                  <a:pt x="1344823" y="88003"/>
                  <a:pt x="1427857" y="113772"/>
                  <a:pt x="1335926" y="83127"/>
                </a:cubicBezTo>
                <a:cubicBezTo>
                  <a:pt x="1193479" y="100933"/>
                  <a:pt x="1216706" y="105526"/>
                  <a:pt x="1044980" y="83127"/>
                </a:cubicBezTo>
                <a:cubicBezTo>
                  <a:pt x="935114" y="68797"/>
                  <a:pt x="915566" y="58462"/>
                  <a:pt x="823308" y="27709"/>
                </a:cubicBezTo>
                <a:lnTo>
                  <a:pt x="823308" y="27709"/>
                </a:lnTo>
                <a:cubicBezTo>
                  <a:pt x="722014" y="7451"/>
                  <a:pt x="777347" y="17185"/>
                  <a:pt x="657053" y="0"/>
                </a:cubicBezTo>
                <a:cubicBezTo>
                  <a:pt x="541598" y="4618"/>
                  <a:pt x="426011" y="6647"/>
                  <a:pt x="310689" y="13855"/>
                </a:cubicBezTo>
                <a:cubicBezTo>
                  <a:pt x="227148" y="19076"/>
                  <a:pt x="226560" y="26393"/>
                  <a:pt x="158289" y="41564"/>
                </a:cubicBezTo>
                <a:cubicBezTo>
                  <a:pt x="0" y="76739"/>
                  <a:pt x="168744" y="35486"/>
                  <a:pt x="33599" y="69273"/>
                </a:cubicBezTo>
                <a:cubicBezTo>
                  <a:pt x="24362" y="78509"/>
                  <a:pt x="7736" y="84051"/>
                  <a:pt x="5889" y="96982"/>
                </a:cubicBezTo>
                <a:cubicBezTo>
                  <a:pt x="2559" y="120294"/>
                  <a:pt x="5287" y="147667"/>
                  <a:pt x="19744" y="166255"/>
                </a:cubicBezTo>
                <a:cubicBezTo>
                  <a:pt x="53092" y="209132"/>
                  <a:pt x="98436" y="220195"/>
                  <a:pt x="144435" y="235527"/>
                </a:cubicBezTo>
                <a:cubicBezTo>
                  <a:pt x="158290" y="244764"/>
                  <a:pt x="170783" y="256474"/>
                  <a:pt x="185999" y="263237"/>
                </a:cubicBezTo>
                <a:cubicBezTo>
                  <a:pt x="227777" y="281805"/>
                  <a:pt x="291833" y="298591"/>
                  <a:pt x="338399" y="304800"/>
                </a:cubicBezTo>
                <a:cubicBezTo>
                  <a:pt x="384404" y="310934"/>
                  <a:pt x="430762" y="314037"/>
                  <a:pt x="476944" y="318655"/>
                </a:cubicBezTo>
                <a:lnTo>
                  <a:pt x="560071" y="346364"/>
                </a:lnTo>
                <a:lnTo>
                  <a:pt x="601635" y="360218"/>
                </a:lnTo>
                <a:cubicBezTo>
                  <a:pt x="615490" y="369454"/>
                  <a:pt x="627983" y="381164"/>
                  <a:pt x="643199" y="387927"/>
                </a:cubicBezTo>
                <a:cubicBezTo>
                  <a:pt x="702475" y="414272"/>
                  <a:pt x="725315" y="413369"/>
                  <a:pt x="781744" y="429491"/>
                </a:cubicBezTo>
                <a:cubicBezTo>
                  <a:pt x="833686" y="444332"/>
                  <a:pt x="819160" y="446370"/>
                  <a:pt x="878726" y="457200"/>
                </a:cubicBezTo>
                <a:cubicBezTo>
                  <a:pt x="910855" y="463042"/>
                  <a:pt x="943381" y="466437"/>
                  <a:pt x="975708" y="471055"/>
                </a:cubicBezTo>
                <a:cubicBezTo>
                  <a:pt x="1101828" y="513094"/>
                  <a:pt x="902627" y="448604"/>
                  <a:pt x="1086544" y="498764"/>
                </a:cubicBezTo>
                <a:cubicBezTo>
                  <a:pt x="1114723" y="506449"/>
                  <a:pt x="1141962" y="517237"/>
                  <a:pt x="1169671" y="526473"/>
                </a:cubicBezTo>
                <a:lnTo>
                  <a:pt x="1252799" y="554182"/>
                </a:lnTo>
                <a:lnTo>
                  <a:pt x="1335926" y="581891"/>
                </a:lnTo>
                <a:cubicBezTo>
                  <a:pt x="1349780" y="586509"/>
                  <a:pt x="1362899" y="595112"/>
                  <a:pt x="1377489" y="595746"/>
                </a:cubicBezTo>
                <a:lnTo>
                  <a:pt x="1696144" y="609600"/>
                </a:lnTo>
                <a:cubicBezTo>
                  <a:pt x="1811599" y="604982"/>
                  <a:pt x="1927235" y="603696"/>
                  <a:pt x="2042508" y="595746"/>
                </a:cubicBezTo>
                <a:cubicBezTo>
                  <a:pt x="2061504" y="594436"/>
                  <a:pt x="2083057" y="593786"/>
                  <a:pt x="2097926" y="581891"/>
                </a:cubicBezTo>
                <a:cubicBezTo>
                  <a:pt x="2109330" y="572768"/>
                  <a:pt x="2107162" y="554182"/>
                  <a:pt x="2111780" y="540327"/>
                </a:cubicBezTo>
                <a:cubicBezTo>
                  <a:pt x="2109781" y="530330"/>
                  <a:pt x="2096244" y="447751"/>
                  <a:pt x="2084071" y="429491"/>
                </a:cubicBezTo>
                <a:cubicBezTo>
                  <a:pt x="2073203" y="413188"/>
                  <a:pt x="2058811" y="398795"/>
                  <a:pt x="2042508" y="387927"/>
                </a:cubicBezTo>
                <a:cubicBezTo>
                  <a:pt x="2030357" y="379826"/>
                  <a:pt x="2015459" y="375686"/>
                  <a:pt x="2000944" y="374073"/>
                </a:cubicBezTo>
                <a:cubicBezTo>
                  <a:pt x="1931942" y="366406"/>
                  <a:pt x="1862399" y="364836"/>
                  <a:pt x="1793126" y="360218"/>
                </a:cubicBezTo>
                <a:cubicBezTo>
                  <a:pt x="1777810" y="314274"/>
                  <a:pt x="1779271" y="333259"/>
                  <a:pt x="1820835" y="31865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6909432" y="2854036"/>
            <a:ext cx="1897977" cy="584293"/>
          </a:xfrm>
          <a:custGeom>
            <a:avLst/>
            <a:gdLst>
              <a:gd name="connsiteX0" fmla="*/ 1666532 w 1897977"/>
              <a:gd name="connsiteY0" fmla="*/ 207819 h 584293"/>
              <a:gd name="connsiteX1" fmla="*/ 1527986 w 1897977"/>
              <a:gd name="connsiteY1" fmla="*/ 193964 h 584293"/>
              <a:gd name="connsiteX2" fmla="*/ 1472568 w 1897977"/>
              <a:gd name="connsiteY2" fmla="*/ 180109 h 584293"/>
              <a:gd name="connsiteX3" fmla="*/ 1306313 w 1897977"/>
              <a:gd name="connsiteY3" fmla="*/ 166255 h 584293"/>
              <a:gd name="connsiteX4" fmla="*/ 1167768 w 1897977"/>
              <a:gd name="connsiteY4" fmla="*/ 124691 h 584293"/>
              <a:gd name="connsiteX5" fmla="*/ 1043077 w 1897977"/>
              <a:gd name="connsiteY5" fmla="*/ 69273 h 584293"/>
              <a:gd name="connsiteX6" fmla="*/ 1001513 w 1897977"/>
              <a:gd name="connsiteY6" fmla="*/ 55419 h 584293"/>
              <a:gd name="connsiteX7" fmla="*/ 765986 w 1897977"/>
              <a:gd name="connsiteY7" fmla="*/ 27709 h 584293"/>
              <a:gd name="connsiteX8" fmla="*/ 613586 w 1897977"/>
              <a:gd name="connsiteY8" fmla="*/ 0 h 584293"/>
              <a:gd name="connsiteX9" fmla="*/ 294932 w 1897977"/>
              <a:gd name="connsiteY9" fmla="*/ 13855 h 584293"/>
              <a:gd name="connsiteX10" fmla="*/ 253368 w 1897977"/>
              <a:gd name="connsiteY10" fmla="*/ 27709 h 584293"/>
              <a:gd name="connsiteX11" fmla="*/ 73259 w 1897977"/>
              <a:gd name="connsiteY11" fmla="*/ 55419 h 584293"/>
              <a:gd name="connsiteX12" fmla="*/ 31695 w 1897977"/>
              <a:gd name="connsiteY12" fmla="*/ 69273 h 584293"/>
              <a:gd name="connsiteX13" fmla="*/ 3986 w 1897977"/>
              <a:gd name="connsiteY13" fmla="*/ 110837 h 584293"/>
              <a:gd name="connsiteX14" fmla="*/ 45550 w 1897977"/>
              <a:gd name="connsiteY14" fmla="*/ 207819 h 584293"/>
              <a:gd name="connsiteX15" fmla="*/ 128677 w 1897977"/>
              <a:gd name="connsiteY15" fmla="*/ 235528 h 584293"/>
              <a:gd name="connsiteX16" fmla="*/ 211804 w 1897977"/>
              <a:gd name="connsiteY16" fmla="*/ 263237 h 584293"/>
              <a:gd name="connsiteX17" fmla="*/ 308786 w 1897977"/>
              <a:gd name="connsiteY17" fmla="*/ 290946 h 584293"/>
              <a:gd name="connsiteX18" fmla="*/ 391913 w 1897977"/>
              <a:gd name="connsiteY18" fmla="*/ 318655 h 584293"/>
              <a:gd name="connsiteX19" fmla="*/ 433477 w 1897977"/>
              <a:gd name="connsiteY19" fmla="*/ 332509 h 584293"/>
              <a:gd name="connsiteX20" fmla="*/ 488895 w 1897977"/>
              <a:gd name="connsiteY20" fmla="*/ 346364 h 584293"/>
              <a:gd name="connsiteX21" fmla="*/ 613586 w 1897977"/>
              <a:gd name="connsiteY21" fmla="*/ 387928 h 584293"/>
              <a:gd name="connsiteX22" fmla="*/ 710568 w 1897977"/>
              <a:gd name="connsiteY22" fmla="*/ 415637 h 584293"/>
              <a:gd name="connsiteX23" fmla="*/ 821404 w 1897977"/>
              <a:gd name="connsiteY23" fmla="*/ 429491 h 584293"/>
              <a:gd name="connsiteX24" fmla="*/ 918386 w 1897977"/>
              <a:gd name="connsiteY24" fmla="*/ 443346 h 584293"/>
              <a:gd name="connsiteX25" fmla="*/ 1001513 w 1897977"/>
              <a:gd name="connsiteY25" fmla="*/ 471055 h 584293"/>
              <a:gd name="connsiteX26" fmla="*/ 1167768 w 1897977"/>
              <a:gd name="connsiteY26" fmla="*/ 498764 h 584293"/>
              <a:gd name="connsiteX27" fmla="*/ 1514132 w 1897977"/>
              <a:gd name="connsiteY27" fmla="*/ 540328 h 584293"/>
              <a:gd name="connsiteX28" fmla="*/ 1666532 w 1897977"/>
              <a:gd name="connsiteY28" fmla="*/ 554182 h 584293"/>
              <a:gd name="connsiteX29" fmla="*/ 1860495 w 1897977"/>
              <a:gd name="connsiteY29" fmla="*/ 540328 h 584293"/>
              <a:gd name="connsiteX30" fmla="*/ 1846641 w 1897977"/>
              <a:gd name="connsiteY30" fmla="*/ 387928 h 584293"/>
              <a:gd name="connsiteX31" fmla="*/ 1832786 w 1897977"/>
              <a:gd name="connsiteY31" fmla="*/ 346364 h 584293"/>
              <a:gd name="connsiteX32" fmla="*/ 1763513 w 1897977"/>
              <a:gd name="connsiteY32" fmla="*/ 263237 h 584293"/>
              <a:gd name="connsiteX33" fmla="*/ 1721950 w 1897977"/>
              <a:gd name="connsiteY33" fmla="*/ 235528 h 584293"/>
              <a:gd name="connsiteX34" fmla="*/ 1638823 w 1897977"/>
              <a:gd name="connsiteY34" fmla="*/ 207819 h 584293"/>
              <a:gd name="connsiteX35" fmla="*/ 1583404 w 1897977"/>
              <a:gd name="connsiteY35" fmla="*/ 193964 h 5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977" h="584293">
                <a:moveTo>
                  <a:pt x="1666532" y="207819"/>
                </a:moveTo>
                <a:cubicBezTo>
                  <a:pt x="1620350" y="203201"/>
                  <a:pt x="1573932" y="200528"/>
                  <a:pt x="1527986" y="193964"/>
                </a:cubicBezTo>
                <a:cubicBezTo>
                  <a:pt x="1509136" y="191271"/>
                  <a:pt x="1491462" y="182471"/>
                  <a:pt x="1472568" y="180109"/>
                </a:cubicBezTo>
                <a:cubicBezTo>
                  <a:pt x="1417387" y="173211"/>
                  <a:pt x="1361731" y="170873"/>
                  <a:pt x="1306313" y="166255"/>
                </a:cubicBezTo>
                <a:cubicBezTo>
                  <a:pt x="1275335" y="158510"/>
                  <a:pt x="1188005" y="138182"/>
                  <a:pt x="1167768" y="124691"/>
                </a:cubicBezTo>
                <a:cubicBezTo>
                  <a:pt x="1101902" y="80781"/>
                  <a:pt x="1141999" y="102247"/>
                  <a:pt x="1043077" y="69273"/>
                </a:cubicBezTo>
                <a:cubicBezTo>
                  <a:pt x="1029222" y="64655"/>
                  <a:pt x="1015833" y="58283"/>
                  <a:pt x="1001513" y="55419"/>
                </a:cubicBezTo>
                <a:cubicBezTo>
                  <a:pt x="877711" y="30657"/>
                  <a:pt x="955708" y="43520"/>
                  <a:pt x="765986" y="27709"/>
                </a:cubicBezTo>
                <a:cubicBezTo>
                  <a:pt x="743469" y="23206"/>
                  <a:pt x="631305" y="0"/>
                  <a:pt x="613586" y="0"/>
                </a:cubicBezTo>
                <a:cubicBezTo>
                  <a:pt x="507268" y="0"/>
                  <a:pt x="401150" y="9237"/>
                  <a:pt x="294932" y="13855"/>
                </a:cubicBezTo>
                <a:cubicBezTo>
                  <a:pt x="281077" y="18473"/>
                  <a:pt x="267688" y="24845"/>
                  <a:pt x="253368" y="27709"/>
                </a:cubicBezTo>
                <a:cubicBezTo>
                  <a:pt x="142874" y="49808"/>
                  <a:pt x="176299" y="32521"/>
                  <a:pt x="73259" y="55419"/>
                </a:cubicBezTo>
                <a:cubicBezTo>
                  <a:pt x="59003" y="58587"/>
                  <a:pt x="45550" y="64655"/>
                  <a:pt x="31695" y="69273"/>
                </a:cubicBezTo>
                <a:cubicBezTo>
                  <a:pt x="22459" y="83128"/>
                  <a:pt x="6051" y="94314"/>
                  <a:pt x="3986" y="110837"/>
                </a:cubicBezTo>
                <a:cubicBezTo>
                  <a:pt x="0" y="142729"/>
                  <a:pt x="12508" y="191298"/>
                  <a:pt x="45550" y="207819"/>
                </a:cubicBezTo>
                <a:cubicBezTo>
                  <a:pt x="71674" y="220881"/>
                  <a:pt x="100968" y="226292"/>
                  <a:pt x="128677" y="235528"/>
                </a:cubicBezTo>
                <a:lnTo>
                  <a:pt x="211804" y="263237"/>
                </a:lnTo>
                <a:cubicBezTo>
                  <a:pt x="351459" y="309789"/>
                  <a:pt x="134859" y="238767"/>
                  <a:pt x="308786" y="290946"/>
                </a:cubicBezTo>
                <a:cubicBezTo>
                  <a:pt x="336762" y="299339"/>
                  <a:pt x="364204" y="309419"/>
                  <a:pt x="391913" y="318655"/>
                </a:cubicBezTo>
                <a:cubicBezTo>
                  <a:pt x="405768" y="323273"/>
                  <a:pt x="419309" y="328967"/>
                  <a:pt x="433477" y="332509"/>
                </a:cubicBezTo>
                <a:cubicBezTo>
                  <a:pt x="451950" y="337127"/>
                  <a:pt x="470657" y="340893"/>
                  <a:pt x="488895" y="346364"/>
                </a:cubicBezTo>
                <a:cubicBezTo>
                  <a:pt x="488973" y="346388"/>
                  <a:pt x="592765" y="380988"/>
                  <a:pt x="613586" y="387928"/>
                </a:cubicBezTo>
                <a:cubicBezTo>
                  <a:pt x="646520" y="398906"/>
                  <a:pt x="675786" y="409840"/>
                  <a:pt x="710568" y="415637"/>
                </a:cubicBezTo>
                <a:cubicBezTo>
                  <a:pt x="747294" y="421758"/>
                  <a:pt x="784498" y="424570"/>
                  <a:pt x="821404" y="429491"/>
                </a:cubicBezTo>
                <a:lnTo>
                  <a:pt x="918386" y="443346"/>
                </a:lnTo>
                <a:cubicBezTo>
                  <a:pt x="946095" y="452582"/>
                  <a:pt x="972872" y="465327"/>
                  <a:pt x="1001513" y="471055"/>
                </a:cubicBezTo>
                <a:cubicBezTo>
                  <a:pt x="1102807" y="491313"/>
                  <a:pt x="1047474" y="481579"/>
                  <a:pt x="1167768" y="498764"/>
                </a:cubicBezTo>
                <a:cubicBezTo>
                  <a:pt x="1306115" y="544881"/>
                  <a:pt x="1194789" y="511297"/>
                  <a:pt x="1514132" y="540328"/>
                </a:cubicBezTo>
                <a:lnTo>
                  <a:pt x="1666532" y="554182"/>
                </a:lnTo>
                <a:cubicBezTo>
                  <a:pt x="1731186" y="549564"/>
                  <a:pt x="1812866" y="584293"/>
                  <a:pt x="1860495" y="540328"/>
                </a:cubicBezTo>
                <a:cubicBezTo>
                  <a:pt x="1897977" y="505729"/>
                  <a:pt x="1853855" y="438425"/>
                  <a:pt x="1846641" y="387928"/>
                </a:cubicBezTo>
                <a:cubicBezTo>
                  <a:pt x="1844576" y="373471"/>
                  <a:pt x="1839317" y="359426"/>
                  <a:pt x="1832786" y="346364"/>
                </a:cubicBezTo>
                <a:cubicBezTo>
                  <a:pt x="1817216" y="315224"/>
                  <a:pt x="1789779" y="285125"/>
                  <a:pt x="1763513" y="263237"/>
                </a:cubicBezTo>
                <a:cubicBezTo>
                  <a:pt x="1750721" y="252577"/>
                  <a:pt x="1737166" y="242291"/>
                  <a:pt x="1721950" y="235528"/>
                </a:cubicBezTo>
                <a:cubicBezTo>
                  <a:pt x="1695260" y="223666"/>
                  <a:pt x="1666532" y="217055"/>
                  <a:pt x="1638823" y="207819"/>
                </a:cubicBezTo>
                <a:cubicBezTo>
                  <a:pt x="1592877" y="192504"/>
                  <a:pt x="1611863" y="193964"/>
                  <a:pt x="1583404" y="19396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1787236" y="5624945"/>
            <a:ext cx="1009471" cy="210890"/>
          </a:xfrm>
          <a:custGeom>
            <a:avLst/>
            <a:gdLst>
              <a:gd name="connsiteX0" fmla="*/ 969819 w 1009471"/>
              <a:gd name="connsiteY0" fmla="*/ 0 h 210890"/>
              <a:gd name="connsiteX1" fmla="*/ 360219 w 1009471"/>
              <a:gd name="connsiteY1" fmla="*/ 13855 h 210890"/>
              <a:gd name="connsiteX2" fmla="*/ 83128 w 1009471"/>
              <a:gd name="connsiteY2" fmla="*/ 55419 h 210890"/>
              <a:gd name="connsiteX3" fmla="*/ 0 w 1009471"/>
              <a:gd name="connsiteY3" fmla="*/ 83128 h 210890"/>
              <a:gd name="connsiteX4" fmla="*/ 55419 w 1009471"/>
              <a:gd name="connsiteY4" fmla="*/ 180110 h 210890"/>
              <a:gd name="connsiteX5" fmla="*/ 138546 w 1009471"/>
              <a:gd name="connsiteY5" fmla="*/ 207819 h 210890"/>
              <a:gd name="connsiteX6" fmla="*/ 651164 w 1009471"/>
              <a:gd name="connsiteY6" fmla="*/ 180110 h 210890"/>
              <a:gd name="connsiteX7" fmla="*/ 692728 w 1009471"/>
              <a:gd name="connsiteY7" fmla="*/ 166255 h 210890"/>
              <a:gd name="connsiteX8" fmla="*/ 748146 w 1009471"/>
              <a:gd name="connsiteY8" fmla="*/ 152400 h 210890"/>
              <a:gd name="connsiteX9" fmla="*/ 872837 w 1009471"/>
              <a:gd name="connsiteY9" fmla="*/ 124691 h 210890"/>
              <a:gd name="connsiteX10" fmla="*/ 955964 w 1009471"/>
              <a:gd name="connsiteY10" fmla="*/ 96982 h 210890"/>
              <a:gd name="connsiteX11" fmla="*/ 955964 w 1009471"/>
              <a:gd name="connsiteY11" fmla="*/ 13855 h 210890"/>
              <a:gd name="connsiteX12" fmla="*/ 886691 w 1009471"/>
              <a:gd name="connsiteY12" fmla="*/ 0 h 21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471" h="210890">
                <a:moveTo>
                  <a:pt x="969819" y="0"/>
                </a:moveTo>
                <a:lnTo>
                  <a:pt x="360219" y="13855"/>
                </a:lnTo>
                <a:cubicBezTo>
                  <a:pt x="318557" y="15457"/>
                  <a:pt x="97607" y="50593"/>
                  <a:pt x="83128" y="55419"/>
                </a:cubicBezTo>
                <a:lnTo>
                  <a:pt x="0" y="83128"/>
                </a:lnTo>
                <a:cubicBezTo>
                  <a:pt x="11707" y="129953"/>
                  <a:pt x="7492" y="153484"/>
                  <a:pt x="55419" y="180110"/>
                </a:cubicBezTo>
                <a:cubicBezTo>
                  <a:pt x="80951" y="194295"/>
                  <a:pt x="138546" y="207819"/>
                  <a:pt x="138546" y="207819"/>
                </a:cubicBezTo>
                <a:cubicBezTo>
                  <a:pt x="245911" y="204240"/>
                  <a:pt x="497261" y="210890"/>
                  <a:pt x="651164" y="180110"/>
                </a:cubicBezTo>
                <a:cubicBezTo>
                  <a:pt x="665485" y="177246"/>
                  <a:pt x="678686" y="170267"/>
                  <a:pt x="692728" y="166255"/>
                </a:cubicBezTo>
                <a:cubicBezTo>
                  <a:pt x="711037" y="161024"/>
                  <a:pt x="729558" y="156531"/>
                  <a:pt x="748146" y="152400"/>
                </a:cubicBezTo>
                <a:cubicBezTo>
                  <a:pt x="799014" y="141096"/>
                  <a:pt x="824554" y="139176"/>
                  <a:pt x="872837" y="124691"/>
                </a:cubicBezTo>
                <a:cubicBezTo>
                  <a:pt x="900813" y="116298"/>
                  <a:pt x="955964" y="96982"/>
                  <a:pt x="955964" y="96982"/>
                </a:cubicBezTo>
                <a:cubicBezTo>
                  <a:pt x="976348" y="66407"/>
                  <a:pt x="1009471" y="44431"/>
                  <a:pt x="955964" y="13855"/>
                </a:cubicBezTo>
                <a:cubicBezTo>
                  <a:pt x="935518" y="2172"/>
                  <a:pt x="886691" y="0"/>
                  <a:pt x="88669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342228" y="5690215"/>
            <a:ext cx="2347045" cy="378076"/>
          </a:xfrm>
          <a:custGeom>
            <a:avLst/>
            <a:gdLst>
              <a:gd name="connsiteX0" fmla="*/ 2194645 w 2347045"/>
              <a:gd name="connsiteY0" fmla="*/ 4003 h 378076"/>
              <a:gd name="connsiteX1" fmla="*/ 1917554 w 2347045"/>
              <a:gd name="connsiteY1" fmla="*/ 31712 h 378076"/>
              <a:gd name="connsiteX2" fmla="*/ 1834427 w 2347045"/>
              <a:gd name="connsiteY2" fmla="*/ 45567 h 378076"/>
              <a:gd name="connsiteX3" fmla="*/ 1654317 w 2347045"/>
              <a:gd name="connsiteY3" fmla="*/ 59421 h 378076"/>
              <a:gd name="connsiteX4" fmla="*/ 1418790 w 2347045"/>
              <a:gd name="connsiteY4" fmla="*/ 87130 h 378076"/>
              <a:gd name="connsiteX5" fmla="*/ 1252536 w 2347045"/>
              <a:gd name="connsiteY5" fmla="*/ 114840 h 378076"/>
              <a:gd name="connsiteX6" fmla="*/ 1141699 w 2347045"/>
              <a:gd name="connsiteY6" fmla="*/ 142549 h 378076"/>
              <a:gd name="connsiteX7" fmla="*/ 933881 w 2347045"/>
              <a:gd name="connsiteY7" fmla="*/ 156403 h 378076"/>
              <a:gd name="connsiteX8" fmla="*/ 476681 w 2347045"/>
              <a:gd name="connsiteY8" fmla="*/ 184112 h 378076"/>
              <a:gd name="connsiteX9" fmla="*/ 158027 w 2347045"/>
              <a:gd name="connsiteY9" fmla="*/ 211821 h 378076"/>
              <a:gd name="connsiteX10" fmla="*/ 74899 w 2347045"/>
              <a:gd name="connsiteY10" fmla="*/ 239530 h 378076"/>
              <a:gd name="connsiteX11" fmla="*/ 33336 w 2347045"/>
              <a:gd name="connsiteY11" fmla="*/ 253385 h 378076"/>
              <a:gd name="connsiteX12" fmla="*/ 5627 w 2347045"/>
              <a:gd name="connsiteY12" fmla="*/ 294949 h 378076"/>
              <a:gd name="connsiteX13" fmla="*/ 47190 w 2347045"/>
              <a:gd name="connsiteY13" fmla="*/ 308803 h 378076"/>
              <a:gd name="connsiteX14" fmla="*/ 144172 w 2347045"/>
              <a:gd name="connsiteY14" fmla="*/ 350367 h 378076"/>
              <a:gd name="connsiteX15" fmla="*/ 227299 w 2347045"/>
              <a:gd name="connsiteY15" fmla="*/ 378076 h 378076"/>
              <a:gd name="connsiteX16" fmla="*/ 767627 w 2347045"/>
              <a:gd name="connsiteY16" fmla="*/ 364221 h 378076"/>
              <a:gd name="connsiteX17" fmla="*/ 850754 w 2347045"/>
              <a:gd name="connsiteY17" fmla="*/ 336512 h 378076"/>
              <a:gd name="connsiteX18" fmla="*/ 892317 w 2347045"/>
              <a:gd name="connsiteY18" fmla="*/ 322658 h 378076"/>
              <a:gd name="connsiteX19" fmla="*/ 933881 w 2347045"/>
              <a:gd name="connsiteY19" fmla="*/ 308803 h 378076"/>
              <a:gd name="connsiteX20" fmla="*/ 1612754 w 2347045"/>
              <a:gd name="connsiteY20" fmla="*/ 294949 h 378076"/>
              <a:gd name="connsiteX21" fmla="*/ 1723590 w 2347045"/>
              <a:gd name="connsiteY21" fmla="*/ 281094 h 378076"/>
              <a:gd name="connsiteX22" fmla="*/ 1792863 w 2347045"/>
              <a:gd name="connsiteY22" fmla="*/ 267240 h 378076"/>
              <a:gd name="connsiteX23" fmla="*/ 1986827 w 2347045"/>
              <a:gd name="connsiteY23" fmla="*/ 281094 h 378076"/>
              <a:gd name="connsiteX24" fmla="*/ 2069954 w 2347045"/>
              <a:gd name="connsiteY24" fmla="*/ 308803 h 378076"/>
              <a:gd name="connsiteX25" fmla="*/ 2166936 w 2347045"/>
              <a:gd name="connsiteY25" fmla="*/ 336512 h 378076"/>
              <a:gd name="connsiteX26" fmla="*/ 2263917 w 2347045"/>
              <a:gd name="connsiteY26" fmla="*/ 308803 h 378076"/>
              <a:gd name="connsiteX27" fmla="*/ 2319336 w 2347045"/>
              <a:gd name="connsiteY27" fmla="*/ 239530 h 378076"/>
              <a:gd name="connsiteX28" fmla="*/ 2333190 w 2347045"/>
              <a:gd name="connsiteY28" fmla="*/ 184112 h 378076"/>
              <a:gd name="connsiteX29" fmla="*/ 2347045 w 2347045"/>
              <a:gd name="connsiteY29" fmla="*/ 142549 h 378076"/>
              <a:gd name="connsiteX30" fmla="*/ 2277772 w 2347045"/>
              <a:gd name="connsiteY30" fmla="*/ 59421 h 378076"/>
              <a:gd name="connsiteX31" fmla="*/ 2236208 w 2347045"/>
              <a:gd name="connsiteY31" fmla="*/ 45567 h 378076"/>
              <a:gd name="connsiteX32" fmla="*/ 2125372 w 2347045"/>
              <a:gd name="connsiteY32" fmla="*/ 45567 h 37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7045" h="378076">
                <a:moveTo>
                  <a:pt x="2194645" y="4003"/>
                </a:moveTo>
                <a:cubicBezTo>
                  <a:pt x="2006348" y="35387"/>
                  <a:pt x="2234676" y="0"/>
                  <a:pt x="1917554" y="31712"/>
                </a:cubicBezTo>
                <a:cubicBezTo>
                  <a:pt x="1889602" y="34507"/>
                  <a:pt x="1862364" y="42626"/>
                  <a:pt x="1834427" y="45567"/>
                </a:cubicBezTo>
                <a:cubicBezTo>
                  <a:pt x="1774544" y="51870"/>
                  <a:pt x="1714354" y="54803"/>
                  <a:pt x="1654317" y="59421"/>
                </a:cubicBezTo>
                <a:cubicBezTo>
                  <a:pt x="1546563" y="95341"/>
                  <a:pt x="1648174" y="65284"/>
                  <a:pt x="1418790" y="87130"/>
                </a:cubicBezTo>
                <a:cubicBezTo>
                  <a:pt x="1380888" y="90740"/>
                  <a:pt x="1294417" y="104370"/>
                  <a:pt x="1252536" y="114840"/>
                </a:cubicBezTo>
                <a:cubicBezTo>
                  <a:pt x="1187700" y="131049"/>
                  <a:pt x="1226795" y="134039"/>
                  <a:pt x="1141699" y="142549"/>
                </a:cubicBezTo>
                <a:cubicBezTo>
                  <a:pt x="1072617" y="149457"/>
                  <a:pt x="1003154" y="151785"/>
                  <a:pt x="933881" y="156403"/>
                </a:cubicBezTo>
                <a:cubicBezTo>
                  <a:pt x="725472" y="198086"/>
                  <a:pt x="955492" y="155947"/>
                  <a:pt x="476681" y="184112"/>
                </a:cubicBezTo>
                <a:cubicBezTo>
                  <a:pt x="370246" y="190373"/>
                  <a:pt x="158027" y="211821"/>
                  <a:pt x="158027" y="211821"/>
                </a:cubicBezTo>
                <a:lnTo>
                  <a:pt x="74899" y="239530"/>
                </a:lnTo>
                <a:lnTo>
                  <a:pt x="33336" y="253385"/>
                </a:lnTo>
                <a:cubicBezTo>
                  <a:pt x="24100" y="267240"/>
                  <a:pt x="1589" y="278795"/>
                  <a:pt x="5627" y="294949"/>
                </a:cubicBezTo>
                <a:cubicBezTo>
                  <a:pt x="9169" y="309117"/>
                  <a:pt x="34128" y="302272"/>
                  <a:pt x="47190" y="308803"/>
                </a:cubicBezTo>
                <a:cubicBezTo>
                  <a:pt x="168085" y="369250"/>
                  <a:pt x="0" y="307115"/>
                  <a:pt x="144172" y="350367"/>
                </a:cubicBezTo>
                <a:cubicBezTo>
                  <a:pt x="172148" y="358760"/>
                  <a:pt x="227299" y="378076"/>
                  <a:pt x="227299" y="378076"/>
                </a:cubicBezTo>
                <a:cubicBezTo>
                  <a:pt x="407408" y="373458"/>
                  <a:pt x="587858" y="376206"/>
                  <a:pt x="767627" y="364221"/>
                </a:cubicBezTo>
                <a:cubicBezTo>
                  <a:pt x="796770" y="362278"/>
                  <a:pt x="823045" y="345748"/>
                  <a:pt x="850754" y="336512"/>
                </a:cubicBezTo>
                <a:lnTo>
                  <a:pt x="892317" y="322658"/>
                </a:lnTo>
                <a:cubicBezTo>
                  <a:pt x="906172" y="318040"/>
                  <a:pt x="919280" y="309101"/>
                  <a:pt x="933881" y="308803"/>
                </a:cubicBezTo>
                <a:lnTo>
                  <a:pt x="1612754" y="294949"/>
                </a:lnTo>
                <a:cubicBezTo>
                  <a:pt x="1649699" y="290331"/>
                  <a:pt x="1686790" y="286756"/>
                  <a:pt x="1723590" y="281094"/>
                </a:cubicBezTo>
                <a:cubicBezTo>
                  <a:pt x="1746864" y="277513"/>
                  <a:pt x="1769315" y="267240"/>
                  <a:pt x="1792863" y="267240"/>
                </a:cubicBezTo>
                <a:cubicBezTo>
                  <a:pt x="1857682" y="267240"/>
                  <a:pt x="1922172" y="276476"/>
                  <a:pt x="1986827" y="281094"/>
                </a:cubicBezTo>
                <a:cubicBezTo>
                  <a:pt x="2014536" y="290330"/>
                  <a:pt x="2041618" y="301719"/>
                  <a:pt x="2069954" y="308803"/>
                </a:cubicBezTo>
                <a:cubicBezTo>
                  <a:pt x="2139540" y="326200"/>
                  <a:pt x="2107308" y="316637"/>
                  <a:pt x="2166936" y="336512"/>
                </a:cubicBezTo>
                <a:cubicBezTo>
                  <a:pt x="2177293" y="333923"/>
                  <a:pt x="2249716" y="317323"/>
                  <a:pt x="2263917" y="308803"/>
                </a:cubicBezTo>
                <a:cubicBezTo>
                  <a:pt x="2285855" y="295640"/>
                  <a:pt x="2306749" y="258411"/>
                  <a:pt x="2319336" y="239530"/>
                </a:cubicBezTo>
                <a:cubicBezTo>
                  <a:pt x="2323954" y="221057"/>
                  <a:pt x="2327959" y="202421"/>
                  <a:pt x="2333190" y="184112"/>
                </a:cubicBezTo>
                <a:cubicBezTo>
                  <a:pt x="2337202" y="170070"/>
                  <a:pt x="2347045" y="157153"/>
                  <a:pt x="2347045" y="142549"/>
                </a:cubicBezTo>
                <a:cubicBezTo>
                  <a:pt x="2347045" y="98748"/>
                  <a:pt x="2311421" y="78649"/>
                  <a:pt x="2277772" y="59421"/>
                </a:cubicBezTo>
                <a:cubicBezTo>
                  <a:pt x="2265092" y="52175"/>
                  <a:pt x="2250752" y="46889"/>
                  <a:pt x="2236208" y="45567"/>
                </a:cubicBezTo>
                <a:cubicBezTo>
                  <a:pt x="2199414" y="42222"/>
                  <a:pt x="2162317" y="45567"/>
                  <a:pt x="2125372" y="4556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Δεξιό βέλος"/>
          <p:cNvSpPr/>
          <p:nvPr/>
        </p:nvSpPr>
        <p:spPr>
          <a:xfrm>
            <a:off x="2500298" y="1071546"/>
            <a:ext cx="3286148" cy="714380"/>
          </a:xfrm>
          <a:prstGeom prst="rightArrow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1000100" y="107154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χερσόνησος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143108" y="30387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κόλπος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295508" y="403890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νησί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14 - Δεξιό βέλος"/>
          <p:cNvSpPr/>
          <p:nvPr/>
        </p:nvSpPr>
        <p:spPr>
          <a:xfrm>
            <a:off x="3000364" y="3500438"/>
            <a:ext cx="3286148" cy="714380"/>
          </a:xfrm>
          <a:prstGeom prst="rightArrow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1643042" y="546766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πορθμός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17" name="16 - Δεξιό βέλος"/>
          <p:cNvSpPr/>
          <p:nvPr/>
        </p:nvSpPr>
        <p:spPr>
          <a:xfrm>
            <a:off x="3071802" y="5572140"/>
            <a:ext cx="3286148" cy="714380"/>
          </a:xfrm>
          <a:prstGeom prst="rightArrow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  <p:bldP spid="14" grpId="0"/>
      <p:bldP spid="15" grpId="0" animBg="1"/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71435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b="1" dirty="0" smtClean="0">
                <a:solidFill>
                  <a:srgbClr val="FF0000"/>
                </a:solidFill>
              </a:rPr>
              <a:t>ορθμός του Μαγγελάνου: </a:t>
            </a:r>
            <a:r>
              <a:rPr lang="el-GR" dirty="0" smtClean="0"/>
              <a:t>Εκεί συνδέονται ο Ατλαντικός ωκεανός  με τον Ειρηνικό Ωκεανό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65425"/>
            <a:ext cx="707233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500166" y="14285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Περιοχές στις οποίες συνδέονται οι ωκεανοί</a:t>
            </a:r>
            <a:endParaRPr lang="el-GR" b="1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2928926" y="5929330"/>
            <a:ext cx="285752" cy="244615"/>
          </a:xfrm>
          <a:custGeom>
            <a:avLst/>
            <a:gdLst>
              <a:gd name="connsiteX0" fmla="*/ 228311 w 228311"/>
              <a:gd name="connsiteY0" fmla="*/ 0 h 557637"/>
              <a:gd name="connsiteX1" fmla="*/ 30884 w 228311"/>
              <a:gd name="connsiteY1" fmla="*/ 124691 h 557637"/>
              <a:gd name="connsiteX2" fmla="*/ 62056 w 228311"/>
              <a:gd name="connsiteY2" fmla="*/ 353291 h 557637"/>
              <a:gd name="connsiteX3" fmla="*/ 93229 w 228311"/>
              <a:gd name="connsiteY3" fmla="*/ 550719 h 557637"/>
              <a:gd name="connsiteX4" fmla="*/ 176356 w 228311"/>
              <a:gd name="connsiteY4" fmla="*/ 550719 h 557637"/>
              <a:gd name="connsiteX5" fmla="*/ 197138 w 228311"/>
              <a:gd name="connsiteY5" fmla="*/ 488373 h 557637"/>
              <a:gd name="connsiteX6" fmla="*/ 197138 w 228311"/>
              <a:gd name="connsiteY6" fmla="*/ 342900 h 557637"/>
              <a:gd name="connsiteX7" fmla="*/ 197138 w 228311"/>
              <a:gd name="connsiteY7" fmla="*/ 187037 h 557637"/>
              <a:gd name="connsiteX8" fmla="*/ 114011 w 228311"/>
              <a:gd name="connsiteY8" fmla="*/ 93519 h 557637"/>
              <a:gd name="connsiteX9" fmla="*/ 72447 w 228311"/>
              <a:gd name="connsiteY9" fmla="*/ 93519 h 5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11" h="557637">
                <a:moveTo>
                  <a:pt x="228311" y="0"/>
                </a:moveTo>
                <a:lnTo>
                  <a:pt x="30884" y="124691"/>
                </a:lnTo>
                <a:cubicBezTo>
                  <a:pt x="52129" y="347776"/>
                  <a:pt x="0" y="291235"/>
                  <a:pt x="62056" y="353291"/>
                </a:cubicBezTo>
                <a:cubicBezTo>
                  <a:pt x="72811" y="557637"/>
                  <a:pt x="6547" y="550719"/>
                  <a:pt x="93229" y="550719"/>
                </a:cubicBezTo>
                <a:lnTo>
                  <a:pt x="176356" y="550719"/>
                </a:lnTo>
                <a:cubicBezTo>
                  <a:pt x="198424" y="495548"/>
                  <a:pt x="197138" y="517416"/>
                  <a:pt x="197138" y="488373"/>
                </a:cubicBezTo>
                <a:lnTo>
                  <a:pt x="197138" y="342900"/>
                </a:lnTo>
                <a:lnTo>
                  <a:pt x="197138" y="187037"/>
                </a:lnTo>
                <a:lnTo>
                  <a:pt x="114011" y="93519"/>
                </a:lnTo>
                <a:lnTo>
                  <a:pt x="72447" y="9351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>
            <a:stCxn id="7" idx="9"/>
          </p:cNvCxnSpPr>
          <p:nvPr/>
        </p:nvCxnSpPr>
        <p:spPr>
          <a:xfrm flipH="1" flipV="1">
            <a:off x="1785918" y="1071546"/>
            <a:ext cx="1233682" cy="4898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 rot="4033429">
            <a:off x="2658265" y="4444472"/>
            <a:ext cx="21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Ατλαντικός ωκεανός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rot="1770264">
            <a:off x="604129" y="4683527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Ειρηνικός ωκεανός </a:t>
            </a:r>
            <a:endParaRPr lang="el-G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628895" cy="17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- Ευθύγραμμο βέλος σύνδεσης"/>
          <p:cNvCxnSpPr/>
          <p:nvPr/>
        </p:nvCxnSpPr>
        <p:spPr>
          <a:xfrm rot="5400000" flipH="1" flipV="1">
            <a:off x="2643174" y="2000240"/>
            <a:ext cx="4572032" cy="3714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5000628" y="5000636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Ινδικός ωκεανός </a:t>
            </a:r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 rot="1770264">
            <a:off x="6203696" y="4459963"/>
            <a:ext cx="826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Ειρηνικός ωκεανός </a:t>
            </a:r>
            <a:endParaRPr lang="el-GR" sz="1200" dirty="0"/>
          </a:p>
        </p:txBody>
      </p:sp>
      <p:sp>
        <p:nvSpPr>
          <p:cNvPr id="22" name="21 - TextBox"/>
          <p:cNvSpPr txBox="1"/>
          <p:nvPr/>
        </p:nvSpPr>
        <p:spPr>
          <a:xfrm>
            <a:off x="5214942" y="4437885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ΙΝΔΙΑ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592"/>
            <a:ext cx="7749781" cy="34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https://upload.wikimedia.org/wikipedia/commons/b/bb/Strait_of_malac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2428871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71435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b="1" dirty="0" smtClean="0">
                <a:solidFill>
                  <a:srgbClr val="FF0000"/>
                </a:solidFill>
              </a:rPr>
              <a:t>ορθμός του Μάλακα: </a:t>
            </a:r>
            <a:r>
              <a:rPr lang="el-GR" dirty="0" smtClean="0"/>
              <a:t>Εκεί συνδέονται ο Ινδικός ωκεανός  με τον Ειρηνικό Ωκεανό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14348" y="21429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Περιοχές στις οποίες συνδέονται οι ωκεανοί</a:t>
            </a:r>
            <a:endParaRPr lang="el-GR" b="1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4572000" y="5857892"/>
            <a:ext cx="142876" cy="142876"/>
          </a:xfrm>
          <a:custGeom>
            <a:avLst/>
            <a:gdLst>
              <a:gd name="connsiteX0" fmla="*/ 228311 w 228311"/>
              <a:gd name="connsiteY0" fmla="*/ 0 h 557637"/>
              <a:gd name="connsiteX1" fmla="*/ 30884 w 228311"/>
              <a:gd name="connsiteY1" fmla="*/ 124691 h 557637"/>
              <a:gd name="connsiteX2" fmla="*/ 62056 w 228311"/>
              <a:gd name="connsiteY2" fmla="*/ 353291 h 557637"/>
              <a:gd name="connsiteX3" fmla="*/ 93229 w 228311"/>
              <a:gd name="connsiteY3" fmla="*/ 550719 h 557637"/>
              <a:gd name="connsiteX4" fmla="*/ 176356 w 228311"/>
              <a:gd name="connsiteY4" fmla="*/ 550719 h 557637"/>
              <a:gd name="connsiteX5" fmla="*/ 197138 w 228311"/>
              <a:gd name="connsiteY5" fmla="*/ 488373 h 557637"/>
              <a:gd name="connsiteX6" fmla="*/ 197138 w 228311"/>
              <a:gd name="connsiteY6" fmla="*/ 342900 h 557637"/>
              <a:gd name="connsiteX7" fmla="*/ 197138 w 228311"/>
              <a:gd name="connsiteY7" fmla="*/ 187037 h 557637"/>
              <a:gd name="connsiteX8" fmla="*/ 114011 w 228311"/>
              <a:gd name="connsiteY8" fmla="*/ 93519 h 557637"/>
              <a:gd name="connsiteX9" fmla="*/ 72447 w 228311"/>
              <a:gd name="connsiteY9" fmla="*/ 93519 h 5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11" h="557637">
                <a:moveTo>
                  <a:pt x="228311" y="0"/>
                </a:moveTo>
                <a:lnTo>
                  <a:pt x="30884" y="124691"/>
                </a:lnTo>
                <a:cubicBezTo>
                  <a:pt x="52129" y="347776"/>
                  <a:pt x="0" y="291235"/>
                  <a:pt x="62056" y="353291"/>
                </a:cubicBezTo>
                <a:cubicBezTo>
                  <a:pt x="72811" y="557637"/>
                  <a:pt x="6547" y="550719"/>
                  <a:pt x="93229" y="550719"/>
                </a:cubicBezTo>
                <a:lnTo>
                  <a:pt x="176356" y="550719"/>
                </a:lnTo>
                <a:cubicBezTo>
                  <a:pt x="198424" y="495548"/>
                  <a:pt x="197138" y="517416"/>
                  <a:pt x="197138" y="488373"/>
                </a:cubicBezTo>
                <a:lnTo>
                  <a:pt x="197138" y="342900"/>
                </a:lnTo>
                <a:lnTo>
                  <a:pt x="197138" y="187037"/>
                </a:lnTo>
                <a:lnTo>
                  <a:pt x="114011" y="93519"/>
                </a:lnTo>
                <a:lnTo>
                  <a:pt x="72447" y="9351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>
            <a:stCxn id="7" idx="9"/>
          </p:cNvCxnSpPr>
          <p:nvPr/>
        </p:nvCxnSpPr>
        <p:spPr>
          <a:xfrm flipH="1" flipV="1">
            <a:off x="1928794" y="1000108"/>
            <a:ext cx="2688543" cy="48817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 rot="4033429">
            <a:off x="-56378" y="4944538"/>
            <a:ext cx="21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Ατλαντικός ωκεανός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rot="1770264">
            <a:off x="5676228" y="5397907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Ειρηνικός ωκεανός 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 flipH="1" flipV="1">
            <a:off x="3750463" y="2607463"/>
            <a:ext cx="4214842" cy="2428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3286116" y="6211669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Ινδικός ωκεανός 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3643306" y="5366579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ΙΝΔΙΑ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www.iefimerida.gr/sites/default/files/styles/in_article/public/2015-02/canal-locks-opening.jpg?itok=_TY4V6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0945" y="0"/>
            <a:ext cx="3093055" cy="207170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71435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b="1" dirty="0" smtClean="0">
                <a:solidFill>
                  <a:srgbClr val="FF0000"/>
                </a:solidFill>
              </a:rPr>
              <a:t>ορθμός του Παναμά: </a:t>
            </a:r>
            <a:r>
              <a:rPr lang="el-GR" dirty="0" smtClean="0"/>
              <a:t>Εκεί συνδέονται ο Ατλαντικός ωκεανός  με τον Ειρηνικό Ωκεανό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65425"/>
            <a:ext cx="707233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500166" y="14285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Περιοχές στις οποίες συνδέονται οι ωκεανοί</a:t>
            </a:r>
            <a:endParaRPr lang="el-GR" b="1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2857488" y="4572008"/>
            <a:ext cx="142876" cy="214314"/>
          </a:xfrm>
          <a:custGeom>
            <a:avLst/>
            <a:gdLst>
              <a:gd name="connsiteX0" fmla="*/ 228311 w 228311"/>
              <a:gd name="connsiteY0" fmla="*/ 0 h 557637"/>
              <a:gd name="connsiteX1" fmla="*/ 30884 w 228311"/>
              <a:gd name="connsiteY1" fmla="*/ 124691 h 557637"/>
              <a:gd name="connsiteX2" fmla="*/ 62056 w 228311"/>
              <a:gd name="connsiteY2" fmla="*/ 353291 h 557637"/>
              <a:gd name="connsiteX3" fmla="*/ 93229 w 228311"/>
              <a:gd name="connsiteY3" fmla="*/ 550719 h 557637"/>
              <a:gd name="connsiteX4" fmla="*/ 176356 w 228311"/>
              <a:gd name="connsiteY4" fmla="*/ 550719 h 557637"/>
              <a:gd name="connsiteX5" fmla="*/ 197138 w 228311"/>
              <a:gd name="connsiteY5" fmla="*/ 488373 h 557637"/>
              <a:gd name="connsiteX6" fmla="*/ 197138 w 228311"/>
              <a:gd name="connsiteY6" fmla="*/ 342900 h 557637"/>
              <a:gd name="connsiteX7" fmla="*/ 197138 w 228311"/>
              <a:gd name="connsiteY7" fmla="*/ 187037 h 557637"/>
              <a:gd name="connsiteX8" fmla="*/ 114011 w 228311"/>
              <a:gd name="connsiteY8" fmla="*/ 93519 h 557637"/>
              <a:gd name="connsiteX9" fmla="*/ 72447 w 228311"/>
              <a:gd name="connsiteY9" fmla="*/ 93519 h 5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11" h="557637">
                <a:moveTo>
                  <a:pt x="228311" y="0"/>
                </a:moveTo>
                <a:lnTo>
                  <a:pt x="30884" y="124691"/>
                </a:lnTo>
                <a:cubicBezTo>
                  <a:pt x="52129" y="347776"/>
                  <a:pt x="0" y="291235"/>
                  <a:pt x="62056" y="353291"/>
                </a:cubicBezTo>
                <a:cubicBezTo>
                  <a:pt x="72811" y="557637"/>
                  <a:pt x="6547" y="550719"/>
                  <a:pt x="93229" y="550719"/>
                </a:cubicBezTo>
                <a:lnTo>
                  <a:pt x="176356" y="550719"/>
                </a:lnTo>
                <a:cubicBezTo>
                  <a:pt x="198424" y="495548"/>
                  <a:pt x="197138" y="517416"/>
                  <a:pt x="197138" y="488373"/>
                </a:cubicBezTo>
                <a:lnTo>
                  <a:pt x="197138" y="342900"/>
                </a:lnTo>
                <a:lnTo>
                  <a:pt x="197138" y="187037"/>
                </a:lnTo>
                <a:lnTo>
                  <a:pt x="114011" y="93519"/>
                </a:lnTo>
                <a:lnTo>
                  <a:pt x="72447" y="9351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V="1">
            <a:off x="500035" y="2357431"/>
            <a:ext cx="3643337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 rot="4033429">
            <a:off x="2658265" y="4444472"/>
            <a:ext cx="21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Ατλαντικός ωκεανός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rot="1770264">
            <a:off x="604129" y="4683527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Ειρηνικός ωκεανός 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V="1">
            <a:off x="3000364" y="1500174"/>
            <a:ext cx="3500462" cy="3214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4857752" y="500063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Ινδικός ωκεανός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5143504" y="435769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ΙΝΔΙΑ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radar.gr/wp-content/uploads/2021/11/Suez_Canal_Egypt_satellite_view-scal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39" y="0"/>
            <a:ext cx="3935861" cy="221457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71435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Διώρυγα του Σουέζ</a:t>
            </a:r>
            <a:r>
              <a:rPr lang="el-GR" b="1" dirty="0" smtClean="0">
                <a:solidFill>
                  <a:srgbClr val="FF0000"/>
                </a:solidFill>
              </a:rPr>
              <a:t>: </a:t>
            </a:r>
            <a:r>
              <a:rPr lang="el-GR" dirty="0" smtClean="0"/>
              <a:t>Εκεί συνδέονται ο Ινδικός  ωκεανός  με τον Ειρηνικό Ωκεανό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65425"/>
            <a:ext cx="707233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28596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Περιοχές στις οποίες συνδέονται οι ωκεανοί</a:t>
            </a:r>
            <a:endParaRPr lang="el-GR" b="1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4714876" y="4214818"/>
            <a:ext cx="71438" cy="142876"/>
          </a:xfrm>
          <a:custGeom>
            <a:avLst/>
            <a:gdLst>
              <a:gd name="connsiteX0" fmla="*/ 228311 w 228311"/>
              <a:gd name="connsiteY0" fmla="*/ 0 h 557637"/>
              <a:gd name="connsiteX1" fmla="*/ 30884 w 228311"/>
              <a:gd name="connsiteY1" fmla="*/ 124691 h 557637"/>
              <a:gd name="connsiteX2" fmla="*/ 62056 w 228311"/>
              <a:gd name="connsiteY2" fmla="*/ 353291 h 557637"/>
              <a:gd name="connsiteX3" fmla="*/ 93229 w 228311"/>
              <a:gd name="connsiteY3" fmla="*/ 550719 h 557637"/>
              <a:gd name="connsiteX4" fmla="*/ 176356 w 228311"/>
              <a:gd name="connsiteY4" fmla="*/ 550719 h 557637"/>
              <a:gd name="connsiteX5" fmla="*/ 197138 w 228311"/>
              <a:gd name="connsiteY5" fmla="*/ 488373 h 557637"/>
              <a:gd name="connsiteX6" fmla="*/ 197138 w 228311"/>
              <a:gd name="connsiteY6" fmla="*/ 342900 h 557637"/>
              <a:gd name="connsiteX7" fmla="*/ 197138 w 228311"/>
              <a:gd name="connsiteY7" fmla="*/ 187037 h 557637"/>
              <a:gd name="connsiteX8" fmla="*/ 114011 w 228311"/>
              <a:gd name="connsiteY8" fmla="*/ 93519 h 557637"/>
              <a:gd name="connsiteX9" fmla="*/ 72447 w 228311"/>
              <a:gd name="connsiteY9" fmla="*/ 93519 h 5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11" h="557637">
                <a:moveTo>
                  <a:pt x="228311" y="0"/>
                </a:moveTo>
                <a:lnTo>
                  <a:pt x="30884" y="124691"/>
                </a:lnTo>
                <a:cubicBezTo>
                  <a:pt x="52129" y="347776"/>
                  <a:pt x="0" y="291235"/>
                  <a:pt x="62056" y="353291"/>
                </a:cubicBezTo>
                <a:cubicBezTo>
                  <a:pt x="72811" y="557637"/>
                  <a:pt x="6547" y="550719"/>
                  <a:pt x="93229" y="550719"/>
                </a:cubicBezTo>
                <a:lnTo>
                  <a:pt x="176356" y="550719"/>
                </a:lnTo>
                <a:cubicBezTo>
                  <a:pt x="198424" y="495548"/>
                  <a:pt x="197138" y="517416"/>
                  <a:pt x="197138" y="488373"/>
                </a:cubicBezTo>
                <a:lnTo>
                  <a:pt x="197138" y="342900"/>
                </a:lnTo>
                <a:lnTo>
                  <a:pt x="197138" y="187037"/>
                </a:lnTo>
                <a:lnTo>
                  <a:pt x="114011" y="93519"/>
                </a:lnTo>
                <a:lnTo>
                  <a:pt x="72447" y="9351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0800000">
            <a:off x="1785918" y="1428738"/>
            <a:ext cx="2928958" cy="29289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 rot="4033429">
            <a:off x="2658265" y="4444472"/>
            <a:ext cx="21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Ατλαντικός ωκεανός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rot="1770264">
            <a:off x="604129" y="4683527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Ειρηνικός ωκεανός 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 flipH="1" flipV="1">
            <a:off x="4214810" y="2071678"/>
            <a:ext cx="2857520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4857752" y="500063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Ινδικός ωκεανός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5143504" y="435769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ΙΝΔΙΑ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64291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Πορθμός</a:t>
            </a:r>
            <a:r>
              <a:rPr lang="el-GR" sz="2400" dirty="0" smtClean="0"/>
              <a:t> είναι μια </a:t>
            </a:r>
            <a:r>
              <a:rPr lang="el-GR" sz="2400" u="sng" dirty="0" smtClean="0"/>
              <a:t>φυσική στενή λωρίδα θάλασσας που ενώνει δύο μεγαλύτερες θάλασσες   ή χωρίζει δύο στεριές.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2428860" y="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Πορθμός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3866"/>
            <a:ext cx="7767655" cy="493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000628" y="400050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Μεσόγειος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 rot="781719">
            <a:off x="1051069" y="2552240"/>
            <a:ext cx="1161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Ατλαντικός   Ωκεανός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2575746" y="3269673"/>
            <a:ext cx="1109563" cy="387927"/>
          </a:xfrm>
          <a:custGeom>
            <a:avLst/>
            <a:gdLst>
              <a:gd name="connsiteX0" fmla="*/ 984872 w 1109563"/>
              <a:gd name="connsiteY0" fmla="*/ 138545 h 387927"/>
              <a:gd name="connsiteX1" fmla="*/ 444545 w 1109563"/>
              <a:gd name="connsiteY1" fmla="*/ 110836 h 387927"/>
              <a:gd name="connsiteX2" fmla="*/ 319854 w 1109563"/>
              <a:gd name="connsiteY2" fmla="*/ 69272 h 387927"/>
              <a:gd name="connsiteX3" fmla="*/ 236727 w 1109563"/>
              <a:gd name="connsiteY3" fmla="*/ 41563 h 387927"/>
              <a:gd name="connsiteX4" fmla="*/ 195163 w 1109563"/>
              <a:gd name="connsiteY4" fmla="*/ 27709 h 387927"/>
              <a:gd name="connsiteX5" fmla="*/ 70472 w 1109563"/>
              <a:gd name="connsiteY5" fmla="*/ 0 h 387927"/>
              <a:gd name="connsiteX6" fmla="*/ 28909 w 1109563"/>
              <a:gd name="connsiteY6" fmla="*/ 13854 h 387927"/>
              <a:gd name="connsiteX7" fmla="*/ 28909 w 1109563"/>
              <a:gd name="connsiteY7" fmla="*/ 138545 h 387927"/>
              <a:gd name="connsiteX8" fmla="*/ 56618 w 1109563"/>
              <a:gd name="connsiteY8" fmla="*/ 235527 h 387927"/>
              <a:gd name="connsiteX9" fmla="*/ 139745 w 1109563"/>
              <a:gd name="connsiteY9" fmla="*/ 290945 h 387927"/>
              <a:gd name="connsiteX10" fmla="*/ 749345 w 1109563"/>
              <a:gd name="connsiteY10" fmla="*/ 332509 h 387927"/>
              <a:gd name="connsiteX11" fmla="*/ 971018 w 1109563"/>
              <a:gd name="connsiteY11" fmla="*/ 346363 h 387927"/>
              <a:gd name="connsiteX12" fmla="*/ 1054145 w 1109563"/>
              <a:gd name="connsiteY12" fmla="*/ 374072 h 387927"/>
              <a:gd name="connsiteX13" fmla="*/ 1095709 w 1109563"/>
              <a:gd name="connsiteY13" fmla="*/ 387927 h 387927"/>
              <a:gd name="connsiteX14" fmla="*/ 1109563 w 1109563"/>
              <a:gd name="connsiteY14" fmla="*/ 290945 h 387927"/>
              <a:gd name="connsiteX15" fmla="*/ 1095709 w 1109563"/>
              <a:gd name="connsiteY15" fmla="*/ 207818 h 387927"/>
              <a:gd name="connsiteX16" fmla="*/ 1067999 w 1109563"/>
              <a:gd name="connsiteY16" fmla="*/ 180109 h 387927"/>
              <a:gd name="connsiteX17" fmla="*/ 1026436 w 1109563"/>
              <a:gd name="connsiteY17" fmla="*/ 152400 h 387927"/>
              <a:gd name="connsiteX18" fmla="*/ 915599 w 1109563"/>
              <a:gd name="connsiteY18" fmla="*/ 138545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563" h="387927">
                <a:moveTo>
                  <a:pt x="984872" y="138545"/>
                </a:moveTo>
                <a:cubicBezTo>
                  <a:pt x="778012" y="69593"/>
                  <a:pt x="1043470" y="153617"/>
                  <a:pt x="444545" y="110836"/>
                </a:cubicBezTo>
                <a:cubicBezTo>
                  <a:pt x="444540" y="110836"/>
                  <a:pt x="340638" y="76200"/>
                  <a:pt x="319854" y="69272"/>
                </a:cubicBezTo>
                <a:lnTo>
                  <a:pt x="236727" y="41563"/>
                </a:lnTo>
                <a:cubicBezTo>
                  <a:pt x="222872" y="36945"/>
                  <a:pt x="209568" y="30110"/>
                  <a:pt x="195163" y="27709"/>
                </a:cubicBezTo>
                <a:cubicBezTo>
                  <a:pt x="97631" y="11453"/>
                  <a:pt x="138686" y="22737"/>
                  <a:pt x="70472" y="0"/>
                </a:cubicBezTo>
                <a:cubicBezTo>
                  <a:pt x="56618" y="4618"/>
                  <a:pt x="39235" y="3528"/>
                  <a:pt x="28909" y="13854"/>
                </a:cubicBezTo>
                <a:cubicBezTo>
                  <a:pt x="0" y="42763"/>
                  <a:pt x="24523" y="116615"/>
                  <a:pt x="28909" y="138545"/>
                </a:cubicBezTo>
                <a:cubicBezTo>
                  <a:pt x="28999" y="138997"/>
                  <a:pt x="50014" y="228923"/>
                  <a:pt x="56618" y="235527"/>
                </a:cubicBezTo>
                <a:cubicBezTo>
                  <a:pt x="80166" y="259075"/>
                  <a:pt x="108152" y="280414"/>
                  <a:pt x="139745" y="290945"/>
                </a:cubicBezTo>
                <a:cubicBezTo>
                  <a:pt x="389415" y="374168"/>
                  <a:pt x="193674" y="317886"/>
                  <a:pt x="749345" y="332509"/>
                </a:cubicBezTo>
                <a:cubicBezTo>
                  <a:pt x="823236" y="337127"/>
                  <a:pt x="897662" y="336360"/>
                  <a:pt x="971018" y="346363"/>
                </a:cubicBezTo>
                <a:cubicBezTo>
                  <a:pt x="999958" y="350309"/>
                  <a:pt x="1026436" y="364836"/>
                  <a:pt x="1054145" y="374072"/>
                </a:cubicBezTo>
                <a:lnTo>
                  <a:pt x="1095709" y="387927"/>
                </a:lnTo>
                <a:cubicBezTo>
                  <a:pt x="1100327" y="355600"/>
                  <a:pt x="1109563" y="323601"/>
                  <a:pt x="1109563" y="290945"/>
                </a:cubicBezTo>
                <a:cubicBezTo>
                  <a:pt x="1109563" y="262854"/>
                  <a:pt x="1105573" y="234121"/>
                  <a:pt x="1095709" y="207818"/>
                </a:cubicBezTo>
                <a:cubicBezTo>
                  <a:pt x="1091122" y="195587"/>
                  <a:pt x="1078199" y="188269"/>
                  <a:pt x="1067999" y="180109"/>
                </a:cubicBezTo>
                <a:cubicBezTo>
                  <a:pt x="1054997" y="169707"/>
                  <a:pt x="1042385" y="157185"/>
                  <a:pt x="1026436" y="152400"/>
                </a:cubicBezTo>
                <a:cubicBezTo>
                  <a:pt x="978076" y="137892"/>
                  <a:pt x="954587" y="138545"/>
                  <a:pt x="915599" y="13854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1357290" y="4786322"/>
            <a:ext cx="2928958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3571868" y="56435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Μ  α ρ  ό  κ  ο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214678" y="20716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Ι  σ  π  α  ν  ί  α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857232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Διώρυγα</a:t>
            </a:r>
            <a:r>
              <a:rPr lang="el-GR" sz="2400" dirty="0" smtClean="0"/>
              <a:t> είναι ένα </a:t>
            </a:r>
            <a:r>
              <a:rPr lang="el-GR" sz="2400" u="sng" dirty="0" smtClean="0"/>
              <a:t>ανθρώπινο τεχνικό έργο </a:t>
            </a:r>
            <a:r>
              <a:rPr lang="el-GR" sz="2400" dirty="0" smtClean="0"/>
              <a:t>μέσα από το οποίο περνάει νερό. Οι διώρυγες μπορεί να συνδέουν :</a:t>
            </a:r>
          </a:p>
          <a:p>
            <a:endParaRPr lang="el-GR" sz="2400" dirty="0" smtClean="0"/>
          </a:p>
          <a:p>
            <a:r>
              <a:rPr lang="el-GR" sz="2400" dirty="0" smtClean="0"/>
              <a:t>ποταμό με ποταμό, </a:t>
            </a:r>
          </a:p>
          <a:p>
            <a:endParaRPr lang="el-GR" sz="2400" dirty="0" smtClean="0"/>
          </a:p>
          <a:p>
            <a:r>
              <a:rPr lang="el-GR" sz="2400" dirty="0" smtClean="0"/>
              <a:t>λίμνη με λίμνη </a:t>
            </a:r>
          </a:p>
          <a:p>
            <a:endParaRPr lang="el-GR" sz="2400" dirty="0" smtClean="0"/>
          </a:p>
          <a:p>
            <a:r>
              <a:rPr lang="el-GR" sz="2400" dirty="0" smtClean="0"/>
              <a:t> ποταμό ή θάλασσα, </a:t>
            </a:r>
          </a:p>
          <a:p>
            <a:endParaRPr lang="el-GR" sz="2400" dirty="0" smtClean="0"/>
          </a:p>
          <a:p>
            <a:r>
              <a:rPr lang="el-GR" sz="2400" dirty="0" smtClean="0"/>
              <a:t>θάλασσα με θάλασσα κλπ</a:t>
            </a:r>
            <a:endParaRPr lang="en-US" sz="2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61" y="3571876"/>
            <a:ext cx="50242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643042" y="639633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Διώρυγα Κορίνθου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632541" cy="487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23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357686" y="500042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Διώρυγα του Σουέζ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715350" cy="50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45500">
            <a:off x="2251427" y="3783809"/>
            <a:ext cx="532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ε σ ό γ ε ι ο 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 rot="20974928">
            <a:off x="6019279" y="2152462"/>
            <a:ext cx="152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 θάλασσα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9583734">
            <a:off x="882556" y="1474696"/>
            <a:ext cx="16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Ατλαντικός  Ωκεανός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2736602">
            <a:off x="6635550" y="57535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Ερυθρά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675836" y="2992582"/>
            <a:ext cx="500909" cy="249382"/>
          </a:xfrm>
          <a:custGeom>
            <a:avLst/>
            <a:gdLst>
              <a:gd name="connsiteX0" fmla="*/ 392455 w 500909"/>
              <a:gd name="connsiteY0" fmla="*/ 0 h 249382"/>
              <a:gd name="connsiteX1" fmla="*/ 253909 w 500909"/>
              <a:gd name="connsiteY1" fmla="*/ 13854 h 249382"/>
              <a:gd name="connsiteX2" fmla="*/ 212346 w 500909"/>
              <a:gd name="connsiteY2" fmla="*/ 27709 h 249382"/>
              <a:gd name="connsiteX3" fmla="*/ 184637 w 500909"/>
              <a:gd name="connsiteY3" fmla="*/ 69273 h 249382"/>
              <a:gd name="connsiteX4" fmla="*/ 101509 w 500909"/>
              <a:gd name="connsiteY4" fmla="*/ 124691 h 249382"/>
              <a:gd name="connsiteX5" fmla="*/ 73800 w 500909"/>
              <a:gd name="connsiteY5" fmla="*/ 166254 h 249382"/>
              <a:gd name="connsiteX6" fmla="*/ 46091 w 500909"/>
              <a:gd name="connsiteY6" fmla="*/ 235527 h 249382"/>
              <a:gd name="connsiteX7" fmla="*/ 87655 w 500909"/>
              <a:gd name="connsiteY7" fmla="*/ 249382 h 249382"/>
              <a:gd name="connsiteX8" fmla="*/ 212346 w 500909"/>
              <a:gd name="connsiteY8" fmla="*/ 221673 h 249382"/>
              <a:gd name="connsiteX9" fmla="*/ 240055 w 500909"/>
              <a:gd name="connsiteY9" fmla="*/ 193963 h 249382"/>
              <a:gd name="connsiteX10" fmla="*/ 323182 w 500909"/>
              <a:gd name="connsiteY10" fmla="*/ 166254 h 249382"/>
              <a:gd name="connsiteX11" fmla="*/ 406309 w 500909"/>
              <a:gd name="connsiteY11" fmla="*/ 138545 h 249382"/>
              <a:gd name="connsiteX12" fmla="*/ 447873 w 500909"/>
              <a:gd name="connsiteY12" fmla="*/ 124691 h 249382"/>
              <a:gd name="connsiteX13" fmla="*/ 489437 w 500909"/>
              <a:gd name="connsiteY13" fmla="*/ 41563 h 249382"/>
              <a:gd name="connsiteX14" fmla="*/ 406309 w 500909"/>
              <a:gd name="connsiteY14" fmla="*/ 13854 h 249382"/>
              <a:gd name="connsiteX15" fmla="*/ 392455 w 500909"/>
              <a:gd name="connsiteY15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909" h="249382">
                <a:moveTo>
                  <a:pt x="392455" y="0"/>
                </a:moveTo>
                <a:cubicBezTo>
                  <a:pt x="346273" y="4618"/>
                  <a:pt x="299782" y="6797"/>
                  <a:pt x="253909" y="13854"/>
                </a:cubicBezTo>
                <a:cubicBezTo>
                  <a:pt x="239475" y="16075"/>
                  <a:pt x="223750" y="18586"/>
                  <a:pt x="212346" y="27709"/>
                </a:cubicBezTo>
                <a:cubicBezTo>
                  <a:pt x="199344" y="38111"/>
                  <a:pt x="197168" y="58308"/>
                  <a:pt x="184637" y="69273"/>
                </a:cubicBezTo>
                <a:cubicBezTo>
                  <a:pt x="159574" y="91203"/>
                  <a:pt x="101509" y="124691"/>
                  <a:pt x="101509" y="124691"/>
                </a:cubicBezTo>
                <a:cubicBezTo>
                  <a:pt x="92273" y="138545"/>
                  <a:pt x="85574" y="154480"/>
                  <a:pt x="73800" y="166254"/>
                </a:cubicBezTo>
                <a:cubicBezTo>
                  <a:pt x="50838" y="189216"/>
                  <a:pt x="0" y="189435"/>
                  <a:pt x="46091" y="235527"/>
                </a:cubicBezTo>
                <a:cubicBezTo>
                  <a:pt x="56418" y="245854"/>
                  <a:pt x="73800" y="244764"/>
                  <a:pt x="87655" y="249382"/>
                </a:cubicBezTo>
                <a:cubicBezTo>
                  <a:pt x="104436" y="246585"/>
                  <a:pt x="186113" y="237413"/>
                  <a:pt x="212346" y="221673"/>
                </a:cubicBezTo>
                <a:cubicBezTo>
                  <a:pt x="223547" y="214952"/>
                  <a:pt x="228372" y="199805"/>
                  <a:pt x="240055" y="193963"/>
                </a:cubicBezTo>
                <a:cubicBezTo>
                  <a:pt x="266179" y="180901"/>
                  <a:pt x="295473" y="175490"/>
                  <a:pt x="323182" y="166254"/>
                </a:cubicBezTo>
                <a:lnTo>
                  <a:pt x="406309" y="138545"/>
                </a:lnTo>
                <a:lnTo>
                  <a:pt x="447873" y="124691"/>
                </a:lnTo>
                <a:cubicBezTo>
                  <a:pt x="448802" y="123297"/>
                  <a:pt x="500909" y="53035"/>
                  <a:pt x="489437" y="41563"/>
                </a:cubicBezTo>
                <a:cubicBezTo>
                  <a:pt x="468784" y="20910"/>
                  <a:pt x="434018" y="23090"/>
                  <a:pt x="406309" y="13854"/>
                </a:cubicBezTo>
                <a:lnTo>
                  <a:pt x="392455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250661" y="1535893"/>
            <a:ext cx="235745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15074" y="28572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Στενά Ελλησπόντου -Βοσπόρου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6705600" y="4682836"/>
            <a:ext cx="128822" cy="274562"/>
          </a:xfrm>
          <a:custGeom>
            <a:avLst/>
            <a:gdLst>
              <a:gd name="connsiteX0" fmla="*/ 124691 w 128822"/>
              <a:gd name="connsiteY0" fmla="*/ 207819 h 274562"/>
              <a:gd name="connsiteX1" fmla="*/ 96982 w 128822"/>
              <a:gd name="connsiteY1" fmla="*/ 69273 h 274562"/>
              <a:gd name="connsiteX2" fmla="*/ 83127 w 128822"/>
              <a:gd name="connsiteY2" fmla="*/ 27709 h 274562"/>
              <a:gd name="connsiteX3" fmla="*/ 41564 w 128822"/>
              <a:gd name="connsiteY3" fmla="*/ 0 h 274562"/>
              <a:gd name="connsiteX4" fmla="*/ 0 w 128822"/>
              <a:gd name="connsiteY4" fmla="*/ 83128 h 274562"/>
              <a:gd name="connsiteX5" fmla="*/ 13855 w 128822"/>
              <a:gd name="connsiteY5" fmla="*/ 166255 h 274562"/>
              <a:gd name="connsiteX6" fmla="*/ 83127 w 128822"/>
              <a:gd name="connsiteY6" fmla="*/ 263237 h 274562"/>
              <a:gd name="connsiteX7" fmla="*/ 124691 w 128822"/>
              <a:gd name="connsiteY7" fmla="*/ 207819 h 2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22" h="274562">
                <a:moveTo>
                  <a:pt x="124691" y="207819"/>
                </a:moveTo>
                <a:cubicBezTo>
                  <a:pt x="127000" y="175492"/>
                  <a:pt x="128822" y="228472"/>
                  <a:pt x="96982" y="69273"/>
                </a:cubicBezTo>
                <a:cubicBezTo>
                  <a:pt x="94118" y="54952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4" y="0"/>
                </a:cubicBezTo>
                <a:cubicBezTo>
                  <a:pt x="27555" y="21014"/>
                  <a:pt x="0" y="54449"/>
                  <a:pt x="0" y="83128"/>
                </a:cubicBezTo>
                <a:cubicBezTo>
                  <a:pt x="0" y="111219"/>
                  <a:pt x="7042" y="139003"/>
                  <a:pt x="13855" y="166255"/>
                </a:cubicBezTo>
                <a:cubicBezTo>
                  <a:pt x="20892" y="194402"/>
                  <a:pt x="26500" y="274562"/>
                  <a:pt x="83127" y="263237"/>
                </a:cubicBezTo>
                <a:cubicBezTo>
                  <a:pt x="95936" y="260675"/>
                  <a:pt x="122382" y="240146"/>
                  <a:pt x="124691" y="20781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>
            <a:off x="5679289" y="5322107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572132" y="628652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Διώρυγα Σουέζ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270776" y="3643745"/>
            <a:ext cx="247955" cy="188111"/>
          </a:xfrm>
          <a:custGeom>
            <a:avLst/>
            <a:gdLst>
              <a:gd name="connsiteX0" fmla="*/ 31551 w 247955"/>
              <a:gd name="connsiteY0" fmla="*/ 41564 h 188111"/>
              <a:gd name="connsiteX1" fmla="*/ 45406 w 247955"/>
              <a:gd name="connsiteY1" fmla="*/ 110837 h 188111"/>
              <a:gd name="connsiteX2" fmla="*/ 59260 w 247955"/>
              <a:gd name="connsiteY2" fmla="*/ 152400 h 188111"/>
              <a:gd name="connsiteX3" fmla="*/ 100824 w 247955"/>
              <a:gd name="connsiteY3" fmla="*/ 166255 h 188111"/>
              <a:gd name="connsiteX4" fmla="*/ 239369 w 247955"/>
              <a:gd name="connsiteY4" fmla="*/ 110837 h 188111"/>
              <a:gd name="connsiteX5" fmla="*/ 211660 w 247955"/>
              <a:gd name="connsiteY5" fmla="*/ 27710 h 188111"/>
              <a:gd name="connsiteX6" fmla="*/ 128533 w 247955"/>
              <a:gd name="connsiteY6" fmla="*/ 0 h 188111"/>
              <a:gd name="connsiteX7" fmla="*/ 3842 w 247955"/>
              <a:gd name="connsiteY7" fmla="*/ 27710 h 188111"/>
              <a:gd name="connsiteX8" fmla="*/ 31551 w 247955"/>
              <a:gd name="connsiteY8" fmla="*/ 41564 h 1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55" h="188111">
                <a:moveTo>
                  <a:pt x="31551" y="41564"/>
                </a:moveTo>
                <a:cubicBezTo>
                  <a:pt x="38478" y="55418"/>
                  <a:pt x="39695" y="87992"/>
                  <a:pt x="45406" y="110837"/>
                </a:cubicBezTo>
                <a:cubicBezTo>
                  <a:pt x="48948" y="125005"/>
                  <a:pt x="48934" y="142074"/>
                  <a:pt x="59260" y="152400"/>
                </a:cubicBezTo>
                <a:cubicBezTo>
                  <a:pt x="69587" y="162727"/>
                  <a:pt x="86969" y="161637"/>
                  <a:pt x="100824" y="166255"/>
                </a:cubicBezTo>
                <a:cubicBezTo>
                  <a:pt x="137900" y="162135"/>
                  <a:pt x="247955" y="188111"/>
                  <a:pt x="239369" y="110837"/>
                </a:cubicBezTo>
                <a:cubicBezTo>
                  <a:pt x="236143" y="81808"/>
                  <a:pt x="239369" y="36947"/>
                  <a:pt x="211660" y="27710"/>
                </a:cubicBezTo>
                <a:lnTo>
                  <a:pt x="128533" y="0"/>
                </a:lnTo>
                <a:cubicBezTo>
                  <a:pt x="118472" y="1677"/>
                  <a:pt x="26581" y="12551"/>
                  <a:pt x="3842" y="27710"/>
                </a:cubicBezTo>
                <a:cubicBezTo>
                  <a:pt x="0" y="30272"/>
                  <a:pt x="24624" y="27710"/>
                  <a:pt x="31551" y="41564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428596" y="371475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42862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Πορθμός Γιβραλτάρ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 animBg="1"/>
      <p:bldP spid="21" grpId="0"/>
      <p:bldP spid="22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28662" y="5714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α) </a:t>
            </a:r>
            <a:r>
              <a:rPr lang="el-GR" b="1" dirty="0" err="1" smtClean="0"/>
              <a:t>Βερίγγειος</a:t>
            </a:r>
            <a:r>
              <a:rPr lang="el-GR" b="1" dirty="0" smtClean="0"/>
              <a:t> πορθμός: Αρκτικός-Ειρηνικός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Πορθμός Μαγγελάνου: Ατλαντικός-Ειρηνικός Πορθμός </a:t>
            </a:r>
            <a:r>
              <a:rPr lang="el-GR" dirty="0" smtClean="0"/>
              <a:t>Μάλακα</a:t>
            </a:r>
            <a:r>
              <a:rPr lang="el-GR" dirty="0" smtClean="0"/>
              <a:t>: Ινδικός-Ειρηνικός </a:t>
            </a:r>
          </a:p>
          <a:p>
            <a:r>
              <a:rPr lang="el-GR" dirty="0" smtClean="0"/>
              <a:t>Διώρυγα Παναμά: Ατλαντικός-Ειρηνικός Διώρυγα Σουέζ: Ινδικός-Ατλαντικός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0549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357290" y="28572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Περιοχές στις οποίες συνδέονται οι ωκεανοί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929454" y="714356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@@@@@@@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28662" y="57148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Βερίγγειος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πορθμός: </a:t>
            </a:r>
            <a:r>
              <a:rPr lang="el-GR" sz="2400" dirty="0" smtClean="0"/>
              <a:t>Εκεί συνδέονται ο Αρκτικός ωκεανός  με τον Ειρηνικό Ωκεανό</a:t>
            </a: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0549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500166" y="14285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Περιοχές στις οποίες συνδέονται οι ωκεανοί</a:t>
            </a:r>
            <a:endParaRPr lang="el-GR" b="1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1857356" y="2714620"/>
            <a:ext cx="220826" cy="316053"/>
          </a:xfrm>
          <a:custGeom>
            <a:avLst/>
            <a:gdLst>
              <a:gd name="connsiteX0" fmla="*/ 228311 w 228311"/>
              <a:gd name="connsiteY0" fmla="*/ 0 h 557637"/>
              <a:gd name="connsiteX1" fmla="*/ 30884 w 228311"/>
              <a:gd name="connsiteY1" fmla="*/ 124691 h 557637"/>
              <a:gd name="connsiteX2" fmla="*/ 62056 w 228311"/>
              <a:gd name="connsiteY2" fmla="*/ 353291 h 557637"/>
              <a:gd name="connsiteX3" fmla="*/ 93229 w 228311"/>
              <a:gd name="connsiteY3" fmla="*/ 550719 h 557637"/>
              <a:gd name="connsiteX4" fmla="*/ 176356 w 228311"/>
              <a:gd name="connsiteY4" fmla="*/ 550719 h 557637"/>
              <a:gd name="connsiteX5" fmla="*/ 197138 w 228311"/>
              <a:gd name="connsiteY5" fmla="*/ 488373 h 557637"/>
              <a:gd name="connsiteX6" fmla="*/ 197138 w 228311"/>
              <a:gd name="connsiteY6" fmla="*/ 342900 h 557637"/>
              <a:gd name="connsiteX7" fmla="*/ 197138 w 228311"/>
              <a:gd name="connsiteY7" fmla="*/ 187037 h 557637"/>
              <a:gd name="connsiteX8" fmla="*/ 114011 w 228311"/>
              <a:gd name="connsiteY8" fmla="*/ 93519 h 557637"/>
              <a:gd name="connsiteX9" fmla="*/ 72447 w 228311"/>
              <a:gd name="connsiteY9" fmla="*/ 93519 h 5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11" h="557637">
                <a:moveTo>
                  <a:pt x="228311" y="0"/>
                </a:moveTo>
                <a:lnTo>
                  <a:pt x="30884" y="124691"/>
                </a:lnTo>
                <a:cubicBezTo>
                  <a:pt x="52129" y="347776"/>
                  <a:pt x="0" y="291235"/>
                  <a:pt x="62056" y="353291"/>
                </a:cubicBezTo>
                <a:cubicBezTo>
                  <a:pt x="72811" y="557637"/>
                  <a:pt x="6547" y="550719"/>
                  <a:pt x="93229" y="550719"/>
                </a:cubicBezTo>
                <a:lnTo>
                  <a:pt x="176356" y="550719"/>
                </a:lnTo>
                <a:cubicBezTo>
                  <a:pt x="198424" y="495548"/>
                  <a:pt x="197138" y="517416"/>
                  <a:pt x="197138" y="488373"/>
                </a:cubicBezTo>
                <a:lnTo>
                  <a:pt x="197138" y="342900"/>
                </a:lnTo>
                <a:lnTo>
                  <a:pt x="197138" y="187037"/>
                </a:lnTo>
                <a:lnTo>
                  <a:pt x="114011" y="93519"/>
                </a:lnTo>
                <a:lnTo>
                  <a:pt x="72447" y="9351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>
            <a:stCxn id="7" idx="9"/>
          </p:cNvCxnSpPr>
          <p:nvPr/>
        </p:nvCxnSpPr>
        <p:spPr>
          <a:xfrm flipV="1">
            <a:off x="1927428" y="928670"/>
            <a:ext cx="429994" cy="1838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1000100" y="2357430"/>
            <a:ext cx="192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Αρκτικός ωκεανός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rot="1770264">
            <a:off x="1104196" y="4397775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Ειρηνικός ωκεανός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ilestwra.com/wp-content/uploads/2015/11/8e32ba713c64214c0cf7ae3f020c27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32905" cy="528638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928662" y="57148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Βερίγγειος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πορθμός: </a:t>
            </a:r>
            <a:r>
              <a:rPr lang="el-GR" sz="2400" dirty="0" smtClean="0"/>
              <a:t>Εκεί συνδέονται ο Αρκτικός ωκεανός  με τον Ειρηνικό Ωκεανό</a:t>
            </a: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500166" y="14285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Περιοχές στις οποίες συνδέονται οι ωκεανοί</a:t>
            </a:r>
            <a:endParaRPr lang="el-GR" b="1" dirty="0"/>
          </a:p>
        </p:txBody>
      </p:sp>
      <p:sp>
        <p:nvSpPr>
          <p:cNvPr id="5" name="4 - Ελεύθερη σχεδίαση"/>
          <p:cNvSpPr/>
          <p:nvPr/>
        </p:nvSpPr>
        <p:spPr>
          <a:xfrm>
            <a:off x="2993852" y="2970071"/>
            <a:ext cx="220826" cy="316053"/>
          </a:xfrm>
          <a:custGeom>
            <a:avLst/>
            <a:gdLst>
              <a:gd name="connsiteX0" fmla="*/ 228311 w 228311"/>
              <a:gd name="connsiteY0" fmla="*/ 0 h 557637"/>
              <a:gd name="connsiteX1" fmla="*/ 30884 w 228311"/>
              <a:gd name="connsiteY1" fmla="*/ 124691 h 557637"/>
              <a:gd name="connsiteX2" fmla="*/ 62056 w 228311"/>
              <a:gd name="connsiteY2" fmla="*/ 353291 h 557637"/>
              <a:gd name="connsiteX3" fmla="*/ 93229 w 228311"/>
              <a:gd name="connsiteY3" fmla="*/ 550719 h 557637"/>
              <a:gd name="connsiteX4" fmla="*/ 176356 w 228311"/>
              <a:gd name="connsiteY4" fmla="*/ 550719 h 557637"/>
              <a:gd name="connsiteX5" fmla="*/ 197138 w 228311"/>
              <a:gd name="connsiteY5" fmla="*/ 488373 h 557637"/>
              <a:gd name="connsiteX6" fmla="*/ 197138 w 228311"/>
              <a:gd name="connsiteY6" fmla="*/ 342900 h 557637"/>
              <a:gd name="connsiteX7" fmla="*/ 197138 w 228311"/>
              <a:gd name="connsiteY7" fmla="*/ 187037 h 557637"/>
              <a:gd name="connsiteX8" fmla="*/ 114011 w 228311"/>
              <a:gd name="connsiteY8" fmla="*/ 93519 h 557637"/>
              <a:gd name="connsiteX9" fmla="*/ 72447 w 228311"/>
              <a:gd name="connsiteY9" fmla="*/ 93519 h 5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311" h="557637">
                <a:moveTo>
                  <a:pt x="228311" y="0"/>
                </a:moveTo>
                <a:lnTo>
                  <a:pt x="30884" y="124691"/>
                </a:lnTo>
                <a:cubicBezTo>
                  <a:pt x="52129" y="347776"/>
                  <a:pt x="0" y="291235"/>
                  <a:pt x="62056" y="353291"/>
                </a:cubicBezTo>
                <a:cubicBezTo>
                  <a:pt x="72811" y="557637"/>
                  <a:pt x="6547" y="550719"/>
                  <a:pt x="93229" y="550719"/>
                </a:cubicBezTo>
                <a:lnTo>
                  <a:pt x="176356" y="550719"/>
                </a:lnTo>
                <a:cubicBezTo>
                  <a:pt x="198424" y="495548"/>
                  <a:pt x="197138" y="517416"/>
                  <a:pt x="197138" y="488373"/>
                </a:cubicBezTo>
                <a:lnTo>
                  <a:pt x="197138" y="342900"/>
                </a:lnTo>
                <a:lnTo>
                  <a:pt x="197138" y="187037"/>
                </a:lnTo>
                <a:lnTo>
                  <a:pt x="114011" y="93519"/>
                </a:lnTo>
                <a:lnTo>
                  <a:pt x="72447" y="9351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6200000" flipV="1">
            <a:off x="1545102" y="1598114"/>
            <a:ext cx="212470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 rot="814802">
            <a:off x="1928794" y="2285992"/>
            <a:ext cx="192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Αρκτικός ωκεανός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 rot="1770264">
            <a:off x="2532956" y="4683526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Ειρηνικός ωκεανός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271</Words>
  <PresentationFormat>Προβολή στην οθόνη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Διώρυγα</vt:lpstr>
      <vt:lpstr>Διώρυγα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Α1.1  ΓΕΩΓΡΑΦΙΚΕΣ    ΣΥΝΤΕΤΑΓΜΕΝΕΣ</dc:title>
  <dc:creator>hp pc</dc:creator>
  <cp:lastModifiedBy>hp pc</cp:lastModifiedBy>
  <cp:revision>184</cp:revision>
  <dcterms:created xsi:type="dcterms:W3CDTF">2022-09-15T13:33:16Z</dcterms:created>
  <dcterms:modified xsi:type="dcterms:W3CDTF">2024-02-01T20:03:00Z</dcterms:modified>
</cp:coreProperties>
</file>