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9/5/2023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Πλεονεκτήματα βουνών: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357158" y="1857364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Προσφέρουν </a:t>
            </a:r>
            <a:r>
              <a:rPr lang="el-GR" sz="2400" u="sng" dirty="0" smtClean="0"/>
              <a:t>ξυλεία</a:t>
            </a:r>
            <a:endParaRPr lang="en-US" sz="2400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285720" y="314324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Από κωνοφόρα δέντρα  όπως έλατο και πεύκο παράγεται το </a:t>
            </a:r>
            <a:r>
              <a:rPr lang="el-GR" sz="2400" u="sng" dirty="0" smtClean="0"/>
              <a:t>ρετσίνι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7" name="6 - TextBox"/>
          <p:cNvSpPr txBox="1"/>
          <p:nvPr/>
        </p:nvSpPr>
        <p:spPr>
          <a:xfrm>
            <a:off x="3428992" y="5786454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Διάφορα δέντρα δίνουν τους </a:t>
            </a:r>
            <a:r>
              <a:rPr lang="el-GR" sz="2400" u="sng" dirty="0" smtClean="0"/>
              <a:t>καρπούς</a:t>
            </a:r>
            <a:r>
              <a:rPr lang="el-GR" sz="2400" dirty="0" smtClean="0"/>
              <a:t> τους, όπως καρυδιές καστανιές κ .α..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428"/>
            <a:ext cx="3857620" cy="30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322657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1429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Μειονεκτήματα βουνών :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185736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Οι σεισμοί είναι πιο συχνοί στις ορεινές περιοχές.</a:t>
            </a:r>
            <a:endParaRPr lang="en-US" sz="2400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4572008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Το βουνά εμποδίζουν την επικοινωνία μεταξύ διαφορετικών περιοχών.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Οι άνθρωποι αναγκάζονται να κατασκευάσουν σήραγγες που περνούν μέσα από τα βουνά.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857232"/>
            <a:ext cx="4806773" cy="26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6357950" y="364331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Σήραγγες στα Τέμπη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Μειονεκτήματα </a:t>
            </a:r>
            <a:r>
              <a:rPr lang="el-GR" sz="3200" b="1" smtClean="0"/>
              <a:t>βουνών :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071678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Οι άνθρωποι αναγκάζονται να κατασκευάσουν σήραγγες ,που είναι αρκετά ακριβές (δαπανηρές) και δύσκολες στην κατασκευή τους.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142984"/>
            <a:ext cx="44099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602700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Στην περιοχή των Άλπεων έχουν κατασκευαστεί αρκετές σήραγγες, που δεν κλείνουν ούτε το χειμώνα.</a:t>
            </a:r>
            <a:endParaRPr lang="en-US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4929190" y="421481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Σήραγγα </a:t>
            </a:r>
            <a:r>
              <a:rPr lang="el-GR" b="1" dirty="0" err="1" smtClean="0">
                <a:solidFill>
                  <a:srgbClr val="FF0000"/>
                </a:solidFill>
              </a:rPr>
              <a:t>Γκόνταρντ</a:t>
            </a:r>
            <a:r>
              <a:rPr lang="el-GR" b="1" dirty="0" smtClean="0">
                <a:solidFill>
                  <a:srgbClr val="FF0000"/>
                </a:solidFill>
              </a:rPr>
              <a:t> Ελβετία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3200" b="1" dirty="0" smtClean="0"/>
              <a:t>Πεδιάδες: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071678"/>
            <a:ext cx="2643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Καλύτερες καιρικές συνθήκες.</a:t>
            </a:r>
            <a:endParaRPr lang="en-US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357158" y="6072206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Η γη είναι πιο εύφορη, περισσότερες καλλιέργειες.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2304" y="1571612"/>
            <a:ext cx="6721696" cy="42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3200" b="1" dirty="0" smtClean="0"/>
              <a:t>Πεδιάδες: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428736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Ευκολότερη επικοινωνία των ανθρώπων, με μεγάλους δρόμους ,  τρένα.</a:t>
            </a:r>
            <a:endParaRPr lang="en-US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428596" y="5786454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Οι ποταμοί στις πεδιάδες είναι πλωτοί. Δηλαδή μέσα στο ποτάμι μπορούν να ταξιδέψουν καράβια (ποταμόπλοια).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52194"/>
            <a:ext cx="5743578" cy="33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l-GR" sz="3200" b="1" dirty="0" smtClean="0"/>
              <a:t>Πεδιάδες:</a:t>
            </a:r>
            <a:endParaRPr lang="en-US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785926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Στις πεδιάδες ζει περισσότερος κόσμος, υπάρχουν μεγάλες πόλεις, εμπόριο.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703499"/>
            <a:ext cx="6743709" cy="41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xartes.eu/wp-content/uploads/2018/11/geofysikos-pagosm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https://xartes.eu/wp-content/uploads/2018/11/geofysikos-pagosm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https://xartes.eu/wp-content/uploads/2018/11/geofysikos-pagosm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https://xartes.eu/wp-content/uploads/2018/11/geofysikos-pagosmi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55" y="642894"/>
            <a:ext cx="914875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7" y="1357299"/>
            <a:ext cx="585788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Πλεονεκτήματα βουνών: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1571612"/>
            <a:ext cx="39290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Στα βουνά το νερό των ποταμών κατεβαίνει με ορμή…..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Clr>
                <a:srgbClr val="FF0000"/>
              </a:buClr>
            </a:pPr>
            <a:r>
              <a:rPr lang="el-GR" sz="2400" dirty="0" smtClean="0"/>
              <a:t>Έτσι η ενέργεια αυτή του νερού,  μετατρέπεται σε ηλεκτρική ενέργεια, στα </a:t>
            </a:r>
            <a:r>
              <a:rPr lang="el-GR" sz="2400" u="sng" dirty="0" smtClean="0"/>
              <a:t>υδροηλεκτρικά εργοστάσια.</a:t>
            </a:r>
            <a:endParaRPr lang="en-US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Πλεονεκτήματα βουνών: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85720" y="2071678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u="sng" dirty="0" smtClean="0"/>
              <a:t>Παραγωγή κρέατος</a:t>
            </a:r>
            <a:r>
              <a:rPr lang="el-GR" sz="2400" dirty="0" smtClean="0"/>
              <a:t>, τυριού και άλλων </a:t>
            </a:r>
            <a:r>
              <a:rPr lang="el-GR" sz="2400" u="sng" dirty="0" smtClean="0"/>
              <a:t>γαλακτοκομικών προϊόντων</a:t>
            </a:r>
            <a:r>
              <a:rPr lang="el-GR" sz="2400" dirty="0" smtClean="0"/>
              <a:t>,</a:t>
            </a:r>
          </a:p>
          <a:p>
            <a:pPr>
              <a:buClr>
                <a:srgbClr val="FF0000"/>
              </a:buClr>
            </a:pPr>
            <a:endParaRPr lang="el-GR" sz="2400" dirty="0" smtClean="0"/>
          </a:p>
          <a:p>
            <a:pPr>
              <a:buClr>
                <a:srgbClr val="FF0000"/>
              </a:buClr>
            </a:pPr>
            <a:r>
              <a:rPr lang="el-GR" sz="2400" dirty="0" smtClean="0"/>
              <a:t> από πρόβατα , γίδια που βοσκούν στα βουνά</a:t>
            </a:r>
            <a:endParaRPr lang="en-US" sz="24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3" y="3854097"/>
            <a:ext cx="3571868" cy="300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8088"/>
            <a:ext cx="2928926" cy="192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Πλεονεκτήματα βουνών: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357158" y="185736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Πετρώματα, </a:t>
            </a:r>
            <a:r>
              <a:rPr lang="el-GR" sz="2400" u="sng" dirty="0" smtClean="0"/>
              <a:t>μεταλλεύματα</a:t>
            </a:r>
            <a:r>
              <a:rPr lang="el-GR" sz="2400" dirty="0" smtClean="0"/>
              <a:t> και πολύτιμα μέταλλα, όπως βωξίτης, σίδηρο, χρυσό κ.α.</a:t>
            </a:r>
            <a:endParaRPr lang="en-US" sz="2400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4143380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u="sng" dirty="0" smtClean="0"/>
              <a:t>Τουρισμός</a:t>
            </a:r>
            <a:r>
              <a:rPr lang="el-GR" sz="2400" dirty="0" smtClean="0"/>
              <a:t>, για ορειβασία, αναψυχή, σκι  κ.α. Αλιεία και ναυσιπλοΐα στις ορεινές λίμνες.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533775"/>
            <a:ext cx="52578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Πλεονεκτήματα βουνών: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357158" y="285749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Τα μεγαλύτερα ποτάμια της Ευρώπης έχουν τις πηγές τους στα βουνά.</a:t>
            </a:r>
            <a:endParaRPr lang="en-US" sz="24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85992"/>
            <a:ext cx="3733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8548"/>
            <a:ext cx="9501222" cy="31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42910" y="642918"/>
            <a:ext cx="6572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Τα σύννεφα που ξεκινάνε πάνω από τους ωκεανούς ….αν συναντήσουν βουνό ,…. αφήνουν το περισσότερο νερό τους στη μια πλευρά του βουνού.</a:t>
            </a:r>
          </a:p>
          <a:p>
            <a:endParaRPr lang="el-GR" sz="2400" dirty="0" smtClean="0"/>
          </a:p>
          <a:p>
            <a:r>
              <a:rPr lang="el-GR" sz="2400" dirty="0" smtClean="0"/>
              <a:t> Ενώ από την άλλη πλευρά του βουνού, περνάνε λιγότερα σύννεφα … και λιγότερο νερό.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8548"/>
            <a:ext cx="9501222" cy="31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42910" y="642918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Μια οροσειρά αποτελεί εμπόδιο για τους ανέμους.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8548"/>
            <a:ext cx="9501222" cy="31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42910" y="642918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Άρα μια οροσειρά μπορεί να </a:t>
            </a:r>
            <a:r>
              <a:rPr lang="el-GR" sz="2400" u="sng" dirty="0" smtClean="0"/>
              <a:t>διαμορφώνει το κλίμα (καιρικές συνθήκες)</a:t>
            </a:r>
            <a:r>
              <a:rPr lang="el-GR" sz="2400" dirty="0" smtClean="0"/>
              <a:t> των περιοχών που βρίσκονται γύρω της.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428604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Μειονεκτήματα </a:t>
            </a:r>
            <a:r>
              <a:rPr lang="el-GR" sz="3200" b="1" smtClean="0"/>
              <a:t>βουνών :</a:t>
            </a:r>
            <a:endParaRPr lang="en-US" sz="32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1857364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Δυσκολία στην κατασκευή οδικών δικτύων (δρόμοι, τρένα).</a:t>
            </a:r>
            <a:endParaRPr lang="en-US" sz="2400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407194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Περισσότερο κρύο, χιόνι ,(αντίξοες καιρικές συνθήκες).</a:t>
            </a:r>
            <a:endParaRPr lang="en-US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550070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Χιονοστιβάδες, κατολισθήσεις, ορμητικοί χείμαρροι, προκαλούν καταστροφές σε σπίτια και δρόμους.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133" y="214290"/>
            <a:ext cx="3321867" cy="336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7715272" y="3571876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χείμαρρος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374</Words>
  <PresentationFormat>Προβολή στην οθόνη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βουνά και οι πεδιάδες στην ζωή των Ευρωπαίων</dc:title>
  <dc:creator>Panorea</dc:creator>
  <cp:lastModifiedBy>hp pc</cp:lastModifiedBy>
  <cp:revision>49</cp:revision>
  <dcterms:created xsi:type="dcterms:W3CDTF">2020-11-21T18:11:11Z</dcterms:created>
  <dcterms:modified xsi:type="dcterms:W3CDTF">2023-05-09T18:51:15Z</dcterms:modified>
</cp:coreProperties>
</file>