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  <p:sldId id="269" r:id="rId14"/>
    <p:sldId id="270" r:id="rId15"/>
    <p:sldId id="276" r:id="rId16"/>
    <p:sldId id="277" r:id="rId17"/>
    <p:sldId id="278" r:id="rId18"/>
    <p:sldId id="271" r:id="rId19"/>
    <p:sldId id="283" r:id="rId20"/>
    <p:sldId id="284" r:id="rId21"/>
    <p:sldId id="282" r:id="rId22"/>
    <p:sldId id="279" r:id="rId23"/>
    <p:sldId id="285" r:id="rId24"/>
    <p:sldId id="286" r:id="rId25"/>
    <p:sldId id="272" r:id="rId26"/>
    <p:sldId id="287" r:id="rId27"/>
    <p:sldId id="274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3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Α1.1  ΓΕΩΓΡΑΦΙΚΕΣ    ΣΥΝΤΕΤΑΓΜΕΝΕΣ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2522268" cy="25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906463"/>
            <a:ext cx="50752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4572000" y="1500174"/>
            <a:ext cx="2857520" cy="142876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34091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7429520" y="85723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Που ακριβώς βρίσκεται το αυτοκίνητο 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845"/>
            <a:ext cx="4286248" cy="41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256"/>
            <a:ext cx="227277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714348" y="214290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επιστήμονες για να βρίσκουν με </a:t>
            </a:r>
            <a:r>
              <a:rPr lang="el-GR" sz="2400" u="sng" dirty="0" smtClean="0"/>
              <a:t>ακρίβεια </a:t>
            </a:r>
            <a:r>
              <a:rPr lang="el-GR" sz="2400" u="sng" dirty="0" smtClean="0"/>
              <a:t>την θέση μιας περιοχής </a:t>
            </a:r>
            <a:r>
              <a:rPr lang="el-GR" sz="2400" dirty="0" smtClean="0"/>
              <a:t>στη  γης </a:t>
            </a:r>
            <a:r>
              <a:rPr lang="el-GR" sz="2400" dirty="0" smtClean="0"/>
              <a:t>……. </a:t>
            </a:r>
            <a:r>
              <a:rPr lang="el-GR" sz="2400" dirty="0" smtClean="0"/>
              <a:t>όρισαν </a:t>
            </a:r>
            <a:r>
              <a:rPr lang="el-GR" sz="2400" dirty="0" smtClean="0"/>
              <a:t>νοητές γραμμές :</a:t>
            </a:r>
          </a:p>
          <a:p>
            <a:r>
              <a:rPr lang="el-GR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Παράλληλους</a:t>
            </a:r>
            <a:r>
              <a:rPr lang="en-US" sz="2400" b="1" dirty="0" smtClean="0"/>
              <a:t> </a:t>
            </a:r>
            <a:r>
              <a:rPr lang="el-GR" sz="2400" dirty="0" smtClean="0"/>
              <a:t>                 </a:t>
            </a:r>
            <a:r>
              <a:rPr lang="el-GR" sz="2400" dirty="0" smtClean="0"/>
              <a:t>και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Μεσημβρινούς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7072330" cy="63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29190" y="142852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​Οι οριζόντιες κυκλικές γραμμές</a:t>
            </a:r>
            <a:r>
              <a:rPr lang="el-GR" sz="2400" dirty="0" smtClean="0"/>
              <a:t>, είναι  </a:t>
            </a:r>
            <a:r>
              <a:rPr lang="el-GR" sz="2400" dirty="0" smtClean="0"/>
              <a:t>οι </a:t>
            </a:r>
            <a:r>
              <a:rPr lang="el-GR" sz="2400" b="1" dirty="0" smtClean="0"/>
              <a:t>παράλληλοι κύκλοι</a:t>
            </a:r>
            <a:r>
              <a:rPr lang="el-GR" sz="2400" dirty="0" smtClean="0"/>
              <a:t> ή  παράλληλοι</a:t>
            </a:r>
          </a:p>
          <a:p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5572100" y="4786322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 μεγαλύτερος παράλληλος κύκλος είναι ο </a:t>
            </a:r>
            <a:r>
              <a:rPr lang="el-GR" sz="2000" b="1" dirty="0" smtClean="0"/>
              <a:t>Ισημερινός</a:t>
            </a:r>
            <a:r>
              <a:rPr lang="el-GR" sz="2000" dirty="0" smtClean="0"/>
              <a:t>, μία φανταστική γραμμή που χωρίζει τη Γη σε δύο ίσα μέρη, στο </a:t>
            </a:r>
            <a:r>
              <a:rPr lang="el-GR" sz="2000" b="1" dirty="0" smtClean="0"/>
              <a:t>βόρειο </a:t>
            </a:r>
            <a:r>
              <a:rPr lang="el-GR" sz="2000" dirty="0" smtClean="0"/>
              <a:t>και το </a:t>
            </a:r>
            <a:r>
              <a:rPr lang="el-GR" sz="2000" b="1" dirty="0" smtClean="0"/>
              <a:t>νότιο ημισφαίριο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929322" y="3571876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357422" y="3786190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Ισημερινός</a:t>
            </a:r>
            <a:endParaRPr lang="el-GR" dirty="0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280555" y="3480955"/>
            <a:ext cx="5808518" cy="678873"/>
          </a:xfrm>
          <a:custGeom>
            <a:avLst/>
            <a:gdLst>
              <a:gd name="connsiteX0" fmla="*/ 0 w 5808518"/>
              <a:gd name="connsiteY0" fmla="*/ 31172 h 678873"/>
              <a:gd name="connsiteX1" fmla="*/ 238990 w 5808518"/>
              <a:gd name="connsiteY1" fmla="*/ 238990 h 678873"/>
              <a:gd name="connsiteX2" fmla="*/ 592281 w 5808518"/>
              <a:gd name="connsiteY2" fmla="*/ 384463 h 678873"/>
              <a:gd name="connsiteX3" fmla="*/ 1039090 w 5808518"/>
              <a:gd name="connsiteY3" fmla="*/ 488372 h 678873"/>
              <a:gd name="connsiteX4" fmla="*/ 1589809 w 5808518"/>
              <a:gd name="connsiteY4" fmla="*/ 581890 h 678873"/>
              <a:gd name="connsiteX5" fmla="*/ 2140527 w 5808518"/>
              <a:gd name="connsiteY5" fmla="*/ 665018 h 678873"/>
              <a:gd name="connsiteX6" fmla="*/ 2899063 w 5808518"/>
              <a:gd name="connsiteY6" fmla="*/ 665018 h 678873"/>
              <a:gd name="connsiteX7" fmla="*/ 3584863 w 5808518"/>
              <a:gd name="connsiteY7" fmla="*/ 665018 h 678873"/>
              <a:gd name="connsiteX8" fmla="*/ 4104409 w 5808518"/>
              <a:gd name="connsiteY8" fmla="*/ 613063 h 678873"/>
              <a:gd name="connsiteX9" fmla="*/ 4925290 w 5808518"/>
              <a:gd name="connsiteY9" fmla="*/ 477981 h 678873"/>
              <a:gd name="connsiteX10" fmla="*/ 5538354 w 5808518"/>
              <a:gd name="connsiteY10" fmla="*/ 249381 h 678873"/>
              <a:gd name="connsiteX11" fmla="*/ 5808518 w 5808518"/>
              <a:gd name="connsiteY11" fmla="*/ 0 h 678873"/>
              <a:gd name="connsiteX12" fmla="*/ 5808518 w 5808518"/>
              <a:gd name="connsiteY12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8518" h="678873">
                <a:moveTo>
                  <a:pt x="0" y="31172"/>
                </a:moveTo>
                <a:cubicBezTo>
                  <a:pt x="70138" y="105640"/>
                  <a:pt x="140277" y="180108"/>
                  <a:pt x="238990" y="238990"/>
                </a:cubicBezTo>
                <a:cubicBezTo>
                  <a:pt x="337704" y="297872"/>
                  <a:pt x="458931" y="342899"/>
                  <a:pt x="592281" y="384463"/>
                </a:cubicBezTo>
                <a:cubicBezTo>
                  <a:pt x="725631" y="426027"/>
                  <a:pt x="872835" y="455468"/>
                  <a:pt x="1039090" y="488372"/>
                </a:cubicBezTo>
                <a:cubicBezTo>
                  <a:pt x="1205345" y="521276"/>
                  <a:pt x="1589809" y="581890"/>
                  <a:pt x="1589809" y="581890"/>
                </a:cubicBezTo>
                <a:cubicBezTo>
                  <a:pt x="1773382" y="611331"/>
                  <a:pt x="1922318" y="651163"/>
                  <a:pt x="2140527" y="665018"/>
                </a:cubicBezTo>
                <a:cubicBezTo>
                  <a:pt x="2358736" y="678873"/>
                  <a:pt x="2899063" y="665018"/>
                  <a:pt x="2899063" y="665018"/>
                </a:cubicBezTo>
                <a:cubicBezTo>
                  <a:pt x="3139786" y="665018"/>
                  <a:pt x="3383972" y="673677"/>
                  <a:pt x="3584863" y="665018"/>
                </a:cubicBezTo>
                <a:cubicBezTo>
                  <a:pt x="3785754" y="656359"/>
                  <a:pt x="3881005" y="644236"/>
                  <a:pt x="4104409" y="613063"/>
                </a:cubicBezTo>
                <a:cubicBezTo>
                  <a:pt x="4327813" y="581890"/>
                  <a:pt x="4686299" y="538595"/>
                  <a:pt x="4925290" y="477981"/>
                </a:cubicBezTo>
                <a:cubicBezTo>
                  <a:pt x="5164281" y="417367"/>
                  <a:pt x="5391149" y="329044"/>
                  <a:pt x="5538354" y="249381"/>
                </a:cubicBezTo>
                <a:cubicBezTo>
                  <a:pt x="5685559" y="169718"/>
                  <a:pt x="5808518" y="0"/>
                  <a:pt x="5808518" y="0"/>
                </a:cubicBezTo>
                <a:lnTo>
                  <a:pt x="5808518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-14290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ΠΛΑΤΟΣ</a:t>
            </a:r>
            <a:endParaRPr lang="el-G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7072330" cy="63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85720" y="607220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γεωγραφικό πλάτος </a:t>
            </a:r>
            <a:r>
              <a:rPr lang="el-GR" sz="2000" dirty="0" smtClean="0"/>
              <a:t>ενός τόπου στη γη προσδιορίζει</a:t>
            </a:r>
            <a:r>
              <a:rPr lang="en-US" sz="2000" dirty="0" smtClean="0"/>
              <a:t>, </a:t>
            </a:r>
            <a:r>
              <a:rPr lang="el-GR" sz="2000" dirty="0" smtClean="0"/>
              <a:t> πόσες μοίρες απέχει η παράλληλος  του </a:t>
            </a:r>
            <a:r>
              <a:rPr lang="el-GR" sz="2000" dirty="0" smtClean="0"/>
              <a:t>τόπου, </a:t>
            </a:r>
            <a:r>
              <a:rPr lang="el-GR" sz="2000" dirty="0" smtClean="0"/>
              <a:t>από τον ισημερινό.</a:t>
            </a:r>
          </a:p>
          <a:p>
            <a:endParaRPr lang="el-GR" sz="20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6786578" y="271462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ισημερινός έχει γεωγραφικό πλάτος 0</a:t>
            </a:r>
            <a:r>
              <a:rPr lang="el-GR" b="1" baseline="30000" dirty="0" smtClean="0"/>
              <a:t>ο</a:t>
            </a:r>
            <a:endParaRPr lang="el-GR" b="1" baseline="300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6000760" y="314324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357422" y="3786190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Ισημερινός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929322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-285784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643570" y="16430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14282" y="16430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5214942" y="92867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50</a:t>
            </a:r>
            <a:r>
              <a:rPr lang="el-GR" b="1" baseline="30000" dirty="0" smtClean="0"/>
              <a:t>ο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785786" y="100010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50</a:t>
            </a:r>
            <a:r>
              <a:rPr lang="el-GR" b="1" baseline="30000" dirty="0" smtClean="0"/>
              <a:t>ο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0" y="3357562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6072198" y="342900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0" y="421481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5786446" y="428625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714348" y="52149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5214942" y="528638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280555" y="3480955"/>
            <a:ext cx="5808518" cy="678873"/>
          </a:xfrm>
          <a:custGeom>
            <a:avLst/>
            <a:gdLst>
              <a:gd name="connsiteX0" fmla="*/ 0 w 5808518"/>
              <a:gd name="connsiteY0" fmla="*/ 31172 h 678873"/>
              <a:gd name="connsiteX1" fmla="*/ 238990 w 5808518"/>
              <a:gd name="connsiteY1" fmla="*/ 238990 h 678873"/>
              <a:gd name="connsiteX2" fmla="*/ 592281 w 5808518"/>
              <a:gd name="connsiteY2" fmla="*/ 384463 h 678873"/>
              <a:gd name="connsiteX3" fmla="*/ 1039090 w 5808518"/>
              <a:gd name="connsiteY3" fmla="*/ 488372 h 678873"/>
              <a:gd name="connsiteX4" fmla="*/ 1589809 w 5808518"/>
              <a:gd name="connsiteY4" fmla="*/ 581890 h 678873"/>
              <a:gd name="connsiteX5" fmla="*/ 2140527 w 5808518"/>
              <a:gd name="connsiteY5" fmla="*/ 665018 h 678873"/>
              <a:gd name="connsiteX6" fmla="*/ 2899063 w 5808518"/>
              <a:gd name="connsiteY6" fmla="*/ 665018 h 678873"/>
              <a:gd name="connsiteX7" fmla="*/ 3584863 w 5808518"/>
              <a:gd name="connsiteY7" fmla="*/ 665018 h 678873"/>
              <a:gd name="connsiteX8" fmla="*/ 4104409 w 5808518"/>
              <a:gd name="connsiteY8" fmla="*/ 613063 h 678873"/>
              <a:gd name="connsiteX9" fmla="*/ 4925290 w 5808518"/>
              <a:gd name="connsiteY9" fmla="*/ 477981 h 678873"/>
              <a:gd name="connsiteX10" fmla="*/ 5538354 w 5808518"/>
              <a:gd name="connsiteY10" fmla="*/ 249381 h 678873"/>
              <a:gd name="connsiteX11" fmla="*/ 5808518 w 5808518"/>
              <a:gd name="connsiteY11" fmla="*/ 0 h 678873"/>
              <a:gd name="connsiteX12" fmla="*/ 5808518 w 5808518"/>
              <a:gd name="connsiteY12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8518" h="678873">
                <a:moveTo>
                  <a:pt x="0" y="31172"/>
                </a:moveTo>
                <a:cubicBezTo>
                  <a:pt x="70138" y="105640"/>
                  <a:pt x="140277" y="180108"/>
                  <a:pt x="238990" y="238990"/>
                </a:cubicBezTo>
                <a:cubicBezTo>
                  <a:pt x="337704" y="297872"/>
                  <a:pt x="458931" y="342899"/>
                  <a:pt x="592281" y="384463"/>
                </a:cubicBezTo>
                <a:cubicBezTo>
                  <a:pt x="725631" y="426027"/>
                  <a:pt x="872835" y="455468"/>
                  <a:pt x="1039090" y="488372"/>
                </a:cubicBezTo>
                <a:cubicBezTo>
                  <a:pt x="1205345" y="521276"/>
                  <a:pt x="1589809" y="581890"/>
                  <a:pt x="1589809" y="581890"/>
                </a:cubicBezTo>
                <a:cubicBezTo>
                  <a:pt x="1773382" y="611331"/>
                  <a:pt x="1922318" y="651163"/>
                  <a:pt x="2140527" y="665018"/>
                </a:cubicBezTo>
                <a:cubicBezTo>
                  <a:pt x="2358736" y="678873"/>
                  <a:pt x="2899063" y="665018"/>
                  <a:pt x="2899063" y="665018"/>
                </a:cubicBezTo>
                <a:cubicBezTo>
                  <a:pt x="3139786" y="665018"/>
                  <a:pt x="3383972" y="673677"/>
                  <a:pt x="3584863" y="665018"/>
                </a:cubicBezTo>
                <a:cubicBezTo>
                  <a:pt x="3785754" y="656359"/>
                  <a:pt x="3881005" y="644236"/>
                  <a:pt x="4104409" y="613063"/>
                </a:cubicBezTo>
                <a:cubicBezTo>
                  <a:pt x="4327813" y="581890"/>
                  <a:pt x="4686299" y="538595"/>
                  <a:pt x="4925290" y="477981"/>
                </a:cubicBezTo>
                <a:cubicBezTo>
                  <a:pt x="5164281" y="417367"/>
                  <a:pt x="5391149" y="329044"/>
                  <a:pt x="5538354" y="249381"/>
                </a:cubicBezTo>
                <a:cubicBezTo>
                  <a:pt x="5685559" y="169718"/>
                  <a:pt x="5808518" y="0"/>
                  <a:pt x="5808518" y="0"/>
                </a:cubicBezTo>
                <a:lnTo>
                  <a:pt x="5808518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-14290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ΠΛΑΤΟΣ</a:t>
            </a:r>
            <a:endParaRPr lang="el-G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63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7143768" y="2643182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ισημερινός έχει γεωγραφικό πλάτος 0</a:t>
            </a:r>
            <a:r>
              <a:rPr lang="el-GR" baseline="30000" dirty="0" smtClean="0"/>
              <a:t>ο</a:t>
            </a:r>
            <a:endParaRPr lang="el-GR" baseline="300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6357982" y="314324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714644" y="3786190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Ισημερινός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286544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438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000792" y="16430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571504" y="16430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5572164" y="92867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50</a:t>
            </a:r>
            <a:r>
              <a:rPr lang="el-GR" b="1" baseline="30000" dirty="0" smtClean="0"/>
              <a:t>ο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1143008" y="100010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50</a:t>
            </a:r>
            <a:r>
              <a:rPr lang="el-GR" b="1" baseline="30000" dirty="0" smtClean="0"/>
              <a:t>ο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357222" y="3357562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6429420" y="342900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357222" y="421481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6143668" y="428625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1071570" y="521495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5572164" y="528638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35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baseline="30000" dirty="0" smtClean="0"/>
              <a:t> </a:t>
            </a:r>
            <a:r>
              <a:rPr lang="el-GR" b="1" dirty="0" smtClean="0"/>
              <a:t>  </a:t>
            </a:r>
            <a:endParaRPr lang="el-GR" dirty="0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637777" y="3480955"/>
            <a:ext cx="5808518" cy="678873"/>
          </a:xfrm>
          <a:custGeom>
            <a:avLst/>
            <a:gdLst>
              <a:gd name="connsiteX0" fmla="*/ 0 w 5808518"/>
              <a:gd name="connsiteY0" fmla="*/ 31172 h 678873"/>
              <a:gd name="connsiteX1" fmla="*/ 238990 w 5808518"/>
              <a:gd name="connsiteY1" fmla="*/ 238990 h 678873"/>
              <a:gd name="connsiteX2" fmla="*/ 592281 w 5808518"/>
              <a:gd name="connsiteY2" fmla="*/ 384463 h 678873"/>
              <a:gd name="connsiteX3" fmla="*/ 1039090 w 5808518"/>
              <a:gd name="connsiteY3" fmla="*/ 488372 h 678873"/>
              <a:gd name="connsiteX4" fmla="*/ 1589809 w 5808518"/>
              <a:gd name="connsiteY4" fmla="*/ 581890 h 678873"/>
              <a:gd name="connsiteX5" fmla="*/ 2140527 w 5808518"/>
              <a:gd name="connsiteY5" fmla="*/ 665018 h 678873"/>
              <a:gd name="connsiteX6" fmla="*/ 2899063 w 5808518"/>
              <a:gd name="connsiteY6" fmla="*/ 665018 h 678873"/>
              <a:gd name="connsiteX7" fmla="*/ 3584863 w 5808518"/>
              <a:gd name="connsiteY7" fmla="*/ 665018 h 678873"/>
              <a:gd name="connsiteX8" fmla="*/ 4104409 w 5808518"/>
              <a:gd name="connsiteY8" fmla="*/ 613063 h 678873"/>
              <a:gd name="connsiteX9" fmla="*/ 4925290 w 5808518"/>
              <a:gd name="connsiteY9" fmla="*/ 477981 h 678873"/>
              <a:gd name="connsiteX10" fmla="*/ 5538354 w 5808518"/>
              <a:gd name="connsiteY10" fmla="*/ 249381 h 678873"/>
              <a:gd name="connsiteX11" fmla="*/ 5808518 w 5808518"/>
              <a:gd name="connsiteY11" fmla="*/ 0 h 678873"/>
              <a:gd name="connsiteX12" fmla="*/ 5808518 w 5808518"/>
              <a:gd name="connsiteY12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8518" h="678873">
                <a:moveTo>
                  <a:pt x="0" y="31172"/>
                </a:moveTo>
                <a:cubicBezTo>
                  <a:pt x="70138" y="105640"/>
                  <a:pt x="140277" y="180108"/>
                  <a:pt x="238990" y="238990"/>
                </a:cubicBezTo>
                <a:cubicBezTo>
                  <a:pt x="337704" y="297872"/>
                  <a:pt x="458931" y="342899"/>
                  <a:pt x="592281" y="384463"/>
                </a:cubicBezTo>
                <a:cubicBezTo>
                  <a:pt x="725631" y="426027"/>
                  <a:pt x="872835" y="455468"/>
                  <a:pt x="1039090" y="488372"/>
                </a:cubicBezTo>
                <a:cubicBezTo>
                  <a:pt x="1205345" y="521276"/>
                  <a:pt x="1589809" y="581890"/>
                  <a:pt x="1589809" y="581890"/>
                </a:cubicBezTo>
                <a:cubicBezTo>
                  <a:pt x="1773382" y="611331"/>
                  <a:pt x="1922318" y="651163"/>
                  <a:pt x="2140527" y="665018"/>
                </a:cubicBezTo>
                <a:cubicBezTo>
                  <a:pt x="2358736" y="678873"/>
                  <a:pt x="2899063" y="665018"/>
                  <a:pt x="2899063" y="665018"/>
                </a:cubicBezTo>
                <a:cubicBezTo>
                  <a:pt x="3139786" y="665018"/>
                  <a:pt x="3383972" y="673677"/>
                  <a:pt x="3584863" y="665018"/>
                </a:cubicBezTo>
                <a:cubicBezTo>
                  <a:pt x="3785754" y="656359"/>
                  <a:pt x="3881005" y="644236"/>
                  <a:pt x="4104409" y="613063"/>
                </a:cubicBezTo>
                <a:cubicBezTo>
                  <a:pt x="4327813" y="581890"/>
                  <a:pt x="4686299" y="538595"/>
                  <a:pt x="4925290" y="477981"/>
                </a:cubicBezTo>
                <a:cubicBezTo>
                  <a:pt x="5164281" y="417367"/>
                  <a:pt x="5391149" y="329044"/>
                  <a:pt x="5538354" y="249381"/>
                </a:cubicBezTo>
                <a:cubicBezTo>
                  <a:pt x="5685559" y="169718"/>
                  <a:pt x="5808518" y="0"/>
                  <a:pt x="5808518" y="0"/>
                </a:cubicBezTo>
                <a:lnTo>
                  <a:pt x="5808518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5400000" flipH="1" flipV="1">
            <a:off x="5822197" y="1250141"/>
            <a:ext cx="928694" cy="7143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6572264" y="214290"/>
            <a:ext cx="257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Αυτή η παράλληλος  έχει </a:t>
            </a:r>
            <a:r>
              <a:rPr lang="el-GR" b="1" dirty="0" smtClean="0">
                <a:solidFill>
                  <a:srgbClr val="FF0000"/>
                </a:solidFill>
              </a:rPr>
              <a:t>βόρειο</a:t>
            </a:r>
            <a:r>
              <a:rPr lang="el-GR" b="1" dirty="0" smtClean="0"/>
              <a:t> γεωγραφικό πλάτος 35</a:t>
            </a:r>
            <a:r>
              <a:rPr lang="el-GR" b="1" baseline="30000" dirty="0" smtClean="0"/>
              <a:t>ο</a:t>
            </a:r>
            <a:r>
              <a:rPr lang="el-GR" dirty="0" smtClean="0"/>
              <a:t>  (ή </a:t>
            </a:r>
            <a:r>
              <a:rPr lang="el-GR" b="1" dirty="0" smtClean="0">
                <a:solidFill>
                  <a:srgbClr val="FF0000"/>
                </a:solidFill>
              </a:rPr>
              <a:t>35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>
            <a:off x="5500726" y="5429264"/>
            <a:ext cx="857256" cy="4286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6286544" y="550070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Αυτή η παράλληλος  έχει </a:t>
            </a:r>
            <a:r>
              <a:rPr lang="el-GR" b="1" dirty="0" smtClean="0">
                <a:solidFill>
                  <a:srgbClr val="FF0000"/>
                </a:solidFill>
              </a:rPr>
              <a:t>νότιο</a:t>
            </a:r>
            <a:r>
              <a:rPr lang="el-GR" b="1" dirty="0" smtClean="0"/>
              <a:t> γεωγραφικό πλάτος 35</a:t>
            </a:r>
            <a:r>
              <a:rPr lang="el-GR" b="1" baseline="30000" dirty="0" smtClean="0"/>
              <a:t>ο</a:t>
            </a:r>
            <a:r>
              <a:rPr lang="el-GR" dirty="0" smtClean="0"/>
              <a:t>  (ή </a:t>
            </a:r>
            <a:r>
              <a:rPr lang="el-GR" b="1" dirty="0" smtClean="0">
                <a:solidFill>
                  <a:srgbClr val="FF0000"/>
                </a:solidFill>
              </a:rPr>
              <a:t>35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1071570" y="1857364"/>
            <a:ext cx="5008418" cy="685800"/>
          </a:xfrm>
          <a:custGeom>
            <a:avLst/>
            <a:gdLst>
              <a:gd name="connsiteX0" fmla="*/ 0 w 5008418"/>
              <a:gd name="connsiteY0" fmla="*/ 0 h 685800"/>
              <a:gd name="connsiteX1" fmla="*/ 114300 w 5008418"/>
              <a:gd name="connsiteY1" fmla="*/ 197427 h 685800"/>
              <a:gd name="connsiteX2" fmla="*/ 363682 w 5008418"/>
              <a:gd name="connsiteY2" fmla="*/ 332509 h 685800"/>
              <a:gd name="connsiteX3" fmla="*/ 727363 w 5008418"/>
              <a:gd name="connsiteY3" fmla="*/ 477982 h 685800"/>
              <a:gd name="connsiteX4" fmla="*/ 1246909 w 5008418"/>
              <a:gd name="connsiteY4" fmla="*/ 592282 h 685800"/>
              <a:gd name="connsiteX5" fmla="*/ 1766454 w 5008418"/>
              <a:gd name="connsiteY5" fmla="*/ 654627 h 685800"/>
              <a:gd name="connsiteX6" fmla="*/ 2327563 w 5008418"/>
              <a:gd name="connsiteY6" fmla="*/ 685800 h 685800"/>
              <a:gd name="connsiteX7" fmla="*/ 2909454 w 5008418"/>
              <a:gd name="connsiteY7" fmla="*/ 654627 h 685800"/>
              <a:gd name="connsiteX8" fmla="*/ 3283527 w 5008418"/>
              <a:gd name="connsiteY8" fmla="*/ 654627 h 685800"/>
              <a:gd name="connsiteX9" fmla="*/ 3969327 w 5008418"/>
              <a:gd name="connsiteY9" fmla="*/ 550718 h 685800"/>
              <a:gd name="connsiteX10" fmla="*/ 4509654 w 5008418"/>
              <a:gd name="connsiteY10" fmla="*/ 384463 h 685800"/>
              <a:gd name="connsiteX11" fmla="*/ 4883727 w 5008418"/>
              <a:gd name="connsiteY11" fmla="*/ 176645 h 685800"/>
              <a:gd name="connsiteX12" fmla="*/ 5008418 w 5008418"/>
              <a:gd name="connsiteY12" fmla="*/ 20782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8418" h="685800">
                <a:moveTo>
                  <a:pt x="0" y="0"/>
                </a:moveTo>
                <a:cubicBezTo>
                  <a:pt x="26843" y="71004"/>
                  <a:pt x="53686" y="142009"/>
                  <a:pt x="114300" y="197427"/>
                </a:cubicBezTo>
                <a:cubicBezTo>
                  <a:pt x="174914" y="252845"/>
                  <a:pt x="261505" y="285750"/>
                  <a:pt x="363682" y="332509"/>
                </a:cubicBezTo>
                <a:cubicBezTo>
                  <a:pt x="465859" y="379268"/>
                  <a:pt x="580159" y="434687"/>
                  <a:pt x="727363" y="477982"/>
                </a:cubicBezTo>
                <a:cubicBezTo>
                  <a:pt x="874568" y="521278"/>
                  <a:pt x="1073727" y="562841"/>
                  <a:pt x="1246909" y="592282"/>
                </a:cubicBezTo>
                <a:cubicBezTo>
                  <a:pt x="1420091" y="621723"/>
                  <a:pt x="1586345" y="639041"/>
                  <a:pt x="1766454" y="654627"/>
                </a:cubicBezTo>
                <a:cubicBezTo>
                  <a:pt x="1946563" y="670213"/>
                  <a:pt x="2137063" y="685800"/>
                  <a:pt x="2327563" y="685800"/>
                </a:cubicBezTo>
                <a:cubicBezTo>
                  <a:pt x="2518063" y="685800"/>
                  <a:pt x="2750127" y="659823"/>
                  <a:pt x="2909454" y="654627"/>
                </a:cubicBezTo>
                <a:cubicBezTo>
                  <a:pt x="3068781" y="649432"/>
                  <a:pt x="3106882" y="671945"/>
                  <a:pt x="3283527" y="654627"/>
                </a:cubicBezTo>
                <a:cubicBezTo>
                  <a:pt x="3460172" y="637309"/>
                  <a:pt x="3764973" y="595745"/>
                  <a:pt x="3969327" y="550718"/>
                </a:cubicBezTo>
                <a:cubicBezTo>
                  <a:pt x="4173681" y="505691"/>
                  <a:pt x="4357254" y="446808"/>
                  <a:pt x="4509654" y="384463"/>
                </a:cubicBezTo>
                <a:cubicBezTo>
                  <a:pt x="4662054" y="322118"/>
                  <a:pt x="4800600" y="237258"/>
                  <a:pt x="4883727" y="176645"/>
                </a:cubicBezTo>
                <a:cubicBezTo>
                  <a:pt x="4966854" y="116032"/>
                  <a:pt x="4987636" y="68407"/>
                  <a:pt x="5008418" y="20782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Ελεύθερη σχεδίαση"/>
          <p:cNvSpPr/>
          <p:nvPr/>
        </p:nvSpPr>
        <p:spPr>
          <a:xfrm>
            <a:off x="1552177" y="5382491"/>
            <a:ext cx="3948545" cy="410440"/>
          </a:xfrm>
          <a:custGeom>
            <a:avLst/>
            <a:gdLst>
              <a:gd name="connsiteX0" fmla="*/ 0 w 3948545"/>
              <a:gd name="connsiteY0" fmla="*/ 0 h 410440"/>
              <a:gd name="connsiteX1" fmla="*/ 270163 w 3948545"/>
              <a:gd name="connsiteY1" fmla="*/ 155864 h 410440"/>
              <a:gd name="connsiteX2" fmla="*/ 748145 w 3948545"/>
              <a:gd name="connsiteY2" fmla="*/ 301336 h 410440"/>
              <a:gd name="connsiteX3" fmla="*/ 1184563 w 3948545"/>
              <a:gd name="connsiteY3" fmla="*/ 363682 h 410440"/>
              <a:gd name="connsiteX4" fmla="*/ 1797627 w 3948545"/>
              <a:gd name="connsiteY4" fmla="*/ 405245 h 410440"/>
              <a:gd name="connsiteX5" fmla="*/ 2348345 w 3948545"/>
              <a:gd name="connsiteY5" fmla="*/ 394854 h 410440"/>
              <a:gd name="connsiteX6" fmla="*/ 2795154 w 3948545"/>
              <a:gd name="connsiteY6" fmla="*/ 353291 h 410440"/>
              <a:gd name="connsiteX7" fmla="*/ 3221181 w 3948545"/>
              <a:gd name="connsiteY7" fmla="*/ 280554 h 410440"/>
              <a:gd name="connsiteX8" fmla="*/ 3761509 w 3948545"/>
              <a:gd name="connsiteY8" fmla="*/ 124691 h 410440"/>
              <a:gd name="connsiteX9" fmla="*/ 3948545 w 3948545"/>
              <a:gd name="connsiteY9" fmla="*/ 51954 h 41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8545" h="410440">
                <a:moveTo>
                  <a:pt x="0" y="0"/>
                </a:moveTo>
                <a:cubicBezTo>
                  <a:pt x="72736" y="52820"/>
                  <a:pt x="145472" y="105641"/>
                  <a:pt x="270163" y="155864"/>
                </a:cubicBezTo>
                <a:cubicBezTo>
                  <a:pt x="394854" y="206087"/>
                  <a:pt x="595745" y="266700"/>
                  <a:pt x="748145" y="301336"/>
                </a:cubicBezTo>
                <a:cubicBezTo>
                  <a:pt x="900545" y="335972"/>
                  <a:pt x="1009649" y="346364"/>
                  <a:pt x="1184563" y="363682"/>
                </a:cubicBezTo>
                <a:cubicBezTo>
                  <a:pt x="1359477" y="381000"/>
                  <a:pt x="1603663" y="400050"/>
                  <a:pt x="1797627" y="405245"/>
                </a:cubicBezTo>
                <a:cubicBezTo>
                  <a:pt x="1991591" y="410440"/>
                  <a:pt x="2182091" y="403513"/>
                  <a:pt x="2348345" y="394854"/>
                </a:cubicBezTo>
                <a:cubicBezTo>
                  <a:pt x="2514599" y="386195"/>
                  <a:pt x="2649681" y="372341"/>
                  <a:pt x="2795154" y="353291"/>
                </a:cubicBezTo>
                <a:cubicBezTo>
                  <a:pt x="2940627" y="334241"/>
                  <a:pt x="3060122" y="318654"/>
                  <a:pt x="3221181" y="280554"/>
                </a:cubicBezTo>
                <a:cubicBezTo>
                  <a:pt x="3382240" y="242454"/>
                  <a:pt x="3640282" y="162791"/>
                  <a:pt x="3761509" y="124691"/>
                </a:cubicBezTo>
                <a:cubicBezTo>
                  <a:pt x="3882736" y="86591"/>
                  <a:pt x="3915640" y="69272"/>
                  <a:pt x="3948545" y="51954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142844" y="0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ΠΛΑΤΟΣ</a:t>
            </a:r>
            <a:endParaRPr lang="el-G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5786446" cy="555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227277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857884" y="85723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αυτοκινητάκι, βρίσκεται σε μια περιοχή της γης με   </a:t>
            </a:r>
            <a:r>
              <a:rPr lang="el-GR" b="1" dirty="0" smtClean="0">
                <a:solidFill>
                  <a:srgbClr val="FF0000"/>
                </a:solidFill>
              </a:rPr>
              <a:t>βόρειο </a:t>
            </a:r>
            <a:r>
              <a:rPr lang="el-GR" b="1" dirty="0" smtClean="0"/>
              <a:t>γεωγραφικό πλάτος 20</a:t>
            </a:r>
            <a:r>
              <a:rPr lang="el-GR" b="1" baseline="30000" dirty="0" smtClean="0"/>
              <a:t>ο</a:t>
            </a:r>
            <a:r>
              <a:rPr lang="el-GR" dirty="0" smtClean="0"/>
              <a:t>  (ή </a:t>
            </a:r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Β</a:t>
            </a:r>
            <a:r>
              <a:rPr lang="el-GR" dirty="0" smtClean="0"/>
              <a:t>).</a:t>
            </a:r>
          </a:p>
          <a:p>
            <a:endParaRPr lang="el-GR" dirty="0"/>
          </a:p>
        </p:txBody>
      </p:sp>
      <p:cxnSp>
        <p:nvCxnSpPr>
          <p:cNvPr id="6" name="5 - Ευθύγραμμο βέλος σύνδεσης"/>
          <p:cNvCxnSpPr>
            <a:stCxn id="1027" idx="3"/>
          </p:cNvCxnSpPr>
          <p:nvPr/>
        </p:nvCxnSpPr>
        <p:spPr>
          <a:xfrm flipV="1">
            <a:off x="4870715" y="1785926"/>
            <a:ext cx="987169" cy="1285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857884" y="257174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αυτή η περιοχή, απέχει </a:t>
            </a:r>
            <a:r>
              <a:rPr lang="el-GR" b="1" dirty="0" smtClean="0"/>
              <a:t>20</a:t>
            </a:r>
            <a:r>
              <a:rPr lang="el-GR" b="1" baseline="30000" dirty="0" smtClean="0"/>
              <a:t>ο </a:t>
            </a:r>
            <a:r>
              <a:rPr lang="el-GR" b="1" dirty="0" smtClean="0"/>
              <a:t> βόρεια από τον ισημερινό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-14290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ΠΛΑΤΟΣ</a:t>
            </a:r>
            <a:endParaRPr lang="el-G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4572000" y="1500174"/>
            <a:ext cx="2857520" cy="128588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4500562" y="271462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6429388" y="28572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αυτή την περιοχή της Αγγλίας,  βρίσκεται  το  </a:t>
            </a:r>
            <a:r>
              <a:rPr lang="el-GR" b="1" u="sng" dirty="0" smtClean="0">
                <a:solidFill>
                  <a:srgbClr val="7030A0"/>
                </a:solidFill>
              </a:rPr>
              <a:t>Αστεροσκοπείο </a:t>
            </a:r>
            <a:r>
              <a:rPr lang="el-GR" b="1" u="sng" dirty="0" err="1" smtClean="0">
                <a:solidFill>
                  <a:srgbClr val="7030A0"/>
                </a:solidFill>
              </a:rPr>
              <a:t>Γκρίνουιτσ</a:t>
            </a:r>
            <a:r>
              <a:rPr lang="el-GR" dirty="0" smtClean="0"/>
              <a:t>, Λονδίνο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2 - Ευθύγραμμο βέλος σύνδεσης"/>
          <p:cNvCxnSpPr/>
          <p:nvPr/>
        </p:nvCxnSpPr>
        <p:spPr>
          <a:xfrm flipV="1">
            <a:off x="2571736" y="428604"/>
            <a:ext cx="2857520" cy="142876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5500694" y="21429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το Αστεροσκοπείο Γκρίνουιτς,  περνάει  ένα νοητό ημικύκλιο, ο </a:t>
            </a:r>
            <a:r>
              <a:rPr lang="el-GR" b="1" u="sng" dirty="0" smtClean="0"/>
              <a:t>πρώτος μεσημβρινός</a:t>
            </a:r>
            <a:r>
              <a:rPr lang="el-GR" b="1" u="sng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 rot="16200000">
            <a:off x="291792" y="285142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215074" y="2500306"/>
            <a:ext cx="2928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Ο </a:t>
            </a:r>
            <a:r>
              <a:rPr lang="el-GR" b="1" u="sng" dirty="0" smtClean="0"/>
              <a:t>πρώτος μεσημβρινός</a:t>
            </a:r>
            <a:r>
              <a:rPr lang="el-GR" dirty="0" smtClean="0"/>
              <a:t>,  είναι ένα ημικύκλιο, που αρχίζει από το βόρειο πόλο , το Γκρήνουιτς,  και  καταλήγει στο νότιο πόλο.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143108" y="571480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6000768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473036" y="924791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6200000">
            <a:off x="291792" y="285142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72132" y="285728"/>
            <a:ext cx="2928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Ο </a:t>
            </a:r>
            <a:r>
              <a:rPr lang="el-GR" b="1" u="sng" dirty="0" smtClean="0"/>
              <a:t>πρώτος μεσημβρινός</a:t>
            </a:r>
            <a:r>
              <a:rPr lang="el-GR" dirty="0" smtClean="0"/>
              <a:t>,  χωρίζει τη γη σε δύο ημισφαίρια: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Ανατολικό ημισφαίριο.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l-GR" dirty="0" smtClean="0"/>
              <a:t>Δυτικό ημισφαίριο.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143108" y="571480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6000768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473036" y="924791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rot="20995902">
            <a:off x="3026393" y="3078822"/>
            <a:ext cx="2664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 </a:t>
            </a:r>
            <a:r>
              <a:rPr lang="el-GR" sz="2800" dirty="0" smtClean="0"/>
              <a:t>Ανατολικό ημισφαίριο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 rot="400161">
            <a:off x="46088" y="2799827"/>
            <a:ext cx="2753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 Δυτικό </a:t>
            </a:r>
            <a:r>
              <a:rPr lang="el-GR" sz="2800" dirty="0" smtClean="0"/>
              <a:t>ημισφαίριο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9823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1750199" y="1250141"/>
            <a:ext cx="85725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7108049" y="1464455"/>
            <a:ext cx="121444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1393009" y="4750603"/>
            <a:ext cx="192882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5679289" y="4464851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6200000">
            <a:off x="291792" y="285142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86446" y="1357298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μεσημβρινοί</a:t>
            </a:r>
            <a:r>
              <a:rPr lang="el-GR" sz="2000" dirty="0" smtClean="0"/>
              <a:t> είναι τα νοητά ημικύκλια που αρχίζουν από βόρειο πόλο και καταλήγουν στο νότιο πόλο.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2143108" y="571480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6000768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473036" y="924791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3357554" y="1714488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1500166" y="1714488"/>
            <a:ext cx="4429156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4143372" y="2143116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1643042" y="1428736"/>
            <a:ext cx="42862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6200000">
            <a:off x="291792" y="285142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72132" y="285728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Σε ένα τόπο, η θέση του μεσημβρινού προσδιορίζεται με το γεωγραφικό μήκος.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143108" y="571480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6000768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473036" y="924791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rot="20995902">
            <a:off x="3026393" y="3078822"/>
            <a:ext cx="2664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 </a:t>
            </a:r>
            <a:r>
              <a:rPr lang="el-GR" sz="2800" dirty="0" smtClean="0"/>
              <a:t>Ανατολικό ημισφαίριο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 rot="400161">
            <a:off x="46088" y="2799827"/>
            <a:ext cx="2753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 Δυτικό </a:t>
            </a:r>
            <a:r>
              <a:rPr lang="el-GR" sz="2800" dirty="0" smtClean="0"/>
              <a:t>ημισφαίριο</a:t>
            </a:r>
            <a:endParaRPr lang="el-GR" sz="2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5715008" y="3571876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γεωγραφικό </a:t>
            </a:r>
            <a:r>
              <a:rPr lang="el-GR" sz="2000" b="1" dirty="0" smtClean="0"/>
              <a:t>μήκος </a:t>
            </a:r>
            <a:r>
              <a:rPr lang="el-GR" sz="2000" dirty="0" smtClean="0"/>
              <a:t>ενός </a:t>
            </a:r>
            <a:r>
              <a:rPr lang="el-GR" sz="2000" dirty="0" smtClean="0"/>
              <a:t>τόπου στη γη προσδιορίζει</a:t>
            </a:r>
            <a:r>
              <a:rPr lang="en-US" sz="2000" dirty="0" smtClean="0"/>
              <a:t>, </a:t>
            </a:r>
            <a:r>
              <a:rPr lang="el-GR" sz="2000" dirty="0" smtClean="0"/>
              <a:t> πόσες μοίρες απέχει </a:t>
            </a:r>
            <a:r>
              <a:rPr lang="el-GR" sz="2000" dirty="0" smtClean="0"/>
              <a:t>ο  μεσημβρινός του τόπου, </a:t>
            </a:r>
            <a:r>
              <a:rPr lang="el-GR" sz="2000" dirty="0" smtClean="0"/>
              <a:t>από τον </a:t>
            </a:r>
            <a:r>
              <a:rPr lang="el-GR" sz="2000" dirty="0" smtClean="0"/>
              <a:t>πρώτο μεσημβρινό.</a:t>
            </a:r>
            <a:endParaRPr lang="el-GR" sz="2000" dirty="0" smtClean="0"/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6200000">
            <a:off x="291792" y="285142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857884" y="1785926"/>
            <a:ext cx="2928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Παράδειγμα, αυτή η περιοχή της γης έχει </a:t>
            </a:r>
            <a:r>
              <a:rPr lang="el-GR" b="1" dirty="0" smtClean="0"/>
              <a:t>ανατολικό γεωγραφικό μήκος 40</a:t>
            </a:r>
            <a:r>
              <a:rPr lang="el-GR" b="1" baseline="30000" dirty="0" smtClean="0"/>
              <a:t>ο</a:t>
            </a:r>
            <a:r>
              <a:rPr lang="el-GR" dirty="0" smtClean="0"/>
              <a:t>  (40</a:t>
            </a:r>
            <a:r>
              <a:rPr lang="el-GR" baseline="30000" dirty="0" smtClean="0"/>
              <a:t>ο</a:t>
            </a:r>
            <a:r>
              <a:rPr lang="el-GR" dirty="0" smtClean="0"/>
              <a:t>  Α) 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143108" y="571480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6000768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473036" y="924791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rot="20995902">
            <a:off x="3068178" y="4027201"/>
            <a:ext cx="2023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 </a:t>
            </a:r>
            <a:r>
              <a:rPr lang="el-GR" sz="2800" dirty="0" smtClean="0"/>
              <a:t>Ανατολικό ημισφαίριο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 rot="400161">
            <a:off x="46089" y="4085710"/>
            <a:ext cx="2753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 Δυτικό </a:t>
            </a:r>
            <a:r>
              <a:rPr lang="el-GR" sz="2800" dirty="0" smtClean="0"/>
              <a:t>ημισφαίριο</a:t>
            </a:r>
            <a:endParaRPr lang="el-GR" sz="28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3143240" y="271462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1428728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3929058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40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14348" y="242886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40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 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4286248" y="2214554"/>
            <a:ext cx="1571636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6000792" cy="61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6200000">
            <a:off x="3149312" y="263711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Πρώτος μεσημβρινός </a:t>
            </a:r>
            <a:r>
              <a:rPr lang="el-GR" dirty="0" smtClean="0"/>
              <a:t>μηδέν μοίρες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1438" y="14285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ΓΕΩΓΡΑΦΙΚΟ ΜΗΚΟΣ</a:t>
            </a:r>
            <a:endParaRPr lang="el-GR" b="1" u="sng" dirty="0">
              <a:solidFill>
                <a:srgbClr val="7030A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643050"/>
            <a:ext cx="2928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Παράδειγμα, αυτή η περιοχή της γης έχει </a:t>
            </a:r>
            <a:r>
              <a:rPr lang="el-GR" b="1" dirty="0" smtClean="0"/>
              <a:t>δυτικό γεωγραφικό μήκος 20</a:t>
            </a:r>
            <a:r>
              <a:rPr lang="el-GR" b="1" baseline="30000" dirty="0" smtClean="0"/>
              <a:t>ο</a:t>
            </a:r>
            <a:r>
              <a:rPr lang="el-GR" dirty="0" smtClean="0"/>
              <a:t>  (20</a:t>
            </a:r>
            <a:r>
              <a:rPr lang="el-GR" baseline="30000" dirty="0" smtClean="0"/>
              <a:t>ο</a:t>
            </a:r>
            <a:r>
              <a:rPr lang="el-GR" dirty="0" smtClean="0"/>
              <a:t>  Δ) 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628" y="357166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βόρειος πόλος 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929190" y="5786454"/>
            <a:ext cx="1576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Νότιος  πόλος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5330556" y="710477"/>
            <a:ext cx="446809" cy="5235286"/>
          </a:xfrm>
          <a:custGeom>
            <a:avLst/>
            <a:gdLst>
              <a:gd name="connsiteX0" fmla="*/ 446809 w 446809"/>
              <a:gd name="connsiteY0" fmla="*/ 0 h 5235286"/>
              <a:gd name="connsiteX1" fmla="*/ 384464 w 446809"/>
              <a:gd name="connsiteY1" fmla="*/ 72736 h 5235286"/>
              <a:gd name="connsiteX2" fmla="*/ 322119 w 446809"/>
              <a:gd name="connsiteY2" fmla="*/ 207818 h 5235286"/>
              <a:gd name="connsiteX3" fmla="*/ 249382 w 446809"/>
              <a:gd name="connsiteY3" fmla="*/ 374073 h 5235286"/>
              <a:gd name="connsiteX4" fmla="*/ 155864 w 446809"/>
              <a:gd name="connsiteY4" fmla="*/ 737754 h 5235286"/>
              <a:gd name="connsiteX5" fmla="*/ 93519 w 446809"/>
              <a:gd name="connsiteY5" fmla="*/ 987136 h 5235286"/>
              <a:gd name="connsiteX6" fmla="*/ 72737 w 446809"/>
              <a:gd name="connsiteY6" fmla="*/ 1392382 h 5235286"/>
              <a:gd name="connsiteX7" fmla="*/ 31173 w 446809"/>
              <a:gd name="connsiteY7" fmla="*/ 1766454 h 5235286"/>
              <a:gd name="connsiteX8" fmla="*/ 20782 w 446809"/>
              <a:gd name="connsiteY8" fmla="*/ 2171700 h 5235286"/>
              <a:gd name="connsiteX9" fmla="*/ 0 w 446809"/>
              <a:gd name="connsiteY9" fmla="*/ 2597727 h 5235286"/>
              <a:gd name="connsiteX10" fmla="*/ 20782 w 446809"/>
              <a:gd name="connsiteY10" fmla="*/ 2930236 h 5235286"/>
              <a:gd name="connsiteX11" fmla="*/ 20782 w 446809"/>
              <a:gd name="connsiteY11" fmla="*/ 3418609 h 5235286"/>
              <a:gd name="connsiteX12" fmla="*/ 62346 w 446809"/>
              <a:gd name="connsiteY12" fmla="*/ 3678382 h 5235286"/>
              <a:gd name="connsiteX13" fmla="*/ 93519 w 446809"/>
              <a:gd name="connsiteY13" fmla="*/ 3990109 h 5235286"/>
              <a:gd name="connsiteX14" fmla="*/ 145473 w 446809"/>
              <a:gd name="connsiteY14" fmla="*/ 4384964 h 5235286"/>
              <a:gd name="connsiteX15" fmla="*/ 197428 w 446809"/>
              <a:gd name="connsiteY15" fmla="*/ 4623954 h 5235286"/>
              <a:gd name="connsiteX16" fmla="*/ 270164 w 446809"/>
              <a:gd name="connsiteY16" fmla="*/ 4956464 h 5235286"/>
              <a:gd name="connsiteX17" fmla="*/ 332509 w 446809"/>
              <a:gd name="connsiteY17" fmla="*/ 5195454 h 5235286"/>
              <a:gd name="connsiteX18" fmla="*/ 405246 w 446809"/>
              <a:gd name="connsiteY18" fmla="*/ 5195454 h 52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09" h="5235286">
                <a:moveTo>
                  <a:pt x="446809" y="0"/>
                </a:moveTo>
                <a:cubicBezTo>
                  <a:pt x="426027" y="19050"/>
                  <a:pt x="405246" y="38100"/>
                  <a:pt x="384464" y="72736"/>
                </a:cubicBezTo>
                <a:cubicBezTo>
                  <a:pt x="363682" y="107372"/>
                  <a:pt x="344633" y="157595"/>
                  <a:pt x="322119" y="207818"/>
                </a:cubicBezTo>
                <a:cubicBezTo>
                  <a:pt x="299605" y="258041"/>
                  <a:pt x="277091" y="285750"/>
                  <a:pt x="249382" y="374073"/>
                </a:cubicBezTo>
                <a:cubicBezTo>
                  <a:pt x="221673" y="462396"/>
                  <a:pt x="181841" y="635577"/>
                  <a:pt x="155864" y="737754"/>
                </a:cubicBezTo>
                <a:cubicBezTo>
                  <a:pt x="129887" y="839931"/>
                  <a:pt x="107373" y="878031"/>
                  <a:pt x="93519" y="987136"/>
                </a:cubicBezTo>
                <a:cubicBezTo>
                  <a:pt x="79665" y="1096241"/>
                  <a:pt x="83128" y="1262496"/>
                  <a:pt x="72737" y="1392382"/>
                </a:cubicBezTo>
                <a:cubicBezTo>
                  <a:pt x="62346" y="1522268"/>
                  <a:pt x="39832" y="1636568"/>
                  <a:pt x="31173" y="1766454"/>
                </a:cubicBezTo>
                <a:cubicBezTo>
                  <a:pt x="22514" y="1896340"/>
                  <a:pt x="25977" y="2033155"/>
                  <a:pt x="20782" y="2171700"/>
                </a:cubicBezTo>
                <a:cubicBezTo>
                  <a:pt x="15587" y="2310245"/>
                  <a:pt x="0" y="2471304"/>
                  <a:pt x="0" y="2597727"/>
                </a:cubicBezTo>
                <a:cubicBezTo>
                  <a:pt x="0" y="2724150"/>
                  <a:pt x="17318" y="2793422"/>
                  <a:pt x="20782" y="2930236"/>
                </a:cubicBezTo>
                <a:cubicBezTo>
                  <a:pt x="24246" y="3067050"/>
                  <a:pt x="13855" y="3293918"/>
                  <a:pt x="20782" y="3418609"/>
                </a:cubicBezTo>
                <a:cubicBezTo>
                  <a:pt x="27709" y="3543300"/>
                  <a:pt x="50223" y="3583132"/>
                  <a:pt x="62346" y="3678382"/>
                </a:cubicBezTo>
                <a:cubicBezTo>
                  <a:pt x="74469" y="3773632"/>
                  <a:pt x="79664" y="3872345"/>
                  <a:pt x="93519" y="3990109"/>
                </a:cubicBezTo>
                <a:cubicBezTo>
                  <a:pt x="107374" y="4107873"/>
                  <a:pt x="128155" y="4279323"/>
                  <a:pt x="145473" y="4384964"/>
                </a:cubicBezTo>
                <a:cubicBezTo>
                  <a:pt x="162791" y="4490605"/>
                  <a:pt x="176646" y="4528704"/>
                  <a:pt x="197428" y="4623954"/>
                </a:cubicBezTo>
                <a:cubicBezTo>
                  <a:pt x="218210" y="4719204"/>
                  <a:pt x="247651" y="4861214"/>
                  <a:pt x="270164" y="4956464"/>
                </a:cubicBezTo>
                <a:cubicBezTo>
                  <a:pt x="292678" y="5051714"/>
                  <a:pt x="309995" y="5155622"/>
                  <a:pt x="332509" y="5195454"/>
                </a:cubicBezTo>
                <a:cubicBezTo>
                  <a:pt x="355023" y="5235286"/>
                  <a:pt x="380134" y="5215370"/>
                  <a:pt x="405246" y="51954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rot="20995902">
            <a:off x="5925698" y="3812887"/>
            <a:ext cx="2023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 </a:t>
            </a:r>
            <a:r>
              <a:rPr lang="el-GR" sz="2800" dirty="0" smtClean="0"/>
              <a:t>Ανατολικό ημισφαίριο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 rot="400161">
            <a:off x="2903609" y="3871396"/>
            <a:ext cx="2753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 Δυτικό </a:t>
            </a:r>
            <a:r>
              <a:rPr lang="el-GR" sz="2800" dirty="0" smtClean="0"/>
              <a:t>ημισφαίριο</a:t>
            </a:r>
            <a:endParaRPr lang="el-GR" sz="28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6000760" y="2500306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4286248" y="228599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l-GR" b="1" baseline="30000" dirty="0" smtClean="0">
                <a:solidFill>
                  <a:srgbClr val="FF0000"/>
                </a:solidFill>
              </a:rPr>
              <a:t>ο 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6786578" y="228599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40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571868" y="2214554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40</a:t>
            </a:r>
            <a:r>
              <a:rPr lang="el-GR" b="1" baseline="30000" dirty="0" smtClean="0">
                <a:solidFill>
                  <a:srgbClr val="002060"/>
                </a:solidFill>
              </a:rPr>
              <a:t>ο </a:t>
            </a:r>
            <a:r>
              <a:rPr lang="el-GR" b="1" dirty="0" smtClean="0">
                <a:solidFill>
                  <a:srgbClr val="002060"/>
                </a:solidFill>
              </a:rPr>
              <a:t>  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0800000">
            <a:off x="1928794" y="2643182"/>
            <a:ext cx="2500330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65994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1472" y="500042"/>
            <a:ext cx="46238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ακριβής θέση  ενός τόπου στη γη,  προσδιορίζεται από το γεωγραφικό μήκος και το γεωγραφικό πλάτος του τόπου 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l-GR" sz="2400" b="1" dirty="0" smtClean="0"/>
              <a:t>γεωγραφικό μήκος </a:t>
            </a:r>
            <a:r>
              <a:rPr lang="el-GR" sz="2400" dirty="0" smtClean="0"/>
              <a:t>και το </a:t>
            </a:r>
            <a:r>
              <a:rPr lang="el-GR" sz="2400" b="1" dirty="0" smtClean="0"/>
              <a:t>γεωγραφικό </a:t>
            </a:r>
            <a:r>
              <a:rPr lang="el-GR" sz="2400" b="1" dirty="0" smtClean="0"/>
              <a:t>πλάτος  </a:t>
            </a:r>
            <a:r>
              <a:rPr lang="el-GR" sz="2400" dirty="0" smtClean="0"/>
              <a:t>του </a:t>
            </a:r>
            <a:r>
              <a:rPr lang="el-GR" sz="2400" dirty="0" smtClean="0"/>
              <a:t>τόπου είναι οι </a:t>
            </a:r>
            <a:r>
              <a:rPr lang="el-GR" sz="2400" b="1" dirty="0" smtClean="0"/>
              <a:t>γεωγραφικές συντεταγμένες </a:t>
            </a:r>
            <a:r>
              <a:rPr lang="el-GR" sz="2400" dirty="0" smtClean="0"/>
              <a:t>του τόπου.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-739232"/>
            <a:ext cx="6246296" cy="718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44" y="2786058"/>
            <a:ext cx="2928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u="sng" dirty="0" smtClean="0"/>
              <a:t>Παράδειγμα</a:t>
            </a:r>
            <a:r>
              <a:rPr lang="el-GR" dirty="0" smtClean="0"/>
              <a:t>, αυτή η περιοχή της γης έχει: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Νότιο γεωγραφικό πλάτος 10</a:t>
            </a:r>
            <a:r>
              <a:rPr lang="el-GR" b="1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(10</a:t>
            </a:r>
            <a:r>
              <a:rPr lang="el-GR" baseline="30000" dirty="0" smtClean="0"/>
              <a:t>ο</a:t>
            </a:r>
            <a:r>
              <a:rPr lang="el-GR" dirty="0" smtClean="0"/>
              <a:t>  Ν)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Δυτικό </a:t>
            </a:r>
            <a:r>
              <a:rPr lang="el-GR" b="1" dirty="0" smtClean="0"/>
              <a:t>γεωγραφικό μήκος 40</a:t>
            </a:r>
            <a:r>
              <a:rPr lang="el-GR" b="1" baseline="30000" dirty="0" smtClean="0"/>
              <a:t>ο</a:t>
            </a:r>
            <a:r>
              <a:rPr lang="el-GR" dirty="0" smtClean="0"/>
              <a:t>  (40</a:t>
            </a:r>
            <a:r>
              <a:rPr lang="el-GR" baseline="30000" dirty="0" smtClean="0"/>
              <a:t>ο</a:t>
            </a:r>
            <a:r>
              <a:rPr lang="el-GR" dirty="0" smtClean="0"/>
              <a:t>  Δ)  </a:t>
            </a:r>
            <a:endParaRPr lang="el-GR" dirty="0" smtClean="0"/>
          </a:p>
          <a:p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10800000">
            <a:off x="2143108" y="3286124"/>
            <a:ext cx="1714512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1643042" y="5500702"/>
            <a:ext cx="2928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οι συντεταγμένες αυτού του τόπου είναι</a:t>
            </a:r>
            <a:r>
              <a:rPr lang="el-GR" dirty="0" smtClean="0"/>
              <a:t>: 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10</a:t>
            </a:r>
            <a:r>
              <a:rPr lang="el-GR" b="1" baseline="30000" dirty="0" smtClean="0"/>
              <a:t>ο</a:t>
            </a:r>
            <a:r>
              <a:rPr lang="el-GR" b="1" dirty="0" smtClean="0"/>
              <a:t>  </a:t>
            </a:r>
            <a:r>
              <a:rPr lang="el-GR" b="1" dirty="0" smtClean="0"/>
              <a:t>Ν </a:t>
            </a:r>
            <a:r>
              <a:rPr lang="el-GR" b="1" dirty="0" smtClean="0"/>
              <a:t> - </a:t>
            </a:r>
            <a:r>
              <a:rPr lang="el-GR" b="1" dirty="0" smtClean="0"/>
              <a:t>40</a:t>
            </a:r>
            <a:r>
              <a:rPr lang="el-GR" b="1" baseline="30000" dirty="0" smtClean="0"/>
              <a:t>ο </a:t>
            </a:r>
            <a:r>
              <a:rPr lang="el-GR" b="1" dirty="0" smtClean="0"/>
              <a:t> Δ   </a:t>
            </a:r>
            <a:endParaRPr lang="el-GR" b="1" dirty="0" smtClean="0"/>
          </a:p>
          <a:p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536017" y="4036223"/>
            <a:ext cx="1500198" cy="12858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887793" cy="511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23442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504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 rot="5400000" flipH="1" flipV="1">
            <a:off x="2786062" y="6500822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357698" y="500054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714876" y="428604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000760" y="28572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Άξονας περιστροφής της γης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504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 rot="5400000" flipH="1" flipV="1">
            <a:off x="2786062" y="6500822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357698" y="500054"/>
            <a:ext cx="571480" cy="1428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28596" y="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 ισημερινός χωρίζει την γη σε δύο ημισφαίρια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1246909" y="623455"/>
            <a:ext cx="5663046" cy="4201561"/>
          </a:xfrm>
          <a:custGeom>
            <a:avLst/>
            <a:gdLst>
              <a:gd name="connsiteX0" fmla="*/ 93518 w 5663046"/>
              <a:gd name="connsiteY0" fmla="*/ 1330036 h 4201561"/>
              <a:gd name="connsiteX1" fmla="*/ 62346 w 5663046"/>
              <a:gd name="connsiteY1" fmla="*/ 1340427 h 4201561"/>
              <a:gd name="connsiteX2" fmla="*/ 20782 w 5663046"/>
              <a:gd name="connsiteY2" fmla="*/ 1454727 h 4201561"/>
              <a:gd name="connsiteX3" fmla="*/ 0 w 5663046"/>
              <a:gd name="connsiteY3" fmla="*/ 1517072 h 4201561"/>
              <a:gd name="connsiteX4" fmla="*/ 10391 w 5663046"/>
              <a:gd name="connsiteY4" fmla="*/ 1808018 h 4201561"/>
              <a:gd name="connsiteX5" fmla="*/ 51955 w 5663046"/>
              <a:gd name="connsiteY5" fmla="*/ 1974272 h 4201561"/>
              <a:gd name="connsiteX6" fmla="*/ 62346 w 5663046"/>
              <a:gd name="connsiteY6" fmla="*/ 2005445 h 4201561"/>
              <a:gd name="connsiteX7" fmla="*/ 83127 w 5663046"/>
              <a:gd name="connsiteY7" fmla="*/ 2036618 h 4201561"/>
              <a:gd name="connsiteX8" fmla="*/ 93518 w 5663046"/>
              <a:gd name="connsiteY8" fmla="*/ 2067790 h 4201561"/>
              <a:gd name="connsiteX9" fmla="*/ 155864 w 5663046"/>
              <a:gd name="connsiteY9" fmla="*/ 2119745 h 4201561"/>
              <a:gd name="connsiteX10" fmla="*/ 218209 w 5663046"/>
              <a:gd name="connsiteY10" fmla="*/ 2182090 h 4201561"/>
              <a:gd name="connsiteX11" fmla="*/ 249382 w 5663046"/>
              <a:gd name="connsiteY11" fmla="*/ 2202872 h 4201561"/>
              <a:gd name="connsiteX12" fmla="*/ 353291 w 5663046"/>
              <a:gd name="connsiteY12" fmla="*/ 2286000 h 4201561"/>
              <a:gd name="connsiteX13" fmla="*/ 363682 w 5663046"/>
              <a:gd name="connsiteY13" fmla="*/ 2317172 h 4201561"/>
              <a:gd name="connsiteX14" fmla="*/ 384464 w 5663046"/>
              <a:gd name="connsiteY14" fmla="*/ 2348345 h 4201561"/>
              <a:gd name="connsiteX15" fmla="*/ 394855 w 5663046"/>
              <a:gd name="connsiteY15" fmla="*/ 2410690 h 4201561"/>
              <a:gd name="connsiteX16" fmla="*/ 426027 w 5663046"/>
              <a:gd name="connsiteY16" fmla="*/ 2493818 h 4201561"/>
              <a:gd name="connsiteX17" fmla="*/ 457200 w 5663046"/>
              <a:gd name="connsiteY17" fmla="*/ 2524990 h 4201561"/>
              <a:gd name="connsiteX18" fmla="*/ 498764 w 5663046"/>
              <a:gd name="connsiteY18" fmla="*/ 2587336 h 4201561"/>
              <a:gd name="connsiteX19" fmla="*/ 529936 w 5663046"/>
              <a:gd name="connsiteY19" fmla="*/ 2628900 h 4201561"/>
              <a:gd name="connsiteX20" fmla="*/ 592282 w 5663046"/>
              <a:gd name="connsiteY20" fmla="*/ 2691245 h 4201561"/>
              <a:gd name="connsiteX21" fmla="*/ 644236 w 5663046"/>
              <a:gd name="connsiteY21" fmla="*/ 2753590 h 4201561"/>
              <a:gd name="connsiteX22" fmla="*/ 675409 w 5663046"/>
              <a:gd name="connsiteY22" fmla="*/ 2774372 h 4201561"/>
              <a:gd name="connsiteX23" fmla="*/ 737755 w 5663046"/>
              <a:gd name="connsiteY23" fmla="*/ 2836718 h 4201561"/>
              <a:gd name="connsiteX24" fmla="*/ 768927 w 5663046"/>
              <a:gd name="connsiteY24" fmla="*/ 2867890 h 4201561"/>
              <a:gd name="connsiteX25" fmla="*/ 852055 w 5663046"/>
              <a:gd name="connsiteY25" fmla="*/ 2961409 h 4201561"/>
              <a:gd name="connsiteX26" fmla="*/ 914400 w 5663046"/>
              <a:gd name="connsiteY26" fmla="*/ 3002972 h 4201561"/>
              <a:gd name="connsiteX27" fmla="*/ 987136 w 5663046"/>
              <a:gd name="connsiteY27" fmla="*/ 3065318 h 4201561"/>
              <a:gd name="connsiteX28" fmla="*/ 1018309 w 5663046"/>
              <a:gd name="connsiteY28" fmla="*/ 3086100 h 4201561"/>
              <a:gd name="connsiteX29" fmla="*/ 1070264 w 5663046"/>
              <a:gd name="connsiteY29" fmla="*/ 3106881 h 4201561"/>
              <a:gd name="connsiteX30" fmla="*/ 1153391 w 5663046"/>
              <a:gd name="connsiteY30" fmla="*/ 3169227 h 4201561"/>
              <a:gd name="connsiteX31" fmla="*/ 1184564 w 5663046"/>
              <a:gd name="connsiteY31" fmla="*/ 3200400 h 4201561"/>
              <a:gd name="connsiteX32" fmla="*/ 1215736 w 5663046"/>
              <a:gd name="connsiteY32" fmla="*/ 3210790 h 4201561"/>
              <a:gd name="connsiteX33" fmla="*/ 1319646 w 5663046"/>
              <a:gd name="connsiteY33" fmla="*/ 3283527 h 4201561"/>
              <a:gd name="connsiteX34" fmla="*/ 1350818 w 5663046"/>
              <a:gd name="connsiteY34" fmla="*/ 3304309 h 4201561"/>
              <a:gd name="connsiteX35" fmla="*/ 1381991 w 5663046"/>
              <a:gd name="connsiteY35" fmla="*/ 3335481 h 4201561"/>
              <a:gd name="connsiteX36" fmla="*/ 1444336 w 5663046"/>
              <a:gd name="connsiteY36" fmla="*/ 3377045 h 4201561"/>
              <a:gd name="connsiteX37" fmla="*/ 1517073 w 5663046"/>
              <a:gd name="connsiteY37" fmla="*/ 3439390 h 4201561"/>
              <a:gd name="connsiteX38" fmla="*/ 1558636 w 5663046"/>
              <a:gd name="connsiteY38" fmla="*/ 3449781 h 4201561"/>
              <a:gd name="connsiteX39" fmla="*/ 1589809 w 5663046"/>
              <a:gd name="connsiteY39" fmla="*/ 3460172 h 4201561"/>
              <a:gd name="connsiteX40" fmla="*/ 1631373 w 5663046"/>
              <a:gd name="connsiteY40" fmla="*/ 3480954 h 4201561"/>
              <a:gd name="connsiteX41" fmla="*/ 1683327 w 5663046"/>
              <a:gd name="connsiteY41" fmla="*/ 3491345 h 4201561"/>
              <a:gd name="connsiteX42" fmla="*/ 1756064 w 5663046"/>
              <a:gd name="connsiteY42" fmla="*/ 3512127 h 4201561"/>
              <a:gd name="connsiteX43" fmla="*/ 1808018 w 5663046"/>
              <a:gd name="connsiteY43" fmla="*/ 3522518 h 4201561"/>
              <a:gd name="connsiteX44" fmla="*/ 1932709 w 5663046"/>
              <a:gd name="connsiteY44" fmla="*/ 3553690 h 4201561"/>
              <a:gd name="connsiteX45" fmla="*/ 2036618 w 5663046"/>
              <a:gd name="connsiteY45" fmla="*/ 3584863 h 4201561"/>
              <a:gd name="connsiteX46" fmla="*/ 2067791 w 5663046"/>
              <a:gd name="connsiteY46" fmla="*/ 3605645 h 4201561"/>
              <a:gd name="connsiteX47" fmla="*/ 2109355 w 5663046"/>
              <a:gd name="connsiteY47" fmla="*/ 3636818 h 4201561"/>
              <a:gd name="connsiteX48" fmla="*/ 2150918 w 5663046"/>
              <a:gd name="connsiteY48" fmla="*/ 3647209 h 4201561"/>
              <a:gd name="connsiteX49" fmla="*/ 2182091 w 5663046"/>
              <a:gd name="connsiteY49" fmla="*/ 3657600 h 4201561"/>
              <a:gd name="connsiteX50" fmla="*/ 2265218 w 5663046"/>
              <a:gd name="connsiteY50" fmla="*/ 3688772 h 4201561"/>
              <a:gd name="connsiteX51" fmla="*/ 2337955 w 5663046"/>
              <a:gd name="connsiteY51" fmla="*/ 3719945 h 4201561"/>
              <a:gd name="connsiteX52" fmla="*/ 2369127 w 5663046"/>
              <a:gd name="connsiteY52" fmla="*/ 3740727 h 4201561"/>
              <a:gd name="connsiteX53" fmla="*/ 2400300 w 5663046"/>
              <a:gd name="connsiteY53" fmla="*/ 3751118 h 4201561"/>
              <a:gd name="connsiteX54" fmla="*/ 2431473 w 5663046"/>
              <a:gd name="connsiteY54" fmla="*/ 3771900 h 4201561"/>
              <a:gd name="connsiteX55" fmla="*/ 2483427 w 5663046"/>
              <a:gd name="connsiteY55" fmla="*/ 3792681 h 4201561"/>
              <a:gd name="connsiteX56" fmla="*/ 2514600 w 5663046"/>
              <a:gd name="connsiteY56" fmla="*/ 3803072 h 4201561"/>
              <a:gd name="connsiteX57" fmla="*/ 2545773 w 5663046"/>
              <a:gd name="connsiteY57" fmla="*/ 3823854 h 4201561"/>
              <a:gd name="connsiteX58" fmla="*/ 2587336 w 5663046"/>
              <a:gd name="connsiteY58" fmla="*/ 3834245 h 4201561"/>
              <a:gd name="connsiteX59" fmla="*/ 2660073 w 5663046"/>
              <a:gd name="connsiteY59" fmla="*/ 3855027 h 4201561"/>
              <a:gd name="connsiteX60" fmla="*/ 2712027 w 5663046"/>
              <a:gd name="connsiteY60" fmla="*/ 3865418 h 4201561"/>
              <a:gd name="connsiteX61" fmla="*/ 2774373 w 5663046"/>
              <a:gd name="connsiteY61" fmla="*/ 3886200 h 4201561"/>
              <a:gd name="connsiteX62" fmla="*/ 2826327 w 5663046"/>
              <a:gd name="connsiteY62" fmla="*/ 3906981 h 4201561"/>
              <a:gd name="connsiteX63" fmla="*/ 2951018 w 5663046"/>
              <a:gd name="connsiteY63" fmla="*/ 3917372 h 4201561"/>
              <a:gd name="connsiteX64" fmla="*/ 3106882 w 5663046"/>
              <a:gd name="connsiteY64" fmla="*/ 3948545 h 4201561"/>
              <a:gd name="connsiteX65" fmla="*/ 3200400 w 5663046"/>
              <a:gd name="connsiteY65" fmla="*/ 3969327 h 4201561"/>
              <a:gd name="connsiteX66" fmla="*/ 3377046 w 5663046"/>
              <a:gd name="connsiteY66" fmla="*/ 3990109 h 4201561"/>
              <a:gd name="connsiteX67" fmla="*/ 3439391 w 5663046"/>
              <a:gd name="connsiteY67" fmla="*/ 4010890 h 4201561"/>
              <a:gd name="connsiteX68" fmla="*/ 3480955 w 5663046"/>
              <a:gd name="connsiteY68" fmla="*/ 4021281 h 4201561"/>
              <a:gd name="connsiteX69" fmla="*/ 3522518 w 5663046"/>
              <a:gd name="connsiteY69" fmla="*/ 4042063 h 4201561"/>
              <a:gd name="connsiteX70" fmla="*/ 3782291 w 5663046"/>
              <a:gd name="connsiteY70" fmla="*/ 4083627 h 4201561"/>
              <a:gd name="connsiteX71" fmla="*/ 4644736 w 5663046"/>
              <a:gd name="connsiteY71" fmla="*/ 4135581 h 4201561"/>
              <a:gd name="connsiteX72" fmla="*/ 5205846 w 5663046"/>
              <a:gd name="connsiteY72" fmla="*/ 4125190 h 4201561"/>
              <a:gd name="connsiteX73" fmla="*/ 5299364 w 5663046"/>
              <a:gd name="connsiteY73" fmla="*/ 4114800 h 4201561"/>
              <a:gd name="connsiteX74" fmla="*/ 5382491 w 5663046"/>
              <a:gd name="connsiteY74" fmla="*/ 4094018 h 4201561"/>
              <a:gd name="connsiteX75" fmla="*/ 5476009 w 5663046"/>
              <a:gd name="connsiteY75" fmla="*/ 4073236 h 4201561"/>
              <a:gd name="connsiteX76" fmla="*/ 5538355 w 5663046"/>
              <a:gd name="connsiteY76" fmla="*/ 4010890 h 4201561"/>
              <a:gd name="connsiteX77" fmla="*/ 5569527 w 5663046"/>
              <a:gd name="connsiteY77" fmla="*/ 3979718 h 4201561"/>
              <a:gd name="connsiteX78" fmla="*/ 5579918 w 5663046"/>
              <a:gd name="connsiteY78" fmla="*/ 3948545 h 4201561"/>
              <a:gd name="connsiteX79" fmla="*/ 5590309 w 5663046"/>
              <a:gd name="connsiteY79" fmla="*/ 3906981 h 4201561"/>
              <a:gd name="connsiteX80" fmla="*/ 5611091 w 5663046"/>
              <a:gd name="connsiteY80" fmla="*/ 3875809 h 4201561"/>
              <a:gd name="connsiteX81" fmla="*/ 5621482 w 5663046"/>
              <a:gd name="connsiteY81" fmla="*/ 3823854 h 4201561"/>
              <a:gd name="connsiteX82" fmla="*/ 5642264 w 5663046"/>
              <a:gd name="connsiteY82" fmla="*/ 3782290 h 4201561"/>
              <a:gd name="connsiteX83" fmla="*/ 5663046 w 5663046"/>
              <a:gd name="connsiteY83" fmla="*/ 3605645 h 4201561"/>
              <a:gd name="connsiteX84" fmla="*/ 5652655 w 5663046"/>
              <a:gd name="connsiteY84" fmla="*/ 1589809 h 4201561"/>
              <a:gd name="connsiteX85" fmla="*/ 5631873 w 5663046"/>
              <a:gd name="connsiteY85" fmla="*/ 1527463 h 4201561"/>
              <a:gd name="connsiteX86" fmla="*/ 5621482 w 5663046"/>
              <a:gd name="connsiteY86" fmla="*/ 1465118 h 4201561"/>
              <a:gd name="connsiteX87" fmla="*/ 5579918 w 5663046"/>
              <a:gd name="connsiteY87" fmla="*/ 1361209 h 4201561"/>
              <a:gd name="connsiteX88" fmla="*/ 5548746 w 5663046"/>
              <a:gd name="connsiteY88" fmla="*/ 1246909 h 4201561"/>
              <a:gd name="connsiteX89" fmla="*/ 5527964 w 5663046"/>
              <a:gd name="connsiteY89" fmla="*/ 1215736 h 4201561"/>
              <a:gd name="connsiteX90" fmla="*/ 5517573 w 5663046"/>
              <a:gd name="connsiteY90" fmla="*/ 1143000 h 4201561"/>
              <a:gd name="connsiteX91" fmla="*/ 5455227 w 5663046"/>
              <a:gd name="connsiteY91" fmla="*/ 1059872 h 4201561"/>
              <a:gd name="connsiteX92" fmla="*/ 5424055 w 5663046"/>
              <a:gd name="connsiteY92" fmla="*/ 1007918 h 4201561"/>
              <a:gd name="connsiteX93" fmla="*/ 5361709 w 5663046"/>
              <a:gd name="connsiteY93" fmla="*/ 955963 h 4201561"/>
              <a:gd name="connsiteX94" fmla="*/ 5268191 w 5663046"/>
              <a:gd name="connsiteY94" fmla="*/ 872836 h 4201561"/>
              <a:gd name="connsiteX95" fmla="*/ 5237018 w 5663046"/>
              <a:gd name="connsiteY95" fmla="*/ 862445 h 4201561"/>
              <a:gd name="connsiteX96" fmla="*/ 5143500 w 5663046"/>
              <a:gd name="connsiteY96" fmla="*/ 831272 h 4201561"/>
              <a:gd name="connsiteX97" fmla="*/ 5112327 w 5663046"/>
              <a:gd name="connsiteY97" fmla="*/ 810490 h 4201561"/>
              <a:gd name="connsiteX98" fmla="*/ 5070764 w 5663046"/>
              <a:gd name="connsiteY98" fmla="*/ 789709 h 4201561"/>
              <a:gd name="connsiteX99" fmla="*/ 5008418 w 5663046"/>
              <a:gd name="connsiteY99" fmla="*/ 779318 h 4201561"/>
              <a:gd name="connsiteX100" fmla="*/ 4956464 w 5663046"/>
              <a:gd name="connsiteY100" fmla="*/ 758536 h 4201561"/>
              <a:gd name="connsiteX101" fmla="*/ 4883727 w 5663046"/>
              <a:gd name="connsiteY101" fmla="*/ 737754 h 4201561"/>
              <a:gd name="connsiteX102" fmla="*/ 4800600 w 5663046"/>
              <a:gd name="connsiteY102" fmla="*/ 685800 h 4201561"/>
              <a:gd name="connsiteX103" fmla="*/ 4748646 w 5663046"/>
              <a:gd name="connsiteY103" fmla="*/ 665018 h 4201561"/>
              <a:gd name="connsiteX104" fmla="*/ 4717473 w 5663046"/>
              <a:gd name="connsiteY104" fmla="*/ 644236 h 4201561"/>
              <a:gd name="connsiteX105" fmla="*/ 4686300 w 5663046"/>
              <a:gd name="connsiteY105" fmla="*/ 633845 h 4201561"/>
              <a:gd name="connsiteX106" fmla="*/ 4634346 w 5663046"/>
              <a:gd name="connsiteY106" fmla="*/ 613063 h 4201561"/>
              <a:gd name="connsiteX107" fmla="*/ 4603173 w 5663046"/>
              <a:gd name="connsiteY107" fmla="*/ 602672 h 4201561"/>
              <a:gd name="connsiteX108" fmla="*/ 4572000 w 5663046"/>
              <a:gd name="connsiteY108" fmla="*/ 581890 h 4201561"/>
              <a:gd name="connsiteX109" fmla="*/ 4478482 w 5663046"/>
              <a:gd name="connsiteY109" fmla="*/ 550718 h 4201561"/>
              <a:gd name="connsiteX110" fmla="*/ 4395355 w 5663046"/>
              <a:gd name="connsiteY110" fmla="*/ 509154 h 4201561"/>
              <a:gd name="connsiteX111" fmla="*/ 4364182 w 5663046"/>
              <a:gd name="connsiteY111" fmla="*/ 498763 h 4201561"/>
              <a:gd name="connsiteX112" fmla="*/ 4281055 w 5663046"/>
              <a:gd name="connsiteY112" fmla="*/ 457200 h 4201561"/>
              <a:gd name="connsiteX113" fmla="*/ 4208318 w 5663046"/>
              <a:gd name="connsiteY113" fmla="*/ 426027 h 4201561"/>
              <a:gd name="connsiteX114" fmla="*/ 4135582 w 5663046"/>
              <a:gd name="connsiteY114" fmla="*/ 384463 h 4201561"/>
              <a:gd name="connsiteX115" fmla="*/ 4104409 w 5663046"/>
              <a:gd name="connsiteY115" fmla="*/ 363681 h 4201561"/>
              <a:gd name="connsiteX116" fmla="*/ 4042064 w 5663046"/>
              <a:gd name="connsiteY116" fmla="*/ 342900 h 4201561"/>
              <a:gd name="connsiteX117" fmla="*/ 3969327 w 5663046"/>
              <a:gd name="connsiteY117" fmla="*/ 290945 h 4201561"/>
              <a:gd name="connsiteX118" fmla="*/ 3917373 w 5663046"/>
              <a:gd name="connsiteY118" fmla="*/ 280554 h 4201561"/>
              <a:gd name="connsiteX119" fmla="*/ 3813464 w 5663046"/>
              <a:gd name="connsiteY119" fmla="*/ 228600 h 4201561"/>
              <a:gd name="connsiteX120" fmla="*/ 3771900 w 5663046"/>
              <a:gd name="connsiteY120" fmla="*/ 207818 h 4201561"/>
              <a:gd name="connsiteX121" fmla="*/ 3667991 w 5663046"/>
              <a:gd name="connsiteY121" fmla="*/ 176645 h 4201561"/>
              <a:gd name="connsiteX122" fmla="*/ 3605646 w 5663046"/>
              <a:gd name="connsiteY122" fmla="*/ 145472 h 4201561"/>
              <a:gd name="connsiteX123" fmla="*/ 3574473 w 5663046"/>
              <a:gd name="connsiteY123" fmla="*/ 124690 h 4201561"/>
              <a:gd name="connsiteX124" fmla="*/ 3543300 w 5663046"/>
              <a:gd name="connsiteY124" fmla="*/ 114300 h 4201561"/>
              <a:gd name="connsiteX125" fmla="*/ 3449782 w 5663046"/>
              <a:gd name="connsiteY125" fmla="*/ 83127 h 4201561"/>
              <a:gd name="connsiteX126" fmla="*/ 3356264 w 5663046"/>
              <a:gd name="connsiteY126" fmla="*/ 31172 h 4201561"/>
              <a:gd name="connsiteX127" fmla="*/ 3304309 w 5663046"/>
              <a:gd name="connsiteY127" fmla="*/ 10390 h 4201561"/>
              <a:gd name="connsiteX128" fmla="*/ 3252355 w 5663046"/>
              <a:gd name="connsiteY128" fmla="*/ 0 h 4201561"/>
              <a:gd name="connsiteX129" fmla="*/ 2234046 w 5663046"/>
              <a:gd name="connsiteY129" fmla="*/ 10390 h 4201561"/>
              <a:gd name="connsiteX130" fmla="*/ 2119746 w 5663046"/>
              <a:gd name="connsiteY130" fmla="*/ 41563 h 4201561"/>
              <a:gd name="connsiteX131" fmla="*/ 1953491 w 5663046"/>
              <a:gd name="connsiteY131" fmla="*/ 72736 h 4201561"/>
              <a:gd name="connsiteX132" fmla="*/ 1818409 w 5663046"/>
              <a:gd name="connsiteY132" fmla="*/ 103909 h 4201561"/>
              <a:gd name="connsiteX133" fmla="*/ 1662546 w 5663046"/>
              <a:gd name="connsiteY133" fmla="*/ 145472 h 4201561"/>
              <a:gd name="connsiteX134" fmla="*/ 1548246 w 5663046"/>
              <a:gd name="connsiteY134" fmla="*/ 155863 h 4201561"/>
              <a:gd name="connsiteX135" fmla="*/ 1433946 w 5663046"/>
              <a:gd name="connsiteY135" fmla="*/ 176645 h 4201561"/>
              <a:gd name="connsiteX136" fmla="*/ 1340427 w 5663046"/>
              <a:gd name="connsiteY136" fmla="*/ 207818 h 4201561"/>
              <a:gd name="connsiteX137" fmla="*/ 1288473 w 5663046"/>
              <a:gd name="connsiteY137" fmla="*/ 228600 h 4201561"/>
              <a:gd name="connsiteX138" fmla="*/ 1246909 w 5663046"/>
              <a:gd name="connsiteY138" fmla="*/ 238990 h 4201561"/>
              <a:gd name="connsiteX139" fmla="*/ 1143000 w 5663046"/>
              <a:gd name="connsiteY139" fmla="*/ 270163 h 4201561"/>
              <a:gd name="connsiteX140" fmla="*/ 1049482 w 5663046"/>
              <a:gd name="connsiteY140" fmla="*/ 342900 h 4201561"/>
              <a:gd name="connsiteX141" fmla="*/ 987136 w 5663046"/>
              <a:gd name="connsiteY141" fmla="*/ 405245 h 4201561"/>
              <a:gd name="connsiteX142" fmla="*/ 955964 w 5663046"/>
              <a:gd name="connsiteY142" fmla="*/ 436418 h 4201561"/>
              <a:gd name="connsiteX143" fmla="*/ 935182 w 5663046"/>
              <a:gd name="connsiteY143" fmla="*/ 467590 h 4201561"/>
              <a:gd name="connsiteX144" fmla="*/ 872836 w 5663046"/>
              <a:gd name="connsiteY144" fmla="*/ 529936 h 4201561"/>
              <a:gd name="connsiteX145" fmla="*/ 841664 w 5663046"/>
              <a:gd name="connsiteY145" fmla="*/ 561109 h 4201561"/>
              <a:gd name="connsiteX146" fmla="*/ 779318 w 5663046"/>
              <a:gd name="connsiteY146" fmla="*/ 613063 h 4201561"/>
              <a:gd name="connsiteX147" fmla="*/ 768927 w 5663046"/>
              <a:gd name="connsiteY147" fmla="*/ 665018 h 4201561"/>
              <a:gd name="connsiteX148" fmla="*/ 706582 w 5663046"/>
              <a:gd name="connsiteY148" fmla="*/ 716972 h 4201561"/>
              <a:gd name="connsiteX149" fmla="*/ 675409 w 5663046"/>
              <a:gd name="connsiteY149" fmla="*/ 748145 h 4201561"/>
              <a:gd name="connsiteX150" fmla="*/ 602673 w 5663046"/>
              <a:gd name="connsiteY150" fmla="*/ 841663 h 4201561"/>
              <a:gd name="connsiteX151" fmla="*/ 602673 w 5663046"/>
              <a:gd name="connsiteY151" fmla="*/ 841663 h 4201561"/>
              <a:gd name="connsiteX152" fmla="*/ 550718 w 5663046"/>
              <a:gd name="connsiteY152" fmla="*/ 924790 h 4201561"/>
              <a:gd name="connsiteX153" fmla="*/ 519546 w 5663046"/>
              <a:gd name="connsiteY153" fmla="*/ 955963 h 4201561"/>
              <a:gd name="connsiteX154" fmla="*/ 457200 w 5663046"/>
              <a:gd name="connsiteY154" fmla="*/ 1039090 h 4201561"/>
              <a:gd name="connsiteX155" fmla="*/ 415636 w 5663046"/>
              <a:gd name="connsiteY155" fmla="*/ 1101436 h 4201561"/>
              <a:gd name="connsiteX156" fmla="*/ 384464 w 5663046"/>
              <a:gd name="connsiteY156" fmla="*/ 1132609 h 4201561"/>
              <a:gd name="connsiteX157" fmla="*/ 363682 w 5663046"/>
              <a:gd name="connsiteY157" fmla="*/ 1163781 h 4201561"/>
              <a:gd name="connsiteX158" fmla="*/ 290946 w 5663046"/>
              <a:gd name="connsiteY158" fmla="*/ 1226127 h 4201561"/>
              <a:gd name="connsiteX159" fmla="*/ 249382 w 5663046"/>
              <a:gd name="connsiteY159" fmla="*/ 1246909 h 4201561"/>
              <a:gd name="connsiteX160" fmla="*/ 207818 w 5663046"/>
              <a:gd name="connsiteY160" fmla="*/ 1257300 h 4201561"/>
              <a:gd name="connsiteX161" fmla="*/ 176646 w 5663046"/>
              <a:gd name="connsiteY161" fmla="*/ 1267690 h 4201561"/>
              <a:gd name="connsiteX162" fmla="*/ 135082 w 5663046"/>
              <a:gd name="connsiteY162" fmla="*/ 1298863 h 4201561"/>
              <a:gd name="connsiteX163" fmla="*/ 103909 w 5663046"/>
              <a:gd name="connsiteY163" fmla="*/ 1330036 h 4201561"/>
              <a:gd name="connsiteX164" fmla="*/ 51955 w 5663046"/>
              <a:gd name="connsiteY164" fmla="*/ 1361209 h 4201561"/>
              <a:gd name="connsiteX165" fmla="*/ 20782 w 5663046"/>
              <a:gd name="connsiteY165" fmla="*/ 1392381 h 42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663046" h="4201561">
                <a:moveTo>
                  <a:pt x="93518" y="1330036"/>
                </a:moveTo>
                <a:cubicBezTo>
                  <a:pt x="83127" y="1333500"/>
                  <a:pt x="70091" y="1332682"/>
                  <a:pt x="62346" y="1340427"/>
                </a:cubicBezTo>
                <a:cubicBezTo>
                  <a:pt x="20906" y="1381867"/>
                  <a:pt x="33895" y="1402275"/>
                  <a:pt x="20782" y="1454727"/>
                </a:cubicBezTo>
                <a:cubicBezTo>
                  <a:pt x="15469" y="1475979"/>
                  <a:pt x="6927" y="1496290"/>
                  <a:pt x="0" y="1517072"/>
                </a:cubicBezTo>
                <a:cubicBezTo>
                  <a:pt x="3464" y="1614054"/>
                  <a:pt x="3133" y="1711246"/>
                  <a:pt x="10391" y="1808018"/>
                </a:cubicBezTo>
                <a:cubicBezTo>
                  <a:pt x="21434" y="1955256"/>
                  <a:pt x="16845" y="1892349"/>
                  <a:pt x="51955" y="1974272"/>
                </a:cubicBezTo>
                <a:cubicBezTo>
                  <a:pt x="56270" y="1984339"/>
                  <a:pt x="57448" y="1995648"/>
                  <a:pt x="62346" y="2005445"/>
                </a:cubicBezTo>
                <a:cubicBezTo>
                  <a:pt x="67931" y="2016615"/>
                  <a:pt x="77542" y="2025448"/>
                  <a:pt x="83127" y="2036618"/>
                </a:cubicBezTo>
                <a:cubicBezTo>
                  <a:pt x="88025" y="2046414"/>
                  <a:pt x="87442" y="2058677"/>
                  <a:pt x="93518" y="2067790"/>
                </a:cubicBezTo>
                <a:cubicBezTo>
                  <a:pt x="119363" y="2106557"/>
                  <a:pt x="124497" y="2091863"/>
                  <a:pt x="155864" y="2119745"/>
                </a:cubicBezTo>
                <a:cubicBezTo>
                  <a:pt x="177830" y="2139270"/>
                  <a:pt x="193755" y="2165788"/>
                  <a:pt x="218209" y="2182090"/>
                </a:cubicBezTo>
                <a:cubicBezTo>
                  <a:pt x="228600" y="2189017"/>
                  <a:pt x="240099" y="2194518"/>
                  <a:pt x="249382" y="2202872"/>
                </a:cubicBezTo>
                <a:cubicBezTo>
                  <a:pt x="344066" y="2288088"/>
                  <a:pt x="285052" y="2263254"/>
                  <a:pt x="353291" y="2286000"/>
                </a:cubicBezTo>
                <a:cubicBezTo>
                  <a:pt x="356755" y="2296391"/>
                  <a:pt x="358784" y="2307376"/>
                  <a:pt x="363682" y="2317172"/>
                </a:cubicBezTo>
                <a:cubicBezTo>
                  <a:pt x="369267" y="2328342"/>
                  <a:pt x="380515" y="2336497"/>
                  <a:pt x="384464" y="2348345"/>
                </a:cubicBezTo>
                <a:cubicBezTo>
                  <a:pt x="391126" y="2368332"/>
                  <a:pt x="390723" y="2390031"/>
                  <a:pt x="394855" y="2410690"/>
                </a:cubicBezTo>
                <a:cubicBezTo>
                  <a:pt x="400898" y="2440904"/>
                  <a:pt x="407651" y="2468091"/>
                  <a:pt x="426027" y="2493818"/>
                </a:cubicBezTo>
                <a:cubicBezTo>
                  <a:pt x="434568" y="2505776"/>
                  <a:pt x="446809" y="2514599"/>
                  <a:pt x="457200" y="2524990"/>
                </a:cubicBezTo>
                <a:cubicBezTo>
                  <a:pt x="474875" y="2578016"/>
                  <a:pt x="456308" y="2537803"/>
                  <a:pt x="498764" y="2587336"/>
                </a:cubicBezTo>
                <a:cubicBezTo>
                  <a:pt x="510034" y="2600485"/>
                  <a:pt x="518351" y="2616028"/>
                  <a:pt x="529936" y="2628900"/>
                </a:cubicBezTo>
                <a:cubicBezTo>
                  <a:pt x="549597" y="2650745"/>
                  <a:pt x="575979" y="2666791"/>
                  <a:pt x="592282" y="2691245"/>
                </a:cubicBezTo>
                <a:cubicBezTo>
                  <a:pt x="612716" y="2721896"/>
                  <a:pt x="614234" y="2728589"/>
                  <a:pt x="644236" y="2753590"/>
                </a:cubicBezTo>
                <a:cubicBezTo>
                  <a:pt x="653830" y="2761585"/>
                  <a:pt x="666075" y="2766075"/>
                  <a:pt x="675409" y="2774372"/>
                </a:cubicBezTo>
                <a:cubicBezTo>
                  <a:pt x="697375" y="2793898"/>
                  <a:pt x="716973" y="2815936"/>
                  <a:pt x="737755" y="2836718"/>
                </a:cubicBezTo>
                <a:cubicBezTo>
                  <a:pt x="748146" y="2847109"/>
                  <a:pt x="760776" y="2855663"/>
                  <a:pt x="768927" y="2867890"/>
                </a:cubicBezTo>
                <a:cubicBezTo>
                  <a:pt x="793914" y="2905370"/>
                  <a:pt x="809349" y="2932939"/>
                  <a:pt x="852055" y="2961409"/>
                </a:cubicBezTo>
                <a:cubicBezTo>
                  <a:pt x="872837" y="2975263"/>
                  <a:pt x="896739" y="2985311"/>
                  <a:pt x="914400" y="3002972"/>
                </a:cubicBezTo>
                <a:cubicBezTo>
                  <a:pt x="952162" y="3040734"/>
                  <a:pt x="940484" y="3031994"/>
                  <a:pt x="987136" y="3065318"/>
                </a:cubicBezTo>
                <a:cubicBezTo>
                  <a:pt x="997298" y="3072577"/>
                  <a:pt x="1007139" y="3080515"/>
                  <a:pt x="1018309" y="3086100"/>
                </a:cubicBezTo>
                <a:cubicBezTo>
                  <a:pt x="1034992" y="3094441"/>
                  <a:pt x="1054379" y="3097105"/>
                  <a:pt x="1070264" y="3106881"/>
                </a:cubicBezTo>
                <a:cubicBezTo>
                  <a:pt x="1099762" y="3125034"/>
                  <a:pt x="1128899" y="3144735"/>
                  <a:pt x="1153391" y="3169227"/>
                </a:cubicBezTo>
                <a:cubicBezTo>
                  <a:pt x="1163782" y="3179618"/>
                  <a:pt x="1172337" y="3192249"/>
                  <a:pt x="1184564" y="3200400"/>
                </a:cubicBezTo>
                <a:cubicBezTo>
                  <a:pt x="1193677" y="3206475"/>
                  <a:pt x="1205345" y="3207327"/>
                  <a:pt x="1215736" y="3210790"/>
                </a:cubicBezTo>
                <a:cubicBezTo>
                  <a:pt x="1359031" y="3306320"/>
                  <a:pt x="1211964" y="3206610"/>
                  <a:pt x="1319646" y="3283527"/>
                </a:cubicBezTo>
                <a:cubicBezTo>
                  <a:pt x="1329808" y="3290786"/>
                  <a:pt x="1341224" y="3296314"/>
                  <a:pt x="1350818" y="3304309"/>
                </a:cubicBezTo>
                <a:cubicBezTo>
                  <a:pt x="1362107" y="3313716"/>
                  <a:pt x="1370392" y="3326459"/>
                  <a:pt x="1381991" y="3335481"/>
                </a:cubicBezTo>
                <a:cubicBezTo>
                  <a:pt x="1401706" y="3350815"/>
                  <a:pt x="1426675" y="3359384"/>
                  <a:pt x="1444336" y="3377045"/>
                </a:cubicBezTo>
                <a:cubicBezTo>
                  <a:pt x="1465135" y="3397844"/>
                  <a:pt x="1490411" y="3426059"/>
                  <a:pt x="1517073" y="3439390"/>
                </a:cubicBezTo>
                <a:cubicBezTo>
                  <a:pt x="1529846" y="3445776"/>
                  <a:pt x="1544905" y="3445858"/>
                  <a:pt x="1558636" y="3449781"/>
                </a:cubicBezTo>
                <a:cubicBezTo>
                  <a:pt x="1569168" y="3452790"/>
                  <a:pt x="1579742" y="3455857"/>
                  <a:pt x="1589809" y="3460172"/>
                </a:cubicBezTo>
                <a:cubicBezTo>
                  <a:pt x="1604047" y="3466274"/>
                  <a:pt x="1616678" y="3476056"/>
                  <a:pt x="1631373" y="3480954"/>
                </a:cubicBezTo>
                <a:cubicBezTo>
                  <a:pt x="1648128" y="3486539"/>
                  <a:pt x="1666193" y="3487062"/>
                  <a:pt x="1683327" y="3491345"/>
                </a:cubicBezTo>
                <a:cubicBezTo>
                  <a:pt x="1707790" y="3497461"/>
                  <a:pt x="1731601" y="3506011"/>
                  <a:pt x="1756064" y="3512127"/>
                </a:cubicBezTo>
                <a:cubicBezTo>
                  <a:pt x="1773198" y="3516410"/>
                  <a:pt x="1790826" y="3518473"/>
                  <a:pt x="1808018" y="3522518"/>
                </a:cubicBezTo>
                <a:cubicBezTo>
                  <a:pt x="1849722" y="3532331"/>
                  <a:pt x="1892065" y="3540142"/>
                  <a:pt x="1932709" y="3553690"/>
                </a:cubicBezTo>
                <a:cubicBezTo>
                  <a:pt x="2008603" y="3578988"/>
                  <a:pt x="1973803" y="3569159"/>
                  <a:pt x="2036618" y="3584863"/>
                </a:cubicBezTo>
                <a:cubicBezTo>
                  <a:pt x="2047009" y="3591790"/>
                  <a:pt x="2057629" y="3598386"/>
                  <a:pt x="2067791" y="3605645"/>
                </a:cubicBezTo>
                <a:cubicBezTo>
                  <a:pt x="2081884" y="3615711"/>
                  <a:pt x="2093865" y="3629073"/>
                  <a:pt x="2109355" y="3636818"/>
                </a:cubicBezTo>
                <a:cubicBezTo>
                  <a:pt x="2122128" y="3643205"/>
                  <a:pt x="2137187" y="3643286"/>
                  <a:pt x="2150918" y="3647209"/>
                </a:cubicBezTo>
                <a:cubicBezTo>
                  <a:pt x="2161450" y="3650218"/>
                  <a:pt x="2172294" y="3652702"/>
                  <a:pt x="2182091" y="3657600"/>
                </a:cubicBezTo>
                <a:cubicBezTo>
                  <a:pt x="2253441" y="3693274"/>
                  <a:pt x="2164982" y="3668724"/>
                  <a:pt x="2265218" y="3688772"/>
                </a:cubicBezTo>
                <a:cubicBezTo>
                  <a:pt x="2343482" y="3740948"/>
                  <a:pt x="2244013" y="3679684"/>
                  <a:pt x="2337955" y="3719945"/>
                </a:cubicBezTo>
                <a:cubicBezTo>
                  <a:pt x="2349433" y="3724864"/>
                  <a:pt x="2357957" y="3735142"/>
                  <a:pt x="2369127" y="3740727"/>
                </a:cubicBezTo>
                <a:cubicBezTo>
                  <a:pt x="2378924" y="3745625"/>
                  <a:pt x="2390503" y="3746220"/>
                  <a:pt x="2400300" y="3751118"/>
                </a:cubicBezTo>
                <a:cubicBezTo>
                  <a:pt x="2411470" y="3756703"/>
                  <a:pt x="2420303" y="3766315"/>
                  <a:pt x="2431473" y="3771900"/>
                </a:cubicBezTo>
                <a:cubicBezTo>
                  <a:pt x="2448156" y="3780241"/>
                  <a:pt x="2465963" y="3786132"/>
                  <a:pt x="2483427" y="3792681"/>
                </a:cubicBezTo>
                <a:cubicBezTo>
                  <a:pt x="2493683" y="3796527"/>
                  <a:pt x="2504803" y="3798174"/>
                  <a:pt x="2514600" y="3803072"/>
                </a:cubicBezTo>
                <a:cubicBezTo>
                  <a:pt x="2525770" y="3808657"/>
                  <a:pt x="2534294" y="3818935"/>
                  <a:pt x="2545773" y="3823854"/>
                </a:cubicBezTo>
                <a:cubicBezTo>
                  <a:pt x="2558899" y="3829480"/>
                  <a:pt x="2573558" y="3830487"/>
                  <a:pt x="2587336" y="3834245"/>
                </a:cubicBezTo>
                <a:cubicBezTo>
                  <a:pt x="2611663" y="3840880"/>
                  <a:pt x="2635610" y="3848911"/>
                  <a:pt x="2660073" y="3855027"/>
                </a:cubicBezTo>
                <a:cubicBezTo>
                  <a:pt x="2677207" y="3859310"/>
                  <a:pt x="2694988" y="3860771"/>
                  <a:pt x="2712027" y="3865418"/>
                </a:cubicBezTo>
                <a:cubicBezTo>
                  <a:pt x="2733161" y="3871182"/>
                  <a:pt x="2753786" y="3878714"/>
                  <a:pt x="2774373" y="3886200"/>
                </a:cubicBezTo>
                <a:cubicBezTo>
                  <a:pt x="2791902" y="3892574"/>
                  <a:pt x="2807959" y="3903740"/>
                  <a:pt x="2826327" y="3906981"/>
                </a:cubicBezTo>
                <a:cubicBezTo>
                  <a:pt x="2867400" y="3914229"/>
                  <a:pt x="2909454" y="3913908"/>
                  <a:pt x="2951018" y="3917372"/>
                </a:cubicBezTo>
                <a:cubicBezTo>
                  <a:pt x="3069961" y="3957020"/>
                  <a:pt x="2953161" y="3922925"/>
                  <a:pt x="3106882" y="3948545"/>
                </a:cubicBezTo>
                <a:cubicBezTo>
                  <a:pt x="3138381" y="3953795"/>
                  <a:pt x="3168953" y="3963777"/>
                  <a:pt x="3200400" y="3969327"/>
                </a:cubicBezTo>
                <a:cubicBezTo>
                  <a:pt x="3224680" y="3973612"/>
                  <a:pt x="3356827" y="3987862"/>
                  <a:pt x="3377046" y="3990109"/>
                </a:cubicBezTo>
                <a:cubicBezTo>
                  <a:pt x="3397828" y="3997036"/>
                  <a:pt x="3418409" y="4004596"/>
                  <a:pt x="3439391" y="4010890"/>
                </a:cubicBezTo>
                <a:cubicBezTo>
                  <a:pt x="3453070" y="4014994"/>
                  <a:pt x="3467583" y="4016267"/>
                  <a:pt x="3480955" y="4021281"/>
                </a:cubicBezTo>
                <a:cubicBezTo>
                  <a:pt x="3495458" y="4026720"/>
                  <a:pt x="3507450" y="4038475"/>
                  <a:pt x="3522518" y="4042063"/>
                </a:cubicBezTo>
                <a:cubicBezTo>
                  <a:pt x="3583345" y="4056546"/>
                  <a:pt x="3706768" y="4075881"/>
                  <a:pt x="3782291" y="4083627"/>
                </a:cubicBezTo>
                <a:cubicBezTo>
                  <a:pt x="4238515" y="4130420"/>
                  <a:pt x="4072301" y="4113565"/>
                  <a:pt x="4644736" y="4135581"/>
                </a:cubicBezTo>
                <a:cubicBezTo>
                  <a:pt x="4842676" y="4201561"/>
                  <a:pt x="4680179" y="4151473"/>
                  <a:pt x="5205846" y="4125190"/>
                </a:cubicBezTo>
                <a:cubicBezTo>
                  <a:pt x="5237171" y="4123624"/>
                  <a:pt x="5268191" y="4118263"/>
                  <a:pt x="5299364" y="4114800"/>
                </a:cubicBezTo>
                <a:cubicBezTo>
                  <a:pt x="5327073" y="4107873"/>
                  <a:pt x="5354563" y="4100003"/>
                  <a:pt x="5382491" y="4094018"/>
                </a:cubicBezTo>
                <a:cubicBezTo>
                  <a:pt x="5484901" y="4072073"/>
                  <a:pt x="5409637" y="4095360"/>
                  <a:pt x="5476009" y="4073236"/>
                </a:cubicBezTo>
                <a:lnTo>
                  <a:pt x="5538355" y="4010890"/>
                </a:lnTo>
                <a:lnTo>
                  <a:pt x="5569527" y="3979718"/>
                </a:lnTo>
                <a:cubicBezTo>
                  <a:pt x="5572991" y="3969327"/>
                  <a:pt x="5576909" y="3959077"/>
                  <a:pt x="5579918" y="3948545"/>
                </a:cubicBezTo>
                <a:cubicBezTo>
                  <a:pt x="5583841" y="3934813"/>
                  <a:pt x="5584683" y="3920107"/>
                  <a:pt x="5590309" y="3906981"/>
                </a:cubicBezTo>
                <a:cubicBezTo>
                  <a:pt x="5595228" y="3895503"/>
                  <a:pt x="5604164" y="3886200"/>
                  <a:pt x="5611091" y="3875809"/>
                </a:cubicBezTo>
                <a:cubicBezTo>
                  <a:pt x="5614555" y="3858491"/>
                  <a:pt x="5615897" y="3840609"/>
                  <a:pt x="5621482" y="3823854"/>
                </a:cubicBezTo>
                <a:cubicBezTo>
                  <a:pt x="5626380" y="3809159"/>
                  <a:pt x="5639366" y="3797506"/>
                  <a:pt x="5642264" y="3782290"/>
                </a:cubicBezTo>
                <a:cubicBezTo>
                  <a:pt x="5653358" y="3724049"/>
                  <a:pt x="5656119" y="3664527"/>
                  <a:pt x="5663046" y="3605645"/>
                </a:cubicBezTo>
                <a:cubicBezTo>
                  <a:pt x="5659582" y="2933700"/>
                  <a:pt x="5662733" y="2261688"/>
                  <a:pt x="5652655" y="1589809"/>
                </a:cubicBezTo>
                <a:cubicBezTo>
                  <a:pt x="5652326" y="1567905"/>
                  <a:pt x="5637186" y="1548715"/>
                  <a:pt x="5631873" y="1527463"/>
                </a:cubicBezTo>
                <a:cubicBezTo>
                  <a:pt x="5626763" y="1507024"/>
                  <a:pt x="5627766" y="1485227"/>
                  <a:pt x="5621482" y="1465118"/>
                </a:cubicBezTo>
                <a:cubicBezTo>
                  <a:pt x="5610355" y="1429512"/>
                  <a:pt x="5579918" y="1361209"/>
                  <a:pt x="5579918" y="1361209"/>
                </a:cubicBezTo>
                <a:cubicBezTo>
                  <a:pt x="5571029" y="1316764"/>
                  <a:pt x="5567920" y="1290052"/>
                  <a:pt x="5548746" y="1246909"/>
                </a:cubicBezTo>
                <a:cubicBezTo>
                  <a:pt x="5543674" y="1235497"/>
                  <a:pt x="5534891" y="1226127"/>
                  <a:pt x="5527964" y="1215736"/>
                </a:cubicBezTo>
                <a:cubicBezTo>
                  <a:pt x="5524500" y="1191491"/>
                  <a:pt x="5525318" y="1166235"/>
                  <a:pt x="5517573" y="1143000"/>
                </a:cubicBezTo>
                <a:cubicBezTo>
                  <a:pt x="5497332" y="1082277"/>
                  <a:pt x="5487226" y="1102537"/>
                  <a:pt x="5455227" y="1059872"/>
                </a:cubicBezTo>
                <a:cubicBezTo>
                  <a:pt x="5443109" y="1043715"/>
                  <a:pt x="5436173" y="1024075"/>
                  <a:pt x="5424055" y="1007918"/>
                </a:cubicBezTo>
                <a:cubicBezTo>
                  <a:pt x="5388520" y="960538"/>
                  <a:pt x="5401311" y="991165"/>
                  <a:pt x="5361709" y="955963"/>
                </a:cubicBezTo>
                <a:cubicBezTo>
                  <a:pt x="5326301" y="924490"/>
                  <a:pt x="5308619" y="893050"/>
                  <a:pt x="5268191" y="872836"/>
                </a:cubicBezTo>
                <a:cubicBezTo>
                  <a:pt x="5258394" y="867938"/>
                  <a:pt x="5247409" y="865909"/>
                  <a:pt x="5237018" y="862445"/>
                </a:cubicBezTo>
                <a:cubicBezTo>
                  <a:pt x="5166189" y="815224"/>
                  <a:pt x="5255494" y="868603"/>
                  <a:pt x="5143500" y="831272"/>
                </a:cubicBezTo>
                <a:cubicBezTo>
                  <a:pt x="5131652" y="827323"/>
                  <a:pt x="5123170" y="816686"/>
                  <a:pt x="5112327" y="810490"/>
                </a:cubicBezTo>
                <a:cubicBezTo>
                  <a:pt x="5098878" y="802805"/>
                  <a:pt x="5085600" y="794160"/>
                  <a:pt x="5070764" y="789709"/>
                </a:cubicBezTo>
                <a:cubicBezTo>
                  <a:pt x="5050584" y="783655"/>
                  <a:pt x="5029200" y="782782"/>
                  <a:pt x="5008418" y="779318"/>
                </a:cubicBezTo>
                <a:cubicBezTo>
                  <a:pt x="4991100" y="772391"/>
                  <a:pt x="4974159" y="764434"/>
                  <a:pt x="4956464" y="758536"/>
                </a:cubicBezTo>
                <a:cubicBezTo>
                  <a:pt x="4932542" y="750562"/>
                  <a:pt x="4907425" y="746371"/>
                  <a:pt x="4883727" y="737754"/>
                </a:cubicBezTo>
                <a:cubicBezTo>
                  <a:pt x="4818325" y="713971"/>
                  <a:pt x="4863891" y="720961"/>
                  <a:pt x="4800600" y="685800"/>
                </a:cubicBezTo>
                <a:cubicBezTo>
                  <a:pt x="4784295" y="676742"/>
                  <a:pt x="4765329" y="673360"/>
                  <a:pt x="4748646" y="665018"/>
                </a:cubicBezTo>
                <a:cubicBezTo>
                  <a:pt x="4737476" y="659433"/>
                  <a:pt x="4728643" y="649821"/>
                  <a:pt x="4717473" y="644236"/>
                </a:cubicBezTo>
                <a:cubicBezTo>
                  <a:pt x="4707676" y="639338"/>
                  <a:pt x="4696556" y="637691"/>
                  <a:pt x="4686300" y="633845"/>
                </a:cubicBezTo>
                <a:cubicBezTo>
                  <a:pt x="4668836" y="627296"/>
                  <a:pt x="4651810" y="619612"/>
                  <a:pt x="4634346" y="613063"/>
                </a:cubicBezTo>
                <a:cubicBezTo>
                  <a:pt x="4624090" y="609217"/>
                  <a:pt x="4612970" y="607570"/>
                  <a:pt x="4603173" y="602672"/>
                </a:cubicBezTo>
                <a:cubicBezTo>
                  <a:pt x="4592003" y="597087"/>
                  <a:pt x="4583528" y="586693"/>
                  <a:pt x="4572000" y="581890"/>
                </a:cubicBezTo>
                <a:cubicBezTo>
                  <a:pt x="4541669" y="569252"/>
                  <a:pt x="4508866" y="563229"/>
                  <a:pt x="4478482" y="550718"/>
                </a:cubicBezTo>
                <a:cubicBezTo>
                  <a:pt x="4449836" y="538923"/>
                  <a:pt x="4424745" y="518951"/>
                  <a:pt x="4395355" y="509154"/>
                </a:cubicBezTo>
                <a:cubicBezTo>
                  <a:pt x="4384964" y="505690"/>
                  <a:pt x="4374153" y="503295"/>
                  <a:pt x="4364182" y="498763"/>
                </a:cubicBezTo>
                <a:cubicBezTo>
                  <a:pt x="4335979" y="485944"/>
                  <a:pt x="4310445" y="466997"/>
                  <a:pt x="4281055" y="457200"/>
                </a:cubicBezTo>
                <a:cubicBezTo>
                  <a:pt x="4235187" y="441911"/>
                  <a:pt x="4259679" y="451707"/>
                  <a:pt x="4208318" y="426027"/>
                </a:cubicBezTo>
                <a:cubicBezTo>
                  <a:pt x="4149100" y="366807"/>
                  <a:pt x="4208845" y="415861"/>
                  <a:pt x="4135582" y="384463"/>
                </a:cubicBezTo>
                <a:cubicBezTo>
                  <a:pt x="4124103" y="379544"/>
                  <a:pt x="4115821" y="368753"/>
                  <a:pt x="4104409" y="363681"/>
                </a:cubicBezTo>
                <a:cubicBezTo>
                  <a:pt x="4084391" y="354784"/>
                  <a:pt x="4042064" y="342900"/>
                  <a:pt x="4042064" y="342900"/>
                </a:cubicBezTo>
                <a:cubicBezTo>
                  <a:pt x="4039674" y="341107"/>
                  <a:pt x="3979457" y="294744"/>
                  <a:pt x="3969327" y="290945"/>
                </a:cubicBezTo>
                <a:cubicBezTo>
                  <a:pt x="3952791" y="284744"/>
                  <a:pt x="3934691" y="284018"/>
                  <a:pt x="3917373" y="280554"/>
                </a:cubicBezTo>
                <a:lnTo>
                  <a:pt x="3813464" y="228600"/>
                </a:lnTo>
                <a:cubicBezTo>
                  <a:pt x="3799609" y="221673"/>
                  <a:pt x="3786595" y="212716"/>
                  <a:pt x="3771900" y="207818"/>
                </a:cubicBezTo>
                <a:cubicBezTo>
                  <a:pt x="3696007" y="182520"/>
                  <a:pt x="3730807" y="192349"/>
                  <a:pt x="3667991" y="176645"/>
                </a:cubicBezTo>
                <a:cubicBezTo>
                  <a:pt x="3578652" y="117086"/>
                  <a:pt x="3691686" y="188493"/>
                  <a:pt x="3605646" y="145472"/>
                </a:cubicBezTo>
                <a:cubicBezTo>
                  <a:pt x="3594476" y="139887"/>
                  <a:pt x="3585643" y="130275"/>
                  <a:pt x="3574473" y="124690"/>
                </a:cubicBezTo>
                <a:cubicBezTo>
                  <a:pt x="3564676" y="119792"/>
                  <a:pt x="3553556" y="118146"/>
                  <a:pt x="3543300" y="114300"/>
                </a:cubicBezTo>
                <a:cubicBezTo>
                  <a:pt x="3465035" y="84951"/>
                  <a:pt x="3519434" y="100540"/>
                  <a:pt x="3449782" y="83127"/>
                </a:cubicBezTo>
                <a:cubicBezTo>
                  <a:pt x="3412316" y="60647"/>
                  <a:pt x="3394592" y="48207"/>
                  <a:pt x="3356264" y="31172"/>
                </a:cubicBezTo>
                <a:cubicBezTo>
                  <a:pt x="3339219" y="23596"/>
                  <a:pt x="3322175" y="15750"/>
                  <a:pt x="3304309" y="10390"/>
                </a:cubicBezTo>
                <a:cubicBezTo>
                  <a:pt x="3287393" y="5315"/>
                  <a:pt x="3269673" y="3463"/>
                  <a:pt x="3252355" y="0"/>
                </a:cubicBezTo>
                <a:lnTo>
                  <a:pt x="2234046" y="10390"/>
                </a:lnTo>
                <a:cubicBezTo>
                  <a:pt x="2195073" y="11147"/>
                  <a:pt x="2156101" y="32474"/>
                  <a:pt x="2119746" y="41563"/>
                </a:cubicBezTo>
                <a:cubicBezTo>
                  <a:pt x="2069922" y="54019"/>
                  <a:pt x="2006096" y="63968"/>
                  <a:pt x="1953491" y="72736"/>
                </a:cubicBezTo>
                <a:cubicBezTo>
                  <a:pt x="1842973" y="116943"/>
                  <a:pt x="1968904" y="71661"/>
                  <a:pt x="1818409" y="103909"/>
                </a:cubicBezTo>
                <a:cubicBezTo>
                  <a:pt x="1642771" y="141545"/>
                  <a:pt x="1898439" y="110088"/>
                  <a:pt x="1662546" y="145472"/>
                </a:cubicBezTo>
                <a:cubicBezTo>
                  <a:pt x="1624712" y="151147"/>
                  <a:pt x="1586152" y="150694"/>
                  <a:pt x="1548246" y="155863"/>
                </a:cubicBezTo>
                <a:cubicBezTo>
                  <a:pt x="1509876" y="161095"/>
                  <a:pt x="1472046" y="169718"/>
                  <a:pt x="1433946" y="176645"/>
                </a:cubicBezTo>
                <a:cubicBezTo>
                  <a:pt x="1271321" y="241695"/>
                  <a:pt x="1474668" y="163071"/>
                  <a:pt x="1340427" y="207818"/>
                </a:cubicBezTo>
                <a:cubicBezTo>
                  <a:pt x="1322732" y="213716"/>
                  <a:pt x="1306168" y="222702"/>
                  <a:pt x="1288473" y="228600"/>
                </a:cubicBezTo>
                <a:cubicBezTo>
                  <a:pt x="1274925" y="233116"/>
                  <a:pt x="1260588" y="234886"/>
                  <a:pt x="1246909" y="238990"/>
                </a:cubicBezTo>
                <a:cubicBezTo>
                  <a:pt x="1120395" y="276943"/>
                  <a:pt x="1238817" y="246209"/>
                  <a:pt x="1143000" y="270163"/>
                </a:cubicBezTo>
                <a:cubicBezTo>
                  <a:pt x="1072910" y="340254"/>
                  <a:pt x="1108537" y="323215"/>
                  <a:pt x="1049482" y="342900"/>
                </a:cubicBezTo>
                <a:lnTo>
                  <a:pt x="987136" y="405245"/>
                </a:lnTo>
                <a:cubicBezTo>
                  <a:pt x="976745" y="415636"/>
                  <a:pt x="964115" y="424191"/>
                  <a:pt x="955964" y="436418"/>
                </a:cubicBezTo>
                <a:cubicBezTo>
                  <a:pt x="949037" y="446809"/>
                  <a:pt x="943479" y="458256"/>
                  <a:pt x="935182" y="467590"/>
                </a:cubicBezTo>
                <a:cubicBezTo>
                  <a:pt x="915656" y="489556"/>
                  <a:pt x="893618" y="509154"/>
                  <a:pt x="872836" y="529936"/>
                </a:cubicBezTo>
                <a:cubicBezTo>
                  <a:pt x="862445" y="540327"/>
                  <a:pt x="853891" y="552958"/>
                  <a:pt x="841664" y="561109"/>
                </a:cubicBezTo>
                <a:cubicBezTo>
                  <a:pt x="798264" y="590041"/>
                  <a:pt x="819322" y="573059"/>
                  <a:pt x="779318" y="613063"/>
                </a:cubicBezTo>
                <a:cubicBezTo>
                  <a:pt x="775854" y="630381"/>
                  <a:pt x="776825" y="649221"/>
                  <a:pt x="768927" y="665018"/>
                </a:cubicBezTo>
                <a:cubicBezTo>
                  <a:pt x="755917" y="691038"/>
                  <a:pt x="727041" y="699923"/>
                  <a:pt x="706582" y="716972"/>
                </a:cubicBezTo>
                <a:cubicBezTo>
                  <a:pt x="695293" y="726380"/>
                  <a:pt x="685800" y="737754"/>
                  <a:pt x="675409" y="748145"/>
                </a:cubicBezTo>
                <a:cubicBezTo>
                  <a:pt x="655724" y="807200"/>
                  <a:pt x="672763" y="771573"/>
                  <a:pt x="602673" y="841663"/>
                </a:cubicBezTo>
                <a:lnTo>
                  <a:pt x="602673" y="841663"/>
                </a:lnTo>
                <a:cubicBezTo>
                  <a:pt x="598323" y="848913"/>
                  <a:pt x="562145" y="911078"/>
                  <a:pt x="550718" y="924790"/>
                </a:cubicBezTo>
                <a:cubicBezTo>
                  <a:pt x="541311" y="936079"/>
                  <a:pt x="529937" y="945572"/>
                  <a:pt x="519546" y="955963"/>
                </a:cubicBezTo>
                <a:cubicBezTo>
                  <a:pt x="498073" y="1020383"/>
                  <a:pt x="524363" y="957003"/>
                  <a:pt x="457200" y="1039090"/>
                </a:cubicBezTo>
                <a:cubicBezTo>
                  <a:pt x="441384" y="1058421"/>
                  <a:pt x="430970" y="1081720"/>
                  <a:pt x="415636" y="1101436"/>
                </a:cubicBezTo>
                <a:cubicBezTo>
                  <a:pt x="406614" y="1113035"/>
                  <a:pt x="393871" y="1121320"/>
                  <a:pt x="384464" y="1132609"/>
                </a:cubicBezTo>
                <a:cubicBezTo>
                  <a:pt x="376469" y="1142203"/>
                  <a:pt x="371677" y="1154187"/>
                  <a:pt x="363682" y="1163781"/>
                </a:cubicBezTo>
                <a:cubicBezTo>
                  <a:pt x="345201" y="1185957"/>
                  <a:pt x="314875" y="1211171"/>
                  <a:pt x="290946" y="1226127"/>
                </a:cubicBezTo>
                <a:cubicBezTo>
                  <a:pt x="277811" y="1234337"/>
                  <a:pt x="263886" y="1241470"/>
                  <a:pt x="249382" y="1246909"/>
                </a:cubicBezTo>
                <a:cubicBezTo>
                  <a:pt x="236010" y="1251923"/>
                  <a:pt x="221550" y="1253377"/>
                  <a:pt x="207818" y="1257300"/>
                </a:cubicBezTo>
                <a:cubicBezTo>
                  <a:pt x="197287" y="1260309"/>
                  <a:pt x="187037" y="1264227"/>
                  <a:pt x="176646" y="1267690"/>
                </a:cubicBezTo>
                <a:cubicBezTo>
                  <a:pt x="162791" y="1278081"/>
                  <a:pt x="148231" y="1287592"/>
                  <a:pt x="135082" y="1298863"/>
                </a:cubicBezTo>
                <a:cubicBezTo>
                  <a:pt x="123925" y="1308426"/>
                  <a:pt x="115665" y="1321219"/>
                  <a:pt x="103909" y="1330036"/>
                </a:cubicBezTo>
                <a:cubicBezTo>
                  <a:pt x="87752" y="1342154"/>
                  <a:pt x="68112" y="1349091"/>
                  <a:pt x="51955" y="1361209"/>
                </a:cubicBezTo>
                <a:cubicBezTo>
                  <a:pt x="40199" y="1370026"/>
                  <a:pt x="20782" y="1392381"/>
                  <a:pt x="20782" y="1392381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5786446" y="1000108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6429388" y="714356"/>
            <a:ext cx="264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Βόρειο ημισφαίριο</a:t>
            </a:r>
            <a:endParaRPr lang="el-GR" sz="2400" b="1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945573" y="2556164"/>
            <a:ext cx="5860472" cy="3917372"/>
          </a:xfrm>
          <a:custGeom>
            <a:avLst/>
            <a:gdLst>
              <a:gd name="connsiteX0" fmla="*/ 228600 w 5860472"/>
              <a:gd name="connsiteY0" fmla="*/ 0 h 3917372"/>
              <a:gd name="connsiteX1" fmla="*/ 249382 w 5860472"/>
              <a:gd name="connsiteY1" fmla="*/ 31172 h 3917372"/>
              <a:gd name="connsiteX2" fmla="*/ 311727 w 5860472"/>
              <a:gd name="connsiteY2" fmla="*/ 83127 h 3917372"/>
              <a:gd name="connsiteX3" fmla="*/ 332509 w 5860472"/>
              <a:gd name="connsiteY3" fmla="*/ 124691 h 3917372"/>
              <a:gd name="connsiteX4" fmla="*/ 353291 w 5860472"/>
              <a:gd name="connsiteY4" fmla="*/ 187036 h 3917372"/>
              <a:gd name="connsiteX5" fmla="*/ 374072 w 5860472"/>
              <a:gd name="connsiteY5" fmla="*/ 218209 h 3917372"/>
              <a:gd name="connsiteX6" fmla="*/ 405245 w 5860472"/>
              <a:gd name="connsiteY6" fmla="*/ 280554 h 3917372"/>
              <a:gd name="connsiteX7" fmla="*/ 477982 w 5860472"/>
              <a:gd name="connsiteY7" fmla="*/ 353291 h 3917372"/>
              <a:gd name="connsiteX8" fmla="*/ 509154 w 5860472"/>
              <a:gd name="connsiteY8" fmla="*/ 384463 h 3917372"/>
              <a:gd name="connsiteX9" fmla="*/ 529936 w 5860472"/>
              <a:gd name="connsiteY9" fmla="*/ 415636 h 3917372"/>
              <a:gd name="connsiteX10" fmla="*/ 623454 w 5860472"/>
              <a:gd name="connsiteY10" fmla="*/ 498763 h 3917372"/>
              <a:gd name="connsiteX11" fmla="*/ 685800 w 5860472"/>
              <a:gd name="connsiteY11" fmla="*/ 592281 h 3917372"/>
              <a:gd name="connsiteX12" fmla="*/ 696191 w 5860472"/>
              <a:gd name="connsiteY12" fmla="*/ 623454 h 3917372"/>
              <a:gd name="connsiteX13" fmla="*/ 716972 w 5860472"/>
              <a:gd name="connsiteY13" fmla="*/ 654627 h 3917372"/>
              <a:gd name="connsiteX14" fmla="*/ 748145 w 5860472"/>
              <a:gd name="connsiteY14" fmla="*/ 727363 h 3917372"/>
              <a:gd name="connsiteX15" fmla="*/ 789709 w 5860472"/>
              <a:gd name="connsiteY15" fmla="*/ 789709 h 3917372"/>
              <a:gd name="connsiteX16" fmla="*/ 820882 w 5860472"/>
              <a:gd name="connsiteY16" fmla="*/ 852054 h 3917372"/>
              <a:gd name="connsiteX17" fmla="*/ 852054 w 5860472"/>
              <a:gd name="connsiteY17" fmla="*/ 872836 h 3917372"/>
              <a:gd name="connsiteX18" fmla="*/ 883227 w 5860472"/>
              <a:gd name="connsiteY18" fmla="*/ 904009 h 3917372"/>
              <a:gd name="connsiteX19" fmla="*/ 904009 w 5860472"/>
              <a:gd name="connsiteY19" fmla="*/ 966354 h 3917372"/>
              <a:gd name="connsiteX20" fmla="*/ 966354 w 5860472"/>
              <a:gd name="connsiteY20" fmla="*/ 1028700 h 3917372"/>
              <a:gd name="connsiteX21" fmla="*/ 997527 w 5860472"/>
              <a:gd name="connsiteY21" fmla="*/ 1059872 h 3917372"/>
              <a:gd name="connsiteX22" fmla="*/ 1028700 w 5860472"/>
              <a:gd name="connsiteY22" fmla="*/ 1080654 h 3917372"/>
              <a:gd name="connsiteX23" fmla="*/ 1059872 w 5860472"/>
              <a:gd name="connsiteY23" fmla="*/ 1111827 h 3917372"/>
              <a:gd name="connsiteX24" fmla="*/ 1101436 w 5860472"/>
              <a:gd name="connsiteY24" fmla="*/ 1143000 h 3917372"/>
              <a:gd name="connsiteX25" fmla="*/ 1132609 w 5860472"/>
              <a:gd name="connsiteY25" fmla="*/ 1174172 h 3917372"/>
              <a:gd name="connsiteX26" fmla="*/ 1163782 w 5860472"/>
              <a:gd name="connsiteY26" fmla="*/ 1184563 h 3917372"/>
              <a:gd name="connsiteX27" fmla="*/ 1205345 w 5860472"/>
              <a:gd name="connsiteY27" fmla="*/ 1236518 h 3917372"/>
              <a:gd name="connsiteX28" fmla="*/ 1226127 w 5860472"/>
              <a:gd name="connsiteY28" fmla="*/ 1267691 h 3917372"/>
              <a:gd name="connsiteX29" fmla="*/ 1309254 w 5860472"/>
              <a:gd name="connsiteY29" fmla="*/ 1288472 h 3917372"/>
              <a:gd name="connsiteX30" fmla="*/ 1392382 w 5860472"/>
              <a:gd name="connsiteY30" fmla="*/ 1319645 h 3917372"/>
              <a:gd name="connsiteX31" fmla="*/ 1433945 w 5860472"/>
              <a:gd name="connsiteY31" fmla="*/ 1340427 h 3917372"/>
              <a:gd name="connsiteX32" fmla="*/ 1465118 w 5860472"/>
              <a:gd name="connsiteY32" fmla="*/ 1350818 h 3917372"/>
              <a:gd name="connsiteX33" fmla="*/ 1496291 w 5860472"/>
              <a:gd name="connsiteY33" fmla="*/ 1371600 h 3917372"/>
              <a:gd name="connsiteX34" fmla="*/ 1527463 w 5860472"/>
              <a:gd name="connsiteY34" fmla="*/ 1381991 h 3917372"/>
              <a:gd name="connsiteX35" fmla="*/ 1610591 w 5860472"/>
              <a:gd name="connsiteY35" fmla="*/ 1413163 h 3917372"/>
              <a:gd name="connsiteX36" fmla="*/ 1693718 w 5860472"/>
              <a:gd name="connsiteY36" fmla="*/ 1454727 h 3917372"/>
              <a:gd name="connsiteX37" fmla="*/ 1735282 w 5860472"/>
              <a:gd name="connsiteY37" fmla="*/ 1475509 h 3917372"/>
              <a:gd name="connsiteX38" fmla="*/ 1818409 w 5860472"/>
              <a:gd name="connsiteY38" fmla="*/ 1485900 h 3917372"/>
              <a:gd name="connsiteX39" fmla="*/ 1859972 w 5860472"/>
              <a:gd name="connsiteY39" fmla="*/ 1506681 h 3917372"/>
              <a:gd name="connsiteX40" fmla="*/ 1922318 w 5860472"/>
              <a:gd name="connsiteY40" fmla="*/ 1569027 h 3917372"/>
              <a:gd name="connsiteX41" fmla="*/ 2005445 w 5860472"/>
              <a:gd name="connsiteY41" fmla="*/ 1610591 h 3917372"/>
              <a:gd name="connsiteX42" fmla="*/ 2047009 w 5860472"/>
              <a:gd name="connsiteY42" fmla="*/ 1631372 h 3917372"/>
              <a:gd name="connsiteX43" fmla="*/ 2140527 w 5860472"/>
              <a:gd name="connsiteY43" fmla="*/ 1662545 h 3917372"/>
              <a:gd name="connsiteX44" fmla="*/ 2223654 w 5860472"/>
              <a:gd name="connsiteY44" fmla="*/ 1693718 h 3917372"/>
              <a:gd name="connsiteX45" fmla="*/ 2286000 w 5860472"/>
              <a:gd name="connsiteY45" fmla="*/ 1724891 h 3917372"/>
              <a:gd name="connsiteX46" fmla="*/ 2327563 w 5860472"/>
              <a:gd name="connsiteY46" fmla="*/ 1745672 h 3917372"/>
              <a:gd name="connsiteX47" fmla="*/ 2379518 w 5860472"/>
              <a:gd name="connsiteY47" fmla="*/ 1756063 h 3917372"/>
              <a:gd name="connsiteX48" fmla="*/ 2410691 w 5860472"/>
              <a:gd name="connsiteY48" fmla="*/ 1766454 h 3917372"/>
              <a:gd name="connsiteX49" fmla="*/ 2483427 w 5860472"/>
              <a:gd name="connsiteY49" fmla="*/ 1787236 h 3917372"/>
              <a:gd name="connsiteX50" fmla="*/ 2556163 w 5860472"/>
              <a:gd name="connsiteY50" fmla="*/ 1818409 h 3917372"/>
              <a:gd name="connsiteX51" fmla="*/ 2587336 w 5860472"/>
              <a:gd name="connsiteY51" fmla="*/ 1828800 h 3917372"/>
              <a:gd name="connsiteX52" fmla="*/ 2628900 w 5860472"/>
              <a:gd name="connsiteY52" fmla="*/ 1859972 h 3917372"/>
              <a:gd name="connsiteX53" fmla="*/ 2701636 w 5860472"/>
              <a:gd name="connsiteY53" fmla="*/ 1891145 h 3917372"/>
              <a:gd name="connsiteX54" fmla="*/ 2826327 w 5860472"/>
              <a:gd name="connsiteY54" fmla="*/ 1922318 h 3917372"/>
              <a:gd name="connsiteX55" fmla="*/ 2888672 w 5860472"/>
              <a:gd name="connsiteY55" fmla="*/ 1953491 h 3917372"/>
              <a:gd name="connsiteX56" fmla="*/ 2930236 w 5860472"/>
              <a:gd name="connsiteY56" fmla="*/ 1974272 h 3917372"/>
              <a:gd name="connsiteX57" fmla="*/ 2961409 w 5860472"/>
              <a:gd name="connsiteY57" fmla="*/ 1995054 h 3917372"/>
              <a:gd name="connsiteX58" fmla="*/ 3002972 w 5860472"/>
              <a:gd name="connsiteY58" fmla="*/ 2005445 h 3917372"/>
              <a:gd name="connsiteX59" fmla="*/ 3096491 w 5860472"/>
              <a:gd name="connsiteY59" fmla="*/ 2036618 h 3917372"/>
              <a:gd name="connsiteX60" fmla="*/ 3169227 w 5860472"/>
              <a:gd name="connsiteY60" fmla="*/ 2067791 h 3917372"/>
              <a:gd name="connsiteX61" fmla="*/ 3273136 w 5860472"/>
              <a:gd name="connsiteY61" fmla="*/ 2098963 h 3917372"/>
              <a:gd name="connsiteX62" fmla="*/ 3657600 w 5860472"/>
              <a:gd name="connsiteY62" fmla="*/ 2130136 h 3917372"/>
              <a:gd name="connsiteX63" fmla="*/ 3740727 w 5860472"/>
              <a:gd name="connsiteY63" fmla="*/ 2150918 h 3917372"/>
              <a:gd name="connsiteX64" fmla="*/ 3979718 w 5860472"/>
              <a:gd name="connsiteY64" fmla="*/ 2171700 h 3917372"/>
              <a:gd name="connsiteX65" fmla="*/ 4395354 w 5860472"/>
              <a:gd name="connsiteY65" fmla="*/ 2202872 h 3917372"/>
              <a:gd name="connsiteX66" fmla="*/ 4582391 w 5860472"/>
              <a:gd name="connsiteY66" fmla="*/ 2234045 h 3917372"/>
              <a:gd name="connsiteX67" fmla="*/ 4717472 w 5860472"/>
              <a:gd name="connsiteY67" fmla="*/ 2254827 h 3917372"/>
              <a:gd name="connsiteX68" fmla="*/ 5507182 w 5860472"/>
              <a:gd name="connsiteY68" fmla="*/ 2265218 h 3917372"/>
              <a:gd name="connsiteX69" fmla="*/ 5756563 w 5860472"/>
              <a:gd name="connsiteY69" fmla="*/ 2286000 h 3917372"/>
              <a:gd name="connsiteX70" fmla="*/ 5787736 w 5860472"/>
              <a:gd name="connsiteY70" fmla="*/ 2296391 h 3917372"/>
              <a:gd name="connsiteX71" fmla="*/ 5818909 w 5860472"/>
              <a:gd name="connsiteY71" fmla="*/ 2317172 h 3917372"/>
              <a:gd name="connsiteX72" fmla="*/ 5829300 w 5860472"/>
              <a:gd name="connsiteY72" fmla="*/ 2348345 h 3917372"/>
              <a:gd name="connsiteX73" fmla="*/ 5850082 w 5860472"/>
              <a:gd name="connsiteY73" fmla="*/ 2389909 h 3917372"/>
              <a:gd name="connsiteX74" fmla="*/ 5860472 w 5860472"/>
              <a:gd name="connsiteY74" fmla="*/ 2431472 h 3917372"/>
              <a:gd name="connsiteX75" fmla="*/ 5839691 w 5860472"/>
              <a:gd name="connsiteY75" fmla="*/ 2628900 h 3917372"/>
              <a:gd name="connsiteX76" fmla="*/ 5829300 w 5860472"/>
              <a:gd name="connsiteY76" fmla="*/ 2670463 h 3917372"/>
              <a:gd name="connsiteX77" fmla="*/ 5766954 w 5860472"/>
              <a:gd name="connsiteY77" fmla="*/ 2732809 h 3917372"/>
              <a:gd name="connsiteX78" fmla="*/ 5735782 w 5860472"/>
              <a:gd name="connsiteY78" fmla="*/ 2763981 h 3917372"/>
              <a:gd name="connsiteX79" fmla="*/ 5642263 w 5860472"/>
              <a:gd name="connsiteY79" fmla="*/ 2826327 h 3917372"/>
              <a:gd name="connsiteX80" fmla="*/ 5600700 w 5860472"/>
              <a:gd name="connsiteY80" fmla="*/ 2836718 h 3917372"/>
              <a:gd name="connsiteX81" fmla="*/ 5569527 w 5860472"/>
              <a:gd name="connsiteY81" fmla="*/ 2867891 h 3917372"/>
              <a:gd name="connsiteX82" fmla="*/ 5538354 w 5860472"/>
              <a:gd name="connsiteY82" fmla="*/ 2878281 h 3917372"/>
              <a:gd name="connsiteX83" fmla="*/ 5476009 w 5860472"/>
              <a:gd name="connsiteY83" fmla="*/ 2961409 h 3917372"/>
              <a:gd name="connsiteX84" fmla="*/ 5361709 w 5860472"/>
              <a:gd name="connsiteY84" fmla="*/ 3023754 h 3917372"/>
              <a:gd name="connsiteX85" fmla="*/ 5330536 w 5860472"/>
              <a:gd name="connsiteY85" fmla="*/ 3054927 h 3917372"/>
              <a:gd name="connsiteX86" fmla="*/ 5288972 w 5860472"/>
              <a:gd name="connsiteY86" fmla="*/ 3086100 h 3917372"/>
              <a:gd name="connsiteX87" fmla="*/ 5257800 w 5860472"/>
              <a:gd name="connsiteY87" fmla="*/ 3117272 h 3917372"/>
              <a:gd name="connsiteX88" fmla="*/ 5226627 w 5860472"/>
              <a:gd name="connsiteY88" fmla="*/ 3138054 h 3917372"/>
              <a:gd name="connsiteX89" fmla="*/ 5164282 w 5860472"/>
              <a:gd name="connsiteY89" fmla="*/ 3200400 h 3917372"/>
              <a:gd name="connsiteX90" fmla="*/ 5153891 w 5860472"/>
              <a:gd name="connsiteY90" fmla="*/ 3252354 h 3917372"/>
              <a:gd name="connsiteX91" fmla="*/ 5122718 w 5860472"/>
              <a:gd name="connsiteY91" fmla="*/ 3273136 h 3917372"/>
              <a:gd name="connsiteX92" fmla="*/ 5029200 w 5860472"/>
              <a:gd name="connsiteY92" fmla="*/ 3356263 h 3917372"/>
              <a:gd name="connsiteX93" fmla="*/ 4987636 w 5860472"/>
              <a:gd name="connsiteY93" fmla="*/ 3366654 h 3917372"/>
              <a:gd name="connsiteX94" fmla="*/ 4935682 w 5860472"/>
              <a:gd name="connsiteY94" fmla="*/ 3397827 h 3917372"/>
              <a:gd name="connsiteX95" fmla="*/ 4894118 w 5860472"/>
              <a:gd name="connsiteY95" fmla="*/ 3429000 h 3917372"/>
              <a:gd name="connsiteX96" fmla="*/ 4862945 w 5860472"/>
              <a:gd name="connsiteY96" fmla="*/ 3439391 h 3917372"/>
              <a:gd name="connsiteX97" fmla="*/ 4810991 w 5860472"/>
              <a:gd name="connsiteY97" fmla="*/ 3460172 h 3917372"/>
              <a:gd name="connsiteX98" fmla="*/ 4707082 w 5860472"/>
              <a:gd name="connsiteY98" fmla="*/ 3501736 h 3917372"/>
              <a:gd name="connsiteX99" fmla="*/ 4644736 w 5860472"/>
              <a:gd name="connsiteY99" fmla="*/ 3532909 h 3917372"/>
              <a:gd name="connsiteX100" fmla="*/ 4572000 w 5860472"/>
              <a:gd name="connsiteY100" fmla="*/ 3564081 h 3917372"/>
              <a:gd name="connsiteX101" fmla="*/ 4509654 w 5860472"/>
              <a:gd name="connsiteY101" fmla="*/ 3595254 h 3917372"/>
              <a:gd name="connsiteX102" fmla="*/ 4457700 w 5860472"/>
              <a:gd name="connsiteY102" fmla="*/ 3616036 h 3917372"/>
              <a:gd name="connsiteX103" fmla="*/ 4395354 w 5860472"/>
              <a:gd name="connsiteY103" fmla="*/ 3626427 h 3917372"/>
              <a:gd name="connsiteX104" fmla="*/ 4353791 w 5860472"/>
              <a:gd name="connsiteY104" fmla="*/ 3657600 h 3917372"/>
              <a:gd name="connsiteX105" fmla="*/ 4197927 w 5860472"/>
              <a:gd name="connsiteY105" fmla="*/ 3688772 h 3917372"/>
              <a:gd name="connsiteX106" fmla="*/ 4062845 w 5860472"/>
              <a:gd name="connsiteY106" fmla="*/ 3719945 h 3917372"/>
              <a:gd name="connsiteX107" fmla="*/ 3948545 w 5860472"/>
              <a:gd name="connsiteY107" fmla="*/ 3740727 h 3917372"/>
              <a:gd name="connsiteX108" fmla="*/ 3293918 w 5860472"/>
              <a:gd name="connsiteY108" fmla="*/ 3771900 h 3917372"/>
              <a:gd name="connsiteX109" fmla="*/ 3221182 w 5860472"/>
              <a:gd name="connsiteY109" fmla="*/ 3792681 h 3917372"/>
              <a:gd name="connsiteX110" fmla="*/ 3179618 w 5860472"/>
              <a:gd name="connsiteY110" fmla="*/ 3803072 h 3917372"/>
              <a:gd name="connsiteX111" fmla="*/ 3106882 w 5860472"/>
              <a:gd name="connsiteY111" fmla="*/ 3855027 h 3917372"/>
              <a:gd name="connsiteX112" fmla="*/ 3075709 w 5860472"/>
              <a:gd name="connsiteY112" fmla="*/ 3865418 h 3917372"/>
              <a:gd name="connsiteX113" fmla="*/ 3044536 w 5860472"/>
              <a:gd name="connsiteY113" fmla="*/ 3886200 h 3917372"/>
              <a:gd name="connsiteX114" fmla="*/ 2982191 w 5860472"/>
              <a:gd name="connsiteY114" fmla="*/ 3896591 h 3917372"/>
              <a:gd name="connsiteX115" fmla="*/ 2878282 w 5860472"/>
              <a:gd name="connsiteY115" fmla="*/ 3917372 h 3917372"/>
              <a:gd name="connsiteX116" fmla="*/ 2524991 w 5860472"/>
              <a:gd name="connsiteY116" fmla="*/ 3906981 h 3917372"/>
              <a:gd name="connsiteX117" fmla="*/ 2379518 w 5860472"/>
              <a:gd name="connsiteY117" fmla="*/ 3875809 h 3917372"/>
              <a:gd name="connsiteX118" fmla="*/ 2348345 w 5860472"/>
              <a:gd name="connsiteY118" fmla="*/ 3865418 h 3917372"/>
              <a:gd name="connsiteX119" fmla="*/ 2244436 w 5860472"/>
              <a:gd name="connsiteY119" fmla="*/ 3844636 h 3917372"/>
              <a:gd name="connsiteX120" fmla="*/ 2140527 w 5860472"/>
              <a:gd name="connsiteY120" fmla="*/ 3803072 h 3917372"/>
              <a:gd name="connsiteX121" fmla="*/ 2109354 w 5860472"/>
              <a:gd name="connsiteY121" fmla="*/ 3792681 h 3917372"/>
              <a:gd name="connsiteX122" fmla="*/ 2067791 w 5860472"/>
              <a:gd name="connsiteY122" fmla="*/ 3771900 h 3917372"/>
              <a:gd name="connsiteX123" fmla="*/ 1974272 w 5860472"/>
              <a:gd name="connsiteY123" fmla="*/ 3740727 h 3917372"/>
              <a:gd name="connsiteX124" fmla="*/ 1943100 w 5860472"/>
              <a:gd name="connsiteY124" fmla="*/ 3730336 h 3917372"/>
              <a:gd name="connsiteX125" fmla="*/ 1870363 w 5860472"/>
              <a:gd name="connsiteY125" fmla="*/ 3699163 h 3917372"/>
              <a:gd name="connsiteX126" fmla="*/ 1797627 w 5860472"/>
              <a:gd name="connsiteY126" fmla="*/ 3688772 h 3917372"/>
              <a:gd name="connsiteX127" fmla="*/ 1745672 w 5860472"/>
              <a:gd name="connsiteY127" fmla="*/ 3667991 h 3917372"/>
              <a:gd name="connsiteX128" fmla="*/ 1704109 w 5860472"/>
              <a:gd name="connsiteY128" fmla="*/ 3657600 h 3917372"/>
              <a:gd name="connsiteX129" fmla="*/ 1672936 w 5860472"/>
              <a:gd name="connsiteY129" fmla="*/ 3636818 h 3917372"/>
              <a:gd name="connsiteX130" fmla="*/ 1579418 w 5860472"/>
              <a:gd name="connsiteY130" fmla="*/ 3605645 h 3917372"/>
              <a:gd name="connsiteX131" fmla="*/ 1537854 w 5860472"/>
              <a:gd name="connsiteY131" fmla="*/ 3574472 h 3917372"/>
              <a:gd name="connsiteX132" fmla="*/ 1485900 w 5860472"/>
              <a:gd name="connsiteY132" fmla="*/ 3543300 h 3917372"/>
              <a:gd name="connsiteX133" fmla="*/ 1454727 w 5860472"/>
              <a:gd name="connsiteY133" fmla="*/ 3512127 h 3917372"/>
              <a:gd name="connsiteX134" fmla="*/ 1413163 w 5860472"/>
              <a:gd name="connsiteY134" fmla="*/ 3439391 h 3917372"/>
              <a:gd name="connsiteX135" fmla="*/ 1350818 w 5860472"/>
              <a:gd name="connsiteY135" fmla="*/ 3377045 h 3917372"/>
              <a:gd name="connsiteX136" fmla="*/ 1319645 w 5860472"/>
              <a:gd name="connsiteY136" fmla="*/ 3366654 h 3917372"/>
              <a:gd name="connsiteX137" fmla="*/ 1288472 w 5860472"/>
              <a:gd name="connsiteY137" fmla="*/ 3345872 h 3917372"/>
              <a:gd name="connsiteX138" fmla="*/ 1153391 w 5860472"/>
              <a:gd name="connsiteY138" fmla="*/ 3304309 h 3917372"/>
              <a:gd name="connsiteX139" fmla="*/ 1101436 w 5860472"/>
              <a:gd name="connsiteY139" fmla="*/ 3293918 h 3917372"/>
              <a:gd name="connsiteX140" fmla="*/ 1049482 w 5860472"/>
              <a:gd name="connsiteY140" fmla="*/ 3273136 h 3917372"/>
              <a:gd name="connsiteX141" fmla="*/ 1007918 w 5860472"/>
              <a:gd name="connsiteY141" fmla="*/ 3262745 h 3917372"/>
              <a:gd name="connsiteX142" fmla="*/ 976745 w 5860472"/>
              <a:gd name="connsiteY142" fmla="*/ 3241963 h 3917372"/>
              <a:gd name="connsiteX143" fmla="*/ 852054 w 5860472"/>
              <a:gd name="connsiteY143" fmla="*/ 3169227 h 3917372"/>
              <a:gd name="connsiteX144" fmla="*/ 789709 w 5860472"/>
              <a:gd name="connsiteY144" fmla="*/ 3117272 h 3917372"/>
              <a:gd name="connsiteX145" fmla="*/ 758536 w 5860472"/>
              <a:gd name="connsiteY145" fmla="*/ 3096491 h 3917372"/>
              <a:gd name="connsiteX146" fmla="*/ 727363 w 5860472"/>
              <a:gd name="connsiteY146" fmla="*/ 3065318 h 3917372"/>
              <a:gd name="connsiteX147" fmla="*/ 706582 w 5860472"/>
              <a:gd name="connsiteY147" fmla="*/ 3034145 h 3917372"/>
              <a:gd name="connsiteX148" fmla="*/ 665018 w 5860472"/>
              <a:gd name="connsiteY148" fmla="*/ 3013363 h 3917372"/>
              <a:gd name="connsiteX149" fmla="*/ 644236 w 5860472"/>
              <a:gd name="connsiteY149" fmla="*/ 2982191 h 3917372"/>
              <a:gd name="connsiteX150" fmla="*/ 613063 w 5860472"/>
              <a:gd name="connsiteY150" fmla="*/ 2961409 h 3917372"/>
              <a:gd name="connsiteX151" fmla="*/ 592282 w 5860472"/>
              <a:gd name="connsiteY151" fmla="*/ 2919845 h 3917372"/>
              <a:gd name="connsiteX152" fmla="*/ 561109 w 5860472"/>
              <a:gd name="connsiteY152" fmla="*/ 2878281 h 3917372"/>
              <a:gd name="connsiteX153" fmla="*/ 550718 w 5860472"/>
              <a:gd name="connsiteY153" fmla="*/ 2847109 h 3917372"/>
              <a:gd name="connsiteX154" fmla="*/ 529936 w 5860472"/>
              <a:gd name="connsiteY154" fmla="*/ 2815936 h 3917372"/>
              <a:gd name="connsiteX155" fmla="*/ 498763 w 5860472"/>
              <a:gd name="connsiteY155" fmla="*/ 2743200 h 3917372"/>
              <a:gd name="connsiteX156" fmla="*/ 477982 w 5860472"/>
              <a:gd name="connsiteY156" fmla="*/ 2639291 h 3917372"/>
              <a:gd name="connsiteX157" fmla="*/ 446809 w 5860472"/>
              <a:gd name="connsiteY157" fmla="*/ 2545772 h 3917372"/>
              <a:gd name="connsiteX158" fmla="*/ 436418 w 5860472"/>
              <a:gd name="connsiteY158" fmla="*/ 2514600 h 3917372"/>
              <a:gd name="connsiteX159" fmla="*/ 415636 w 5860472"/>
              <a:gd name="connsiteY159" fmla="*/ 2473036 h 3917372"/>
              <a:gd name="connsiteX160" fmla="*/ 384463 w 5860472"/>
              <a:gd name="connsiteY160" fmla="*/ 2400300 h 3917372"/>
              <a:gd name="connsiteX161" fmla="*/ 332509 w 5860472"/>
              <a:gd name="connsiteY161" fmla="*/ 2337954 h 3917372"/>
              <a:gd name="connsiteX162" fmla="*/ 322118 w 5860472"/>
              <a:gd name="connsiteY162" fmla="*/ 2306781 h 3917372"/>
              <a:gd name="connsiteX163" fmla="*/ 270163 w 5860472"/>
              <a:gd name="connsiteY163" fmla="*/ 2244436 h 3917372"/>
              <a:gd name="connsiteX164" fmla="*/ 228600 w 5860472"/>
              <a:gd name="connsiteY164" fmla="*/ 2150918 h 3917372"/>
              <a:gd name="connsiteX165" fmla="*/ 197427 w 5860472"/>
              <a:gd name="connsiteY165" fmla="*/ 2078181 h 3917372"/>
              <a:gd name="connsiteX166" fmla="*/ 166254 w 5860472"/>
              <a:gd name="connsiteY166" fmla="*/ 1984663 h 3917372"/>
              <a:gd name="connsiteX167" fmla="*/ 155863 w 5860472"/>
              <a:gd name="connsiteY167" fmla="*/ 1953491 h 3917372"/>
              <a:gd name="connsiteX168" fmla="*/ 135082 w 5860472"/>
              <a:gd name="connsiteY168" fmla="*/ 1891145 h 3917372"/>
              <a:gd name="connsiteX169" fmla="*/ 124691 w 5860472"/>
              <a:gd name="connsiteY169" fmla="*/ 1839191 h 3917372"/>
              <a:gd name="connsiteX170" fmla="*/ 93518 w 5860472"/>
              <a:gd name="connsiteY170" fmla="*/ 1745672 h 3917372"/>
              <a:gd name="connsiteX171" fmla="*/ 72736 w 5860472"/>
              <a:gd name="connsiteY171" fmla="*/ 1672936 h 3917372"/>
              <a:gd name="connsiteX172" fmla="*/ 41563 w 5860472"/>
              <a:gd name="connsiteY172" fmla="*/ 1579418 h 3917372"/>
              <a:gd name="connsiteX173" fmla="*/ 31172 w 5860472"/>
              <a:gd name="connsiteY173" fmla="*/ 1517072 h 3917372"/>
              <a:gd name="connsiteX174" fmla="*/ 10391 w 5860472"/>
              <a:gd name="connsiteY174" fmla="*/ 1444336 h 3917372"/>
              <a:gd name="connsiteX175" fmla="*/ 0 w 5860472"/>
              <a:gd name="connsiteY175" fmla="*/ 1361209 h 3917372"/>
              <a:gd name="connsiteX176" fmla="*/ 20782 w 5860472"/>
              <a:gd name="connsiteY176" fmla="*/ 1226127 h 3917372"/>
              <a:gd name="connsiteX177" fmla="*/ 51954 w 5860472"/>
              <a:gd name="connsiteY177" fmla="*/ 1132609 h 3917372"/>
              <a:gd name="connsiteX178" fmla="*/ 62345 w 5860472"/>
              <a:gd name="connsiteY178" fmla="*/ 1070263 h 3917372"/>
              <a:gd name="connsiteX179" fmla="*/ 83127 w 5860472"/>
              <a:gd name="connsiteY179" fmla="*/ 1028700 h 3917372"/>
              <a:gd name="connsiteX180" fmla="*/ 93518 w 5860472"/>
              <a:gd name="connsiteY180" fmla="*/ 987136 h 3917372"/>
              <a:gd name="connsiteX181" fmla="*/ 62345 w 5860472"/>
              <a:gd name="connsiteY181" fmla="*/ 737754 h 3917372"/>
              <a:gd name="connsiteX182" fmla="*/ 31172 w 5860472"/>
              <a:gd name="connsiteY182" fmla="*/ 498763 h 3917372"/>
              <a:gd name="connsiteX183" fmla="*/ 51954 w 5860472"/>
              <a:gd name="connsiteY183" fmla="*/ 228600 h 3917372"/>
              <a:gd name="connsiteX184" fmla="*/ 62345 w 5860472"/>
              <a:gd name="connsiteY184" fmla="*/ 197427 h 3917372"/>
              <a:gd name="connsiteX185" fmla="*/ 93518 w 5860472"/>
              <a:gd name="connsiteY185" fmla="*/ 176645 h 3917372"/>
              <a:gd name="connsiteX186" fmla="*/ 114300 w 5860472"/>
              <a:gd name="connsiteY186" fmla="*/ 145472 h 3917372"/>
              <a:gd name="connsiteX187" fmla="*/ 155863 w 5860472"/>
              <a:gd name="connsiteY187" fmla="*/ 62345 h 3917372"/>
              <a:gd name="connsiteX188" fmla="*/ 187036 w 5860472"/>
              <a:gd name="connsiteY188" fmla="*/ 31172 h 3917372"/>
              <a:gd name="connsiteX189" fmla="*/ 228600 w 5860472"/>
              <a:gd name="connsiteY189" fmla="*/ 0 h 391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60472" h="3917372">
                <a:moveTo>
                  <a:pt x="228600" y="0"/>
                </a:moveTo>
                <a:cubicBezTo>
                  <a:pt x="235527" y="10391"/>
                  <a:pt x="240552" y="22342"/>
                  <a:pt x="249382" y="31172"/>
                </a:cubicBezTo>
                <a:cubicBezTo>
                  <a:pt x="294949" y="76739"/>
                  <a:pt x="269173" y="23551"/>
                  <a:pt x="311727" y="83127"/>
                </a:cubicBezTo>
                <a:cubicBezTo>
                  <a:pt x="320730" y="95732"/>
                  <a:pt x="326756" y="110309"/>
                  <a:pt x="332509" y="124691"/>
                </a:cubicBezTo>
                <a:cubicBezTo>
                  <a:pt x="340645" y="145030"/>
                  <a:pt x="341140" y="168809"/>
                  <a:pt x="353291" y="187036"/>
                </a:cubicBezTo>
                <a:cubicBezTo>
                  <a:pt x="360218" y="197427"/>
                  <a:pt x="368487" y="207039"/>
                  <a:pt x="374072" y="218209"/>
                </a:cubicBezTo>
                <a:cubicBezTo>
                  <a:pt x="394238" y="258541"/>
                  <a:pt x="371745" y="243332"/>
                  <a:pt x="405245" y="280554"/>
                </a:cubicBezTo>
                <a:cubicBezTo>
                  <a:pt x="428183" y="306040"/>
                  <a:pt x="453736" y="329045"/>
                  <a:pt x="477982" y="353291"/>
                </a:cubicBezTo>
                <a:cubicBezTo>
                  <a:pt x="488373" y="363682"/>
                  <a:pt x="501003" y="372236"/>
                  <a:pt x="509154" y="384463"/>
                </a:cubicBezTo>
                <a:cubicBezTo>
                  <a:pt x="516081" y="394854"/>
                  <a:pt x="521105" y="406805"/>
                  <a:pt x="529936" y="415636"/>
                </a:cubicBezTo>
                <a:cubicBezTo>
                  <a:pt x="583132" y="468832"/>
                  <a:pt x="557999" y="389672"/>
                  <a:pt x="623454" y="498763"/>
                </a:cubicBezTo>
                <a:cubicBezTo>
                  <a:pt x="663537" y="565568"/>
                  <a:pt x="642509" y="534561"/>
                  <a:pt x="685800" y="592281"/>
                </a:cubicBezTo>
                <a:cubicBezTo>
                  <a:pt x="689264" y="602672"/>
                  <a:pt x="691293" y="613657"/>
                  <a:pt x="696191" y="623454"/>
                </a:cubicBezTo>
                <a:cubicBezTo>
                  <a:pt x="701776" y="634624"/>
                  <a:pt x="712053" y="643148"/>
                  <a:pt x="716972" y="654627"/>
                </a:cubicBezTo>
                <a:cubicBezTo>
                  <a:pt x="757226" y="748557"/>
                  <a:pt x="695976" y="649111"/>
                  <a:pt x="748145" y="727363"/>
                </a:cubicBezTo>
                <a:cubicBezTo>
                  <a:pt x="772852" y="801483"/>
                  <a:pt x="737819" y="711876"/>
                  <a:pt x="789709" y="789709"/>
                </a:cubicBezTo>
                <a:cubicBezTo>
                  <a:pt x="823516" y="840418"/>
                  <a:pt x="771829" y="803000"/>
                  <a:pt x="820882" y="852054"/>
                </a:cubicBezTo>
                <a:cubicBezTo>
                  <a:pt x="829712" y="860885"/>
                  <a:pt x="842460" y="864841"/>
                  <a:pt x="852054" y="872836"/>
                </a:cubicBezTo>
                <a:cubicBezTo>
                  <a:pt x="863343" y="882244"/>
                  <a:pt x="872836" y="893618"/>
                  <a:pt x="883227" y="904009"/>
                </a:cubicBezTo>
                <a:cubicBezTo>
                  <a:pt x="890154" y="924791"/>
                  <a:pt x="888519" y="950864"/>
                  <a:pt x="904009" y="966354"/>
                </a:cubicBezTo>
                <a:lnTo>
                  <a:pt x="966354" y="1028700"/>
                </a:lnTo>
                <a:cubicBezTo>
                  <a:pt x="976745" y="1039091"/>
                  <a:pt x="985300" y="1051721"/>
                  <a:pt x="997527" y="1059872"/>
                </a:cubicBezTo>
                <a:cubicBezTo>
                  <a:pt x="1007918" y="1066799"/>
                  <a:pt x="1019106" y="1072659"/>
                  <a:pt x="1028700" y="1080654"/>
                </a:cubicBezTo>
                <a:cubicBezTo>
                  <a:pt x="1039989" y="1090062"/>
                  <a:pt x="1048715" y="1102264"/>
                  <a:pt x="1059872" y="1111827"/>
                </a:cubicBezTo>
                <a:cubicBezTo>
                  <a:pt x="1073021" y="1123098"/>
                  <a:pt x="1088287" y="1131729"/>
                  <a:pt x="1101436" y="1143000"/>
                </a:cubicBezTo>
                <a:cubicBezTo>
                  <a:pt x="1112593" y="1152563"/>
                  <a:pt x="1120382" y="1166021"/>
                  <a:pt x="1132609" y="1174172"/>
                </a:cubicBezTo>
                <a:cubicBezTo>
                  <a:pt x="1141723" y="1180248"/>
                  <a:pt x="1153391" y="1181099"/>
                  <a:pt x="1163782" y="1184563"/>
                </a:cubicBezTo>
                <a:cubicBezTo>
                  <a:pt x="1184009" y="1245249"/>
                  <a:pt x="1158345" y="1189518"/>
                  <a:pt x="1205345" y="1236518"/>
                </a:cubicBezTo>
                <a:cubicBezTo>
                  <a:pt x="1214176" y="1245349"/>
                  <a:pt x="1214957" y="1262106"/>
                  <a:pt x="1226127" y="1267691"/>
                </a:cubicBezTo>
                <a:cubicBezTo>
                  <a:pt x="1251673" y="1280464"/>
                  <a:pt x="1283708" y="1275699"/>
                  <a:pt x="1309254" y="1288472"/>
                </a:cubicBezTo>
                <a:cubicBezTo>
                  <a:pt x="1363591" y="1315641"/>
                  <a:pt x="1335791" y="1305497"/>
                  <a:pt x="1392382" y="1319645"/>
                </a:cubicBezTo>
                <a:cubicBezTo>
                  <a:pt x="1406236" y="1326572"/>
                  <a:pt x="1419708" y="1334325"/>
                  <a:pt x="1433945" y="1340427"/>
                </a:cubicBezTo>
                <a:cubicBezTo>
                  <a:pt x="1444012" y="1344742"/>
                  <a:pt x="1455321" y="1345920"/>
                  <a:pt x="1465118" y="1350818"/>
                </a:cubicBezTo>
                <a:cubicBezTo>
                  <a:pt x="1476288" y="1356403"/>
                  <a:pt x="1485121" y="1366015"/>
                  <a:pt x="1496291" y="1371600"/>
                </a:cubicBezTo>
                <a:cubicBezTo>
                  <a:pt x="1506087" y="1376498"/>
                  <a:pt x="1517396" y="1377677"/>
                  <a:pt x="1527463" y="1381991"/>
                </a:cubicBezTo>
                <a:cubicBezTo>
                  <a:pt x="1603532" y="1414591"/>
                  <a:pt x="1533964" y="1394006"/>
                  <a:pt x="1610591" y="1413163"/>
                </a:cubicBezTo>
                <a:cubicBezTo>
                  <a:pt x="1723494" y="1480906"/>
                  <a:pt x="1615424" y="1421173"/>
                  <a:pt x="1693718" y="1454727"/>
                </a:cubicBezTo>
                <a:cubicBezTo>
                  <a:pt x="1707956" y="1460829"/>
                  <a:pt x="1720255" y="1471752"/>
                  <a:pt x="1735282" y="1475509"/>
                </a:cubicBezTo>
                <a:cubicBezTo>
                  <a:pt x="1762373" y="1482282"/>
                  <a:pt x="1790700" y="1482436"/>
                  <a:pt x="1818409" y="1485900"/>
                </a:cubicBezTo>
                <a:cubicBezTo>
                  <a:pt x="1832263" y="1492827"/>
                  <a:pt x="1847877" y="1497005"/>
                  <a:pt x="1859972" y="1506681"/>
                </a:cubicBezTo>
                <a:cubicBezTo>
                  <a:pt x="1882922" y="1525041"/>
                  <a:pt x="1896031" y="1555883"/>
                  <a:pt x="1922318" y="1569027"/>
                </a:cubicBezTo>
                <a:lnTo>
                  <a:pt x="2005445" y="1610591"/>
                </a:lnTo>
                <a:cubicBezTo>
                  <a:pt x="2019300" y="1617518"/>
                  <a:pt x="2032314" y="1626474"/>
                  <a:pt x="2047009" y="1631372"/>
                </a:cubicBezTo>
                <a:cubicBezTo>
                  <a:pt x="2078182" y="1641763"/>
                  <a:pt x="2111137" y="1647850"/>
                  <a:pt x="2140527" y="1662545"/>
                </a:cubicBezTo>
                <a:cubicBezTo>
                  <a:pt x="2194864" y="1689714"/>
                  <a:pt x="2167064" y="1679570"/>
                  <a:pt x="2223654" y="1693718"/>
                </a:cubicBezTo>
                <a:cubicBezTo>
                  <a:pt x="2283559" y="1733654"/>
                  <a:pt x="2225773" y="1699080"/>
                  <a:pt x="2286000" y="1724891"/>
                </a:cubicBezTo>
                <a:cubicBezTo>
                  <a:pt x="2300237" y="1730993"/>
                  <a:pt x="2312868" y="1740774"/>
                  <a:pt x="2327563" y="1745672"/>
                </a:cubicBezTo>
                <a:cubicBezTo>
                  <a:pt x="2344318" y="1751257"/>
                  <a:pt x="2362384" y="1751780"/>
                  <a:pt x="2379518" y="1756063"/>
                </a:cubicBezTo>
                <a:cubicBezTo>
                  <a:pt x="2390144" y="1758720"/>
                  <a:pt x="2400200" y="1763307"/>
                  <a:pt x="2410691" y="1766454"/>
                </a:cubicBezTo>
                <a:cubicBezTo>
                  <a:pt x="2434843" y="1773700"/>
                  <a:pt x="2459275" y="1779990"/>
                  <a:pt x="2483427" y="1787236"/>
                </a:cubicBezTo>
                <a:cubicBezTo>
                  <a:pt x="2537582" y="1803483"/>
                  <a:pt x="2493084" y="1791375"/>
                  <a:pt x="2556163" y="1818409"/>
                </a:cubicBezTo>
                <a:cubicBezTo>
                  <a:pt x="2566230" y="1822724"/>
                  <a:pt x="2576945" y="1825336"/>
                  <a:pt x="2587336" y="1828800"/>
                </a:cubicBezTo>
                <a:cubicBezTo>
                  <a:pt x="2601191" y="1839191"/>
                  <a:pt x="2614214" y="1850793"/>
                  <a:pt x="2628900" y="1859972"/>
                </a:cubicBezTo>
                <a:cubicBezTo>
                  <a:pt x="2650278" y="1873333"/>
                  <a:pt x="2676969" y="1884567"/>
                  <a:pt x="2701636" y="1891145"/>
                </a:cubicBezTo>
                <a:cubicBezTo>
                  <a:pt x="2743032" y="1902184"/>
                  <a:pt x="2826327" y="1922318"/>
                  <a:pt x="2826327" y="1922318"/>
                </a:cubicBezTo>
                <a:cubicBezTo>
                  <a:pt x="2886229" y="1962253"/>
                  <a:pt x="2828449" y="1927681"/>
                  <a:pt x="2888672" y="1953491"/>
                </a:cubicBezTo>
                <a:cubicBezTo>
                  <a:pt x="2902909" y="1959593"/>
                  <a:pt x="2916787" y="1966587"/>
                  <a:pt x="2930236" y="1974272"/>
                </a:cubicBezTo>
                <a:cubicBezTo>
                  <a:pt x="2941079" y="1980468"/>
                  <a:pt x="2949930" y="1990135"/>
                  <a:pt x="2961409" y="1995054"/>
                </a:cubicBezTo>
                <a:cubicBezTo>
                  <a:pt x="2974535" y="2000680"/>
                  <a:pt x="2989323" y="2001245"/>
                  <a:pt x="3002972" y="2005445"/>
                </a:cubicBezTo>
                <a:cubicBezTo>
                  <a:pt x="3034378" y="2015108"/>
                  <a:pt x="3096491" y="2036618"/>
                  <a:pt x="3096491" y="2036618"/>
                </a:cubicBezTo>
                <a:cubicBezTo>
                  <a:pt x="3159658" y="2078731"/>
                  <a:pt x="3092547" y="2039037"/>
                  <a:pt x="3169227" y="2067791"/>
                </a:cubicBezTo>
                <a:cubicBezTo>
                  <a:pt x="3265879" y="2104034"/>
                  <a:pt x="3146215" y="2077809"/>
                  <a:pt x="3273136" y="2098963"/>
                </a:cubicBezTo>
                <a:cubicBezTo>
                  <a:pt x="3421856" y="2173323"/>
                  <a:pt x="3263223" y="2101279"/>
                  <a:pt x="3657600" y="2130136"/>
                </a:cubicBezTo>
                <a:cubicBezTo>
                  <a:pt x="3686086" y="2132220"/>
                  <a:pt x="3712400" y="2147263"/>
                  <a:pt x="3740727" y="2150918"/>
                </a:cubicBezTo>
                <a:cubicBezTo>
                  <a:pt x="3820034" y="2161151"/>
                  <a:pt x="3900842" y="2158554"/>
                  <a:pt x="3979718" y="2171700"/>
                </a:cubicBezTo>
                <a:cubicBezTo>
                  <a:pt x="4200132" y="2208434"/>
                  <a:pt x="4062299" y="2190977"/>
                  <a:pt x="4395354" y="2202872"/>
                </a:cubicBezTo>
                <a:cubicBezTo>
                  <a:pt x="4510495" y="2241252"/>
                  <a:pt x="4410685" y="2213440"/>
                  <a:pt x="4582391" y="2234045"/>
                </a:cubicBezTo>
                <a:cubicBezTo>
                  <a:pt x="4627623" y="2239473"/>
                  <a:pt x="4671941" y="2253292"/>
                  <a:pt x="4717472" y="2254827"/>
                </a:cubicBezTo>
                <a:cubicBezTo>
                  <a:pt x="4980582" y="2263696"/>
                  <a:pt x="5243945" y="2261754"/>
                  <a:pt x="5507182" y="2265218"/>
                </a:cubicBezTo>
                <a:cubicBezTo>
                  <a:pt x="5590309" y="2272145"/>
                  <a:pt x="5673658" y="2276788"/>
                  <a:pt x="5756563" y="2286000"/>
                </a:cubicBezTo>
                <a:cubicBezTo>
                  <a:pt x="5767449" y="2287210"/>
                  <a:pt x="5777939" y="2291493"/>
                  <a:pt x="5787736" y="2296391"/>
                </a:cubicBezTo>
                <a:cubicBezTo>
                  <a:pt x="5798906" y="2301976"/>
                  <a:pt x="5808518" y="2310245"/>
                  <a:pt x="5818909" y="2317172"/>
                </a:cubicBezTo>
                <a:cubicBezTo>
                  <a:pt x="5822373" y="2327563"/>
                  <a:pt x="5824985" y="2338278"/>
                  <a:pt x="5829300" y="2348345"/>
                </a:cubicBezTo>
                <a:cubicBezTo>
                  <a:pt x="5835402" y="2362583"/>
                  <a:pt x="5844643" y="2375405"/>
                  <a:pt x="5850082" y="2389909"/>
                </a:cubicBezTo>
                <a:cubicBezTo>
                  <a:pt x="5855096" y="2403280"/>
                  <a:pt x="5857009" y="2417618"/>
                  <a:pt x="5860472" y="2431472"/>
                </a:cubicBezTo>
                <a:cubicBezTo>
                  <a:pt x="5853545" y="2497281"/>
                  <a:pt x="5848250" y="2563283"/>
                  <a:pt x="5839691" y="2628900"/>
                </a:cubicBezTo>
                <a:cubicBezTo>
                  <a:pt x="5837844" y="2643061"/>
                  <a:pt x="5837490" y="2658764"/>
                  <a:pt x="5829300" y="2670463"/>
                </a:cubicBezTo>
                <a:cubicBezTo>
                  <a:pt x="5812446" y="2694540"/>
                  <a:pt x="5787736" y="2712027"/>
                  <a:pt x="5766954" y="2732809"/>
                </a:cubicBezTo>
                <a:cubicBezTo>
                  <a:pt x="5756563" y="2743200"/>
                  <a:pt x="5747538" y="2755164"/>
                  <a:pt x="5735782" y="2763981"/>
                </a:cubicBezTo>
                <a:cubicBezTo>
                  <a:pt x="5707224" y="2785400"/>
                  <a:pt x="5675059" y="2811751"/>
                  <a:pt x="5642263" y="2826327"/>
                </a:cubicBezTo>
                <a:cubicBezTo>
                  <a:pt x="5629213" y="2832127"/>
                  <a:pt x="5614554" y="2833254"/>
                  <a:pt x="5600700" y="2836718"/>
                </a:cubicBezTo>
                <a:cubicBezTo>
                  <a:pt x="5590309" y="2847109"/>
                  <a:pt x="5581754" y="2859740"/>
                  <a:pt x="5569527" y="2867891"/>
                </a:cubicBezTo>
                <a:cubicBezTo>
                  <a:pt x="5560414" y="2873967"/>
                  <a:pt x="5546099" y="2870536"/>
                  <a:pt x="5538354" y="2878281"/>
                </a:cubicBezTo>
                <a:cubicBezTo>
                  <a:pt x="5484623" y="2932012"/>
                  <a:pt x="5532376" y="2923832"/>
                  <a:pt x="5476009" y="2961409"/>
                </a:cubicBezTo>
                <a:cubicBezTo>
                  <a:pt x="5383619" y="3023001"/>
                  <a:pt x="5443999" y="2962035"/>
                  <a:pt x="5361709" y="3023754"/>
                </a:cubicBezTo>
                <a:cubicBezTo>
                  <a:pt x="5349953" y="3032571"/>
                  <a:pt x="5341693" y="3045364"/>
                  <a:pt x="5330536" y="3054927"/>
                </a:cubicBezTo>
                <a:cubicBezTo>
                  <a:pt x="5317387" y="3066198"/>
                  <a:pt x="5302121" y="3074829"/>
                  <a:pt x="5288972" y="3086100"/>
                </a:cubicBezTo>
                <a:cubicBezTo>
                  <a:pt x="5277815" y="3095663"/>
                  <a:pt x="5269089" y="3107865"/>
                  <a:pt x="5257800" y="3117272"/>
                </a:cubicBezTo>
                <a:cubicBezTo>
                  <a:pt x="5248206" y="3125267"/>
                  <a:pt x="5235961" y="3129757"/>
                  <a:pt x="5226627" y="3138054"/>
                </a:cubicBezTo>
                <a:cubicBezTo>
                  <a:pt x="5204661" y="3157580"/>
                  <a:pt x="5164282" y="3200400"/>
                  <a:pt x="5164282" y="3200400"/>
                </a:cubicBezTo>
                <a:cubicBezTo>
                  <a:pt x="5160818" y="3217718"/>
                  <a:pt x="5162653" y="3237020"/>
                  <a:pt x="5153891" y="3252354"/>
                </a:cubicBezTo>
                <a:cubicBezTo>
                  <a:pt x="5147695" y="3263197"/>
                  <a:pt x="5132052" y="3264839"/>
                  <a:pt x="5122718" y="3273136"/>
                </a:cubicBezTo>
                <a:cubicBezTo>
                  <a:pt x="5102081" y="3291480"/>
                  <a:pt x="5063351" y="3341627"/>
                  <a:pt x="5029200" y="3356263"/>
                </a:cubicBezTo>
                <a:cubicBezTo>
                  <a:pt x="5016074" y="3361889"/>
                  <a:pt x="5001491" y="3363190"/>
                  <a:pt x="4987636" y="3366654"/>
                </a:cubicBezTo>
                <a:cubicBezTo>
                  <a:pt x="4970318" y="3377045"/>
                  <a:pt x="4952486" y="3386624"/>
                  <a:pt x="4935682" y="3397827"/>
                </a:cubicBezTo>
                <a:cubicBezTo>
                  <a:pt x="4921272" y="3407434"/>
                  <a:pt x="4909155" y="3420408"/>
                  <a:pt x="4894118" y="3429000"/>
                </a:cubicBezTo>
                <a:cubicBezTo>
                  <a:pt x="4884608" y="3434434"/>
                  <a:pt x="4873201" y="3435545"/>
                  <a:pt x="4862945" y="3439391"/>
                </a:cubicBezTo>
                <a:cubicBezTo>
                  <a:pt x="4845481" y="3445940"/>
                  <a:pt x="4827971" y="3452454"/>
                  <a:pt x="4810991" y="3460172"/>
                </a:cubicBezTo>
                <a:cubicBezTo>
                  <a:pt x="4719176" y="3501906"/>
                  <a:pt x="4781448" y="3483144"/>
                  <a:pt x="4707082" y="3501736"/>
                </a:cubicBezTo>
                <a:cubicBezTo>
                  <a:pt x="4617745" y="3561294"/>
                  <a:pt x="4730777" y="3489888"/>
                  <a:pt x="4644736" y="3532909"/>
                </a:cubicBezTo>
                <a:cubicBezTo>
                  <a:pt x="4572979" y="3568787"/>
                  <a:pt x="4658499" y="3542458"/>
                  <a:pt x="4572000" y="3564081"/>
                </a:cubicBezTo>
                <a:cubicBezTo>
                  <a:pt x="4524705" y="3595611"/>
                  <a:pt x="4558821" y="3576816"/>
                  <a:pt x="4509654" y="3595254"/>
                </a:cubicBezTo>
                <a:cubicBezTo>
                  <a:pt x="4492190" y="3601803"/>
                  <a:pt x="4475695" y="3611128"/>
                  <a:pt x="4457700" y="3616036"/>
                </a:cubicBezTo>
                <a:cubicBezTo>
                  <a:pt x="4437374" y="3621580"/>
                  <a:pt x="4416136" y="3622963"/>
                  <a:pt x="4395354" y="3626427"/>
                </a:cubicBezTo>
                <a:cubicBezTo>
                  <a:pt x="4381500" y="3636818"/>
                  <a:pt x="4369955" y="3651383"/>
                  <a:pt x="4353791" y="3657600"/>
                </a:cubicBezTo>
                <a:cubicBezTo>
                  <a:pt x="4324716" y="3668782"/>
                  <a:pt x="4235684" y="3682479"/>
                  <a:pt x="4197927" y="3688772"/>
                </a:cubicBezTo>
                <a:cubicBezTo>
                  <a:pt x="4134376" y="3731139"/>
                  <a:pt x="4188699" y="3701966"/>
                  <a:pt x="4062845" y="3719945"/>
                </a:cubicBezTo>
                <a:cubicBezTo>
                  <a:pt x="4024510" y="3725422"/>
                  <a:pt x="3986971" y="3735924"/>
                  <a:pt x="3948545" y="3740727"/>
                </a:cubicBezTo>
                <a:cubicBezTo>
                  <a:pt x="3692262" y="3772763"/>
                  <a:pt x="3590714" y="3764833"/>
                  <a:pt x="3293918" y="3771900"/>
                </a:cubicBezTo>
                <a:lnTo>
                  <a:pt x="3221182" y="3792681"/>
                </a:lnTo>
                <a:cubicBezTo>
                  <a:pt x="3207404" y="3796439"/>
                  <a:pt x="3192744" y="3797446"/>
                  <a:pt x="3179618" y="3803072"/>
                </a:cubicBezTo>
                <a:cubicBezTo>
                  <a:pt x="3163532" y="3809966"/>
                  <a:pt x="3117533" y="3848941"/>
                  <a:pt x="3106882" y="3855027"/>
                </a:cubicBezTo>
                <a:cubicBezTo>
                  <a:pt x="3097372" y="3860461"/>
                  <a:pt x="3085506" y="3860520"/>
                  <a:pt x="3075709" y="3865418"/>
                </a:cubicBezTo>
                <a:cubicBezTo>
                  <a:pt x="3064539" y="3871003"/>
                  <a:pt x="3056384" y="3882251"/>
                  <a:pt x="3044536" y="3886200"/>
                </a:cubicBezTo>
                <a:cubicBezTo>
                  <a:pt x="3024549" y="3892862"/>
                  <a:pt x="3002898" y="3892708"/>
                  <a:pt x="2982191" y="3896591"/>
                </a:cubicBezTo>
                <a:cubicBezTo>
                  <a:pt x="2947474" y="3903100"/>
                  <a:pt x="2912918" y="3910445"/>
                  <a:pt x="2878282" y="3917372"/>
                </a:cubicBezTo>
                <a:cubicBezTo>
                  <a:pt x="2760518" y="3913908"/>
                  <a:pt x="2642659" y="3912864"/>
                  <a:pt x="2524991" y="3906981"/>
                </a:cubicBezTo>
                <a:cubicBezTo>
                  <a:pt x="2489675" y="3905215"/>
                  <a:pt x="2408248" y="3883644"/>
                  <a:pt x="2379518" y="3875809"/>
                </a:cubicBezTo>
                <a:cubicBezTo>
                  <a:pt x="2368951" y="3872927"/>
                  <a:pt x="2359018" y="3867881"/>
                  <a:pt x="2348345" y="3865418"/>
                </a:cubicBezTo>
                <a:cubicBezTo>
                  <a:pt x="2313927" y="3857475"/>
                  <a:pt x="2278704" y="3853203"/>
                  <a:pt x="2244436" y="3844636"/>
                </a:cubicBezTo>
                <a:cubicBezTo>
                  <a:pt x="2168754" y="3825715"/>
                  <a:pt x="2200724" y="3828871"/>
                  <a:pt x="2140527" y="3803072"/>
                </a:cubicBezTo>
                <a:cubicBezTo>
                  <a:pt x="2130460" y="3798757"/>
                  <a:pt x="2119421" y="3796996"/>
                  <a:pt x="2109354" y="3792681"/>
                </a:cubicBezTo>
                <a:cubicBezTo>
                  <a:pt x="2095117" y="3786579"/>
                  <a:pt x="2082248" y="3777460"/>
                  <a:pt x="2067791" y="3771900"/>
                </a:cubicBezTo>
                <a:cubicBezTo>
                  <a:pt x="2037122" y="3760104"/>
                  <a:pt x="2005445" y="3751118"/>
                  <a:pt x="1974272" y="3740727"/>
                </a:cubicBezTo>
                <a:cubicBezTo>
                  <a:pt x="1963881" y="3737263"/>
                  <a:pt x="1952896" y="3735234"/>
                  <a:pt x="1943100" y="3730336"/>
                </a:cubicBezTo>
                <a:cubicBezTo>
                  <a:pt x="1920569" y="3719070"/>
                  <a:pt x="1895845" y="3704260"/>
                  <a:pt x="1870363" y="3699163"/>
                </a:cubicBezTo>
                <a:cubicBezTo>
                  <a:pt x="1846347" y="3694360"/>
                  <a:pt x="1821872" y="3692236"/>
                  <a:pt x="1797627" y="3688772"/>
                </a:cubicBezTo>
                <a:cubicBezTo>
                  <a:pt x="1780309" y="3681845"/>
                  <a:pt x="1763367" y="3673889"/>
                  <a:pt x="1745672" y="3667991"/>
                </a:cubicBezTo>
                <a:cubicBezTo>
                  <a:pt x="1732124" y="3663475"/>
                  <a:pt x="1717235" y="3663226"/>
                  <a:pt x="1704109" y="3657600"/>
                </a:cubicBezTo>
                <a:cubicBezTo>
                  <a:pt x="1692630" y="3652681"/>
                  <a:pt x="1684464" y="3641621"/>
                  <a:pt x="1672936" y="3636818"/>
                </a:cubicBezTo>
                <a:cubicBezTo>
                  <a:pt x="1642605" y="3624180"/>
                  <a:pt x="1579418" y="3605645"/>
                  <a:pt x="1579418" y="3605645"/>
                </a:cubicBezTo>
                <a:cubicBezTo>
                  <a:pt x="1565563" y="3595254"/>
                  <a:pt x="1552264" y="3584078"/>
                  <a:pt x="1537854" y="3574472"/>
                </a:cubicBezTo>
                <a:cubicBezTo>
                  <a:pt x="1521050" y="3563269"/>
                  <a:pt x="1502057" y="3555418"/>
                  <a:pt x="1485900" y="3543300"/>
                </a:cubicBezTo>
                <a:cubicBezTo>
                  <a:pt x="1474144" y="3534483"/>
                  <a:pt x="1465118" y="3522518"/>
                  <a:pt x="1454727" y="3512127"/>
                </a:cubicBezTo>
                <a:cubicBezTo>
                  <a:pt x="1441668" y="3472949"/>
                  <a:pt x="1446468" y="3476397"/>
                  <a:pt x="1413163" y="3439391"/>
                </a:cubicBezTo>
                <a:cubicBezTo>
                  <a:pt x="1393502" y="3417546"/>
                  <a:pt x="1378700" y="3386339"/>
                  <a:pt x="1350818" y="3377045"/>
                </a:cubicBezTo>
                <a:cubicBezTo>
                  <a:pt x="1340427" y="3373581"/>
                  <a:pt x="1329442" y="3371552"/>
                  <a:pt x="1319645" y="3366654"/>
                </a:cubicBezTo>
                <a:cubicBezTo>
                  <a:pt x="1308475" y="3361069"/>
                  <a:pt x="1300000" y="3350675"/>
                  <a:pt x="1288472" y="3345872"/>
                </a:cubicBezTo>
                <a:cubicBezTo>
                  <a:pt x="1251439" y="3330442"/>
                  <a:pt x="1196395" y="3313866"/>
                  <a:pt x="1153391" y="3304309"/>
                </a:cubicBezTo>
                <a:cubicBezTo>
                  <a:pt x="1136150" y="3300478"/>
                  <a:pt x="1118754" y="3297382"/>
                  <a:pt x="1101436" y="3293918"/>
                </a:cubicBezTo>
                <a:cubicBezTo>
                  <a:pt x="1084118" y="3286991"/>
                  <a:pt x="1067177" y="3279034"/>
                  <a:pt x="1049482" y="3273136"/>
                </a:cubicBezTo>
                <a:cubicBezTo>
                  <a:pt x="1035934" y="3268620"/>
                  <a:pt x="1021044" y="3268371"/>
                  <a:pt x="1007918" y="3262745"/>
                </a:cubicBezTo>
                <a:cubicBezTo>
                  <a:pt x="996439" y="3257826"/>
                  <a:pt x="987915" y="3247548"/>
                  <a:pt x="976745" y="3241963"/>
                </a:cubicBezTo>
                <a:cubicBezTo>
                  <a:pt x="891677" y="3199429"/>
                  <a:pt x="1017461" y="3307069"/>
                  <a:pt x="852054" y="3169227"/>
                </a:cubicBezTo>
                <a:cubicBezTo>
                  <a:pt x="831272" y="3151909"/>
                  <a:pt x="811062" y="3133880"/>
                  <a:pt x="789709" y="3117272"/>
                </a:cubicBezTo>
                <a:cubicBezTo>
                  <a:pt x="779851" y="3109605"/>
                  <a:pt x="768130" y="3104486"/>
                  <a:pt x="758536" y="3096491"/>
                </a:cubicBezTo>
                <a:cubicBezTo>
                  <a:pt x="747247" y="3087084"/>
                  <a:pt x="736770" y="3076607"/>
                  <a:pt x="727363" y="3065318"/>
                </a:cubicBezTo>
                <a:cubicBezTo>
                  <a:pt x="719368" y="3055724"/>
                  <a:pt x="716176" y="3042140"/>
                  <a:pt x="706582" y="3034145"/>
                </a:cubicBezTo>
                <a:cubicBezTo>
                  <a:pt x="694682" y="3024228"/>
                  <a:pt x="678873" y="3020290"/>
                  <a:pt x="665018" y="3013363"/>
                </a:cubicBezTo>
                <a:cubicBezTo>
                  <a:pt x="658091" y="3002972"/>
                  <a:pt x="653067" y="2991021"/>
                  <a:pt x="644236" y="2982191"/>
                </a:cubicBezTo>
                <a:cubicBezTo>
                  <a:pt x="635405" y="2973360"/>
                  <a:pt x="621058" y="2971003"/>
                  <a:pt x="613063" y="2961409"/>
                </a:cubicBezTo>
                <a:cubicBezTo>
                  <a:pt x="603147" y="2949509"/>
                  <a:pt x="600491" y="2932980"/>
                  <a:pt x="592282" y="2919845"/>
                </a:cubicBezTo>
                <a:cubicBezTo>
                  <a:pt x="583103" y="2905159"/>
                  <a:pt x="571500" y="2892136"/>
                  <a:pt x="561109" y="2878281"/>
                </a:cubicBezTo>
                <a:cubicBezTo>
                  <a:pt x="557645" y="2867890"/>
                  <a:pt x="555616" y="2856905"/>
                  <a:pt x="550718" y="2847109"/>
                </a:cubicBezTo>
                <a:cubicBezTo>
                  <a:pt x="545133" y="2835939"/>
                  <a:pt x="536132" y="2826779"/>
                  <a:pt x="529936" y="2815936"/>
                </a:cubicBezTo>
                <a:cubicBezTo>
                  <a:pt x="517902" y="2794877"/>
                  <a:pt x="504403" y="2767641"/>
                  <a:pt x="498763" y="2743200"/>
                </a:cubicBezTo>
                <a:cubicBezTo>
                  <a:pt x="490821" y="2708782"/>
                  <a:pt x="486971" y="2673450"/>
                  <a:pt x="477982" y="2639291"/>
                </a:cubicBezTo>
                <a:cubicBezTo>
                  <a:pt x="469620" y="2607514"/>
                  <a:pt x="457200" y="2576945"/>
                  <a:pt x="446809" y="2545772"/>
                </a:cubicBezTo>
                <a:cubicBezTo>
                  <a:pt x="443345" y="2535381"/>
                  <a:pt x="441316" y="2524396"/>
                  <a:pt x="436418" y="2514600"/>
                </a:cubicBezTo>
                <a:cubicBezTo>
                  <a:pt x="429491" y="2500745"/>
                  <a:pt x="421075" y="2487540"/>
                  <a:pt x="415636" y="2473036"/>
                </a:cubicBezTo>
                <a:cubicBezTo>
                  <a:pt x="386880" y="2396353"/>
                  <a:pt x="426578" y="2463470"/>
                  <a:pt x="384463" y="2400300"/>
                </a:cubicBezTo>
                <a:cubicBezTo>
                  <a:pt x="360638" y="2328825"/>
                  <a:pt x="395416" y="2413444"/>
                  <a:pt x="332509" y="2337954"/>
                </a:cubicBezTo>
                <a:cubicBezTo>
                  <a:pt x="325497" y="2329540"/>
                  <a:pt x="327016" y="2316578"/>
                  <a:pt x="322118" y="2306781"/>
                </a:cubicBezTo>
                <a:cubicBezTo>
                  <a:pt x="307652" y="2277850"/>
                  <a:pt x="293142" y="2267415"/>
                  <a:pt x="270163" y="2244436"/>
                </a:cubicBezTo>
                <a:cubicBezTo>
                  <a:pt x="245433" y="2170243"/>
                  <a:pt x="261533" y="2200318"/>
                  <a:pt x="228600" y="2150918"/>
                </a:cubicBezTo>
                <a:cubicBezTo>
                  <a:pt x="196717" y="2023387"/>
                  <a:pt x="242276" y="2185818"/>
                  <a:pt x="197427" y="2078181"/>
                </a:cubicBezTo>
                <a:cubicBezTo>
                  <a:pt x="184789" y="2047850"/>
                  <a:pt x="176645" y="2015836"/>
                  <a:pt x="166254" y="1984663"/>
                </a:cubicBezTo>
                <a:lnTo>
                  <a:pt x="155863" y="1953491"/>
                </a:lnTo>
                <a:cubicBezTo>
                  <a:pt x="148936" y="1932709"/>
                  <a:pt x="139378" y="1912626"/>
                  <a:pt x="135082" y="1891145"/>
                </a:cubicBezTo>
                <a:cubicBezTo>
                  <a:pt x="131618" y="1873827"/>
                  <a:pt x="129543" y="1856172"/>
                  <a:pt x="124691" y="1839191"/>
                </a:cubicBezTo>
                <a:cubicBezTo>
                  <a:pt x="115664" y="1807596"/>
                  <a:pt x="102545" y="1777267"/>
                  <a:pt x="93518" y="1745672"/>
                </a:cubicBezTo>
                <a:cubicBezTo>
                  <a:pt x="86591" y="1721427"/>
                  <a:pt x="80257" y="1697004"/>
                  <a:pt x="72736" y="1672936"/>
                </a:cubicBezTo>
                <a:cubicBezTo>
                  <a:pt x="62935" y="1641573"/>
                  <a:pt x="41563" y="1579418"/>
                  <a:pt x="41563" y="1579418"/>
                </a:cubicBezTo>
                <a:cubicBezTo>
                  <a:pt x="38099" y="1558636"/>
                  <a:pt x="35909" y="1537601"/>
                  <a:pt x="31172" y="1517072"/>
                </a:cubicBezTo>
                <a:cubicBezTo>
                  <a:pt x="25502" y="1492502"/>
                  <a:pt x="15336" y="1469062"/>
                  <a:pt x="10391" y="1444336"/>
                </a:cubicBezTo>
                <a:cubicBezTo>
                  <a:pt x="4915" y="1416954"/>
                  <a:pt x="3464" y="1388918"/>
                  <a:pt x="0" y="1361209"/>
                </a:cubicBezTo>
                <a:cubicBezTo>
                  <a:pt x="6927" y="1316182"/>
                  <a:pt x="10686" y="1270551"/>
                  <a:pt x="20782" y="1226127"/>
                </a:cubicBezTo>
                <a:cubicBezTo>
                  <a:pt x="28064" y="1194085"/>
                  <a:pt x="51954" y="1132609"/>
                  <a:pt x="51954" y="1132609"/>
                </a:cubicBezTo>
                <a:cubicBezTo>
                  <a:pt x="55418" y="1111827"/>
                  <a:pt x="56291" y="1090443"/>
                  <a:pt x="62345" y="1070263"/>
                </a:cubicBezTo>
                <a:cubicBezTo>
                  <a:pt x="66796" y="1055427"/>
                  <a:pt x="77688" y="1043203"/>
                  <a:pt x="83127" y="1028700"/>
                </a:cubicBezTo>
                <a:cubicBezTo>
                  <a:pt x="88141" y="1015328"/>
                  <a:pt x="90054" y="1000991"/>
                  <a:pt x="93518" y="987136"/>
                </a:cubicBezTo>
                <a:cubicBezTo>
                  <a:pt x="83127" y="904009"/>
                  <a:pt x="76118" y="820388"/>
                  <a:pt x="62345" y="737754"/>
                </a:cubicBezTo>
                <a:cubicBezTo>
                  <a:pt x="35274" y="575326"/>
                  <a:pt x="45378" y="655027"/>
                  <a:pt x="31172" y="498763"/>
                </a:cubicBezTo>
                <a:cubicBezTo>
                  <a:pt x="38099" y="408709"/>
                  <a:pt x="42660" y="318441"/>
                  <a:pt x="51954" y="228600"/>
                </a:cubicBezTo>
                <a:cubicBezTo>
                  <a:pt x="53081" y="217705"/>
                  <a:pt x="55503" y="205980"/>
                  <a:pt x="62345" y="197427"/>
                </a:cubicBezTo>
                <a:cubicBezTo>
                  <a:pt x="70146" y="187675"/>
                  <a:pt x="83127" y="183572"/>
                  <a:pt x="93518" y="176645"/>
                </a:cubicBezTo>
                <a:cubicBezTo>
                  <a:pt x="100445" y="166254"/>
                  <a:pt x="108715" y="156642"/>
                  <a:pt x="114300" y="145472"/>
                </a:cubicBezTo>
                <a:cubicBezTo>
                  <a:pt x="146263" y="81548"/>
                  <a:pt x="91056" y="148756"/>
                  <a:pt x="155863" y="62345"/>
                </a:cubicBezTo>
                <a:cubicBezTo>
                  <a:pt x="164680" y="50589"/>
                  <a:pt x="176645" y="41563"/>
                  <a:pt x="187036" y="31172"/>
                </a:cubicBezTo>
                <a:lnTo>
                  <a:pt x="228600" y="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5429256" y="5786454"/>
            <a:ext cx="92869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857884" y="614364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Νότιο  ημισφαίριο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214282" y="0"/>
            <a:ext cx="7500990" cy="6643686"/>
            <a:chOff x="928662" y="285728"/>
            <a:chExt cx="7429552" cy="65722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571504"/>
              <a:ext cx="5929354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5 - Ευθεία γραμμή σύνδεσης"/>
            <p:cNvCxnSpPr/>
            <p:nvPr/>
          </p:nvCxnSpPr>
          <p:spPr>
            <a:xfrm rot="5400000" flipH="1" flipV="1">
              <a:off x="2786062" y="6500822"/>
              <a:ext cx="571480" cy="142876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εία γραμμή σύνδεσης"/>
            <p:cNvCxnSpPr/>
            <p:nvPr/>
          </p:nvCxnSpPr>
          <p:spPr>
            <a:xfrm rot="5400000" flipH="1" flipV="1">
              <a:off x="4357698" y="500054"/>
              <a:ext cx="571480" cy="142876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>
              <a:off x="4714876" y="428604"/>
              <a:ext cx="171451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- TextBox"/>
            <p:cNvSpPr txBox="1"/>
            <p:nvPr/>
          </p:nvSpPr>
          <p:spPr>
            <a:xfrm>
              <a:off x="6429388" y="285728"/>
              <a:ext cx="1928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Άξονας περιστροφής της γης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- Ομάδα"/>
          <p:cNvGrpSpPr/>
          <p:nvPr/>
        </p:nvGrpSpPr>
        <p:grpSpPr>
          <a:xfrm>
            <a:off x="214282" y="0"/>
            <a:ext cx="7500990" cy="6643686"/>
            <a:chOff x="928662" y="285728"/>
            <a:chExt cx="7429552" cy="65722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571504"/>
              <a:ext cx="5929354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5 - Ευθεία γραμμή σύνδεσης"/>
            <p:cNvCxnSpPr/>
            <p:nvPr/>
          </p:nvCxnSpPr>
          <p:spPr>
            <a:xfrm rot="5400000" flipH="1" flipV="1">
              <a:off x="2786062" y="6500822"/>
              <a:ext cx="571480" cy="142876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εία γραμμή σύνδεσης"/>
            <p:cNvCxnSpPr/>
            <p:nvPr/>
          </p:nvCxnSpPr>
          <p:spPr>
            <a:xfrm rot="5400000" flipH="1" flipV="1">
              <a:off x="4357698" y="500054"/>
              <a:ext cx="571480" cy="142876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>
              <a:off x="4714876" y="428604"/>
              <a:ext cx="171451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- TextBox"/>
            <p:cNvSpPr txBox="1"/>
            <p:nvPr/>
          </p:nvSpPr>
          <p:spPr>
            <a:xfrm>
              <a:off x="6429388" y="285728"/>
              <a:ext cx="1928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Άξονας περιστροφής της γης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551</Words>
  <PresentationFormat>Προβολή στην οθόνη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Α1.1  ΓΕΩΓΡΑΦΙΚΕΣ    ΣΥΝΤΕΤΑΓΜΕΝΕΣ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Α1.1  ΓΕΩΓΡΑΦΙΚΕΣ    ΣΥΝΤΕΤΑΓΜΕΝΕΣ</dc:title>
  <dc:creator>hp pc</dc:creator>
  <cp:lastModifiedBy>hp pc</cp:lastModifiedBy>
  <cp:revision>45</cp:revision>
  <dcterms:created xsi:type="dcterms:W3CDTF">2022-09-15T13:33:16Z</dcterms:created>
  <dcterms:modified xsi:type="dcterms:W3CDTF">2022-09-19T17:45:08Z</dcterms:modified>
</cp:coreProperties>
</file>