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4" r:id="rId7"/>
    <p:sldId id="295" r:id="rId8"/>
    <p:sldId id="296" r:id="rId9"/>
    <p:sldId id="281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07" r:id="rId19"/>
    <p:sldId id="308" r:id="rId20"/>
    <p:sldId id="309" r:id="rId21"/>
    <p:sldId id="314" r:id="rId22"/>
    <p:sldId id="315" r:id="rId23"/>
    <p:sldId id="316" r:id="rId24"/>
    <p:sldId id="317" r:id="rId25"/>
    <p:sldId id="318" r:id="rId26"/>
    <p:sldId id="311" r:id="rId27"/>
    <p:sldId id="313" r:id="rId28"/>
    <p:sldId id="310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F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Μάθημα 16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dirty="0" smtClean="0"/>
              <a:t>Τα βουνά και οι πεδιάδες της Ευρώπης</a:t>
            </a:r>
            <a:endParaRPr lang="en-US" sz="3600" dirty="0"/>
          </a:p>
        </p:txBody>
      </p:sp>
      <p:sp>
        <p:nvSpPr>
          <p:cNvPr id="6" name="5 - TextBox"/>
          <p:cNvSpPr txBox="1"/>
          <p:nvPr/>
        </p:nvSpPr>
        <p:spPr>
          <a:xfrm>
            <a:off x="214282" y="328612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Β΄ Γυμνασίου</a:t>
            </a:r>
            <a:endParaRPr lang="en-US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7" y="1850579"/>
            <a:ext cx="6572264" cy="50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210970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559529" cy="402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285728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 κριτήριο την γεωμορφολογία της , η Ευρώπη μπορεί να χωριστεί σε </a:t>
            </a:r>
            <a:r>
              <a:rPr lang="el-GR" sz="2000" u="sng" dirty="0" smtClean="0"/>
              <a:t>τρεις περιοχές</a:t>
            </a:r>
            <a:endParaRPr lang="en-US" sz="2000" u="sng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7643834" y="2357430"/>
            <a:ext cx="1643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2. </a:t>
            </a:r>
            <a:r>
              <a:rPr lang="el-GR" sz="1600" u="sng" dirty="0" smtClean="0"/>
              <a:t>Κεντρική και ανατολική Ευρώπη</a:t>
            </a:r>
            <a:r>
              <a:rPr lang="el-GR" sz="1600" dirty="0" smtClean="0"/>
              <a:t>, με τις απέραντες πεδιάδες</a:t>
            </a:r>
            <a:endParaRPr lang="en-US" sz="1600" dirty="0" smtClean="0"/>
          </a:p>
        </p:txBody>
      </p:sp>
      <p:sp>
        <p:nvSpPr>
          <p:cNvPr id="9" name="8 - Ελεύθερη σχεδίαση"/>
          <p:cNvSpPr/>
          <p:nvPr/>
        </p:nvSpPr>
        <p:spPr>
          <a:xfrm>
            <a:off x="4862733" y="1899138"/>
            <a:ext cx="2304756" cy="2527496"/>
          </a:xfrm>
          <a:custGeom>
            <a:avLst/>
            <a:gdLst>
              <a:gd name="connsiteX0" fmla="*/ 4689 w 2304756"/>
              <a:gd name="connsiteY0" fmla="*/ 1688124 h 2527496"/>
              <a:gd name="connsiteX1" fmla="*/ 145365 w 2304756"/>
              <a:gd name="connsiteY1" fmla="*/ 2082019 h 2527496"/>
              <a:gd name="connsiteX2" fmla="*/ 482990 w 2304756"/>
              <a:gd name="connsiteY2" fmla="*/ 2447779 h 2527496"/>
              <a:gd name="connsiteX3" fmla="*/ 736209 w 2304756"/>
              <a:gd name="connsiteY3" fmla="*/ 2504050 h 2527496"/>
              <a:gd name="connsiteX4" fmla="*/ 1214510 w 2304756"/>
              <a:gd name="connsiteY4" fmla="*/ 2307102 h 2527496"/>
              <a:gd name="connsiteX5" fmla="*/ 1481796 w 2304756"/>
              <a:gd name="connsiteY5" fmla="*/ 2335237 h 2527496"/>
              <a:gd name="connsiteX6" fmla="*/ 2044504 w 2304756"/>
              <a:gd name="connsiteY6" fmla="*/ 2250831 h 2527496"/>
              <a:gd name="connsiteX7" fmla="*/ 2269587 w 2304756"/>
              <a:gd name="connsiteY7" fmla="*/ 1913207 h 2527496"/>
              <a:gd name="connsiteX8" fmla="*/ 2255519 w 2304756"/>
              <a:gd name="connsiteY8" fmla="*/ 1519311 h 2527496"/>
              <a:gd name="connsiteX9" fmla="*/ 2100775 w 2304756"/>
              <a:gd name="connsiteY9" fmla="*/ 1139484 h 2527496"/>
              <a:gd name="connsiteX10" fmla="*/ 1903827 w 2304756"/>
              <a:gd name="connsiteY10" fmla="*/ 801859 h 2527496"/>
              <a:gd name="connsiteX11" fmla="*/ 1735015 w 2304756"/>
              <a:gd name="connsiteY11" fmla="*/ 393896 h 2527496"/>
              <a:gd name="connsiteX12" fmla="*/ 1678744 w 2304756"/>
              <a:gd name="connsiteY12" fmla="*/ 267287 h 2527496"/>
              <a:gd name="connsiteX13" fmla="*/ 1411458 w 2304756"/>
              <a:gd name="connsiteY13" fmla="*/ 56271 h 2527496"/>
              <a:gd name="connsiteX14" fmla="*/ 1045698 w 2304756"/>
              <a:gd name="connsiteY14" fmla="*/ 56271 h 2527496"/>
              <a:gd name="connsiteX15" fmla="*/ 637735 w 2304756"/>
              <a:gd name="connsiteY15" fmla="*/ 393896 h 2527496"/>
              <a:gd name="connsiteX16" fmla="*/ 356381 w 2304756"/>
              <a:gd name="connsiteY16" fmla="*/ 661182 h 2527496"/>
              <a:gd name="connsiteX17" fmla="*/ 201636 w 2304756"/>
              <a:gd name="connsiteY17" fmla="*/ 1055077 h 2527496"/>
              <a:gd name="connsiteX18" fmla="*/ 173501 w 2304756"/>
              <a:gd name="connsiteY18" fmla="*/ 1294228 h 2527496"/>
              <a:gd name="connsiteX19" fmla="*/ 4689 w 2304756"/>
              <a:gd name="connsiteY19" fmla="*/ 1688124 h 252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4756" h="2527496">
                <a:moveTo>
                  <a:pt x="4689" y="1688124"/>
                </a:moveTo>
                <a:cubicBezTo>
                  <a:pt x="0" y="1819422"/>
                  <a:pt x="65648" y="1955410"/>
                  <a:pt x="145365" y="2082019"/>
                </a:cubicBezTo>
                <a:cubicBezTo>
                  <a:pt x="225082" y="2208628"/>
                  <a:pt x="384516" y="2377441"/>
                  <a:pt x="482990" y="2447779"/>
                </a:cubicBezTo>
                <a:cubicBezTo>
                  <a:pt x="581464" y="2518117"/>
                  <a:pt x="614289" y="2527496"/>
                  <a:pt x="736209" y="2504050"/>
                </a:cubicBezTo>
                <a:cubicBezTo>
                  <a:pt x="858129" y="2480604"/>
                  <a:pt x="1090246" y="2335237"/>
                  <a:pt x="1214510" y="2307102"/>
                </a:cubicBezTo>
                <a:cubicBezTo>
                  <a:pt x="1338774" y="2278967"/>
                  <a:pt x="1343464" y="2344615"/>
                  <a:pt x="1481796" y="2335237"/>
                </a:cubicBezTo>
                <a:cubicBezTo>
                  <a:pt x="1620128" y="2325859"/>
                  <a:pt x="1913206" y="2321169"/>
                  <a:pt x="2044504" y="2250831"/>
                </a:cubicBezTo>
                <a:cubicBezTo>
                  <a:pt x="2175802" y="2180493"/>
                  <a:pt x="2234418" y="2035127"/>
                  <a:pt x="2269587" y="1913207"/>
                </a:cubicBezTo>
                <a:cubicBezTo>
                  <a:pt x="2304756" y="1791287"/>
                  <a:pt x="2283654" y="1648265"/>
                  <a:pt x="2255519" y="1519311"/>
                </a:cubicBezTo>
                <a:cubicBezTo>
                  <a:pt x="2227384" y="1390357"/>
                  <a:pt x="2159390" y="1259059"/>
                  <a:pt x="2100775" y="1139484"/>
                </a:cubicBezTo>
                <a:cubicBezTo>
                  <a:pt x="2042160" y="1019909"/>
                  <a:pt x="1964787" y="926124"/>
                  <a:pt x="1903827" y="801859"/>
                </a:cubicBezTo>
                <a:cubicBezTo>
                  <a:pt x="1842867" y="677594"/>
                  <a:pt x="1772529" y="482991"/>
                  <a:pt x="1735015" y="393896"/>
                </a:cubicBezTo>
                <a:cubicBezTo>
                  <a:pt x="1697501" y="304801"/>
                  <a:pt x="1732670" y="323558"/>
                  <a:pt x="1678744" y="267287"/>
                </a:cubicBezTo>
                <a:cubicBezTo>
                  <a:pt x="1624818" y="211016"/>
                  <a:pt x="1516966" y="91440"/>
                  <a:pt x="1411458" y="56271"/>
                </a:cubicBezTo>
                <a:cubicBezTo>
                  <a:pt x="1305950" y="21102"/>
                  <a:pt x="1174652" y="0"/>
                  <a:pt x="1045698" y="56271"/>
                </a:cubicBezTo>
                <a:cubicBezTo>
                  <a:pt x="916744" y="112542"/>
                  <a:pt x="752621" y="293078"/>
                  <a:pt x="637735" y="393896"/>
                </a:cubicBezTo>
                <a:cubicBezTo>
                  <a:pt x="522849" y="494714"/>
                  <a:pt x="429064" y="550985"/>
                  <a:pt x="356381" y="661182"/>
                </a:cubicBezTo>
                <a:cubicBezTo>
                  <a:pt x="283698" y="771379"/>
                  <a:pt x="232116" y="949569"/>
                  <a:pt x="201636" y="1055077"/>
                </a:cubicBezTo>
                <a:cubicBezTo>
                  <a:pt x="171156" y="1160585"/>
                  <a:pt x="206326" y="1191065"/>
                  <a:pt x="173501" y="1294228"/>
                </a:cubicBezTo>
                <a:cubicBezTo>
                  <a:pt x="140677" y="1397391"/>
                  <a:pt x="9378" y="1556826"/>
                  <a:pt x="4689" y="1688124"/>
                </a:cubicBezTo>
                <a:close/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10 - Ευθύγραμμο βέλος σύνδεσης"/>
          <p:cNvCxnSpPr>
            <a:stCxn id="9" idx="11"/>
          </p:cNvCxnSpPr>
          <p:nvPr/>
        </p:nvCxnSpPr>
        <p:spPr>
          <a:xfrm>
            <a:off x="6597748" y="2293034"/>
            <a:ext cx="1046086" cy="3501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Ελεύθερη σχεδίαση"/>
          <p:cNvSpPr/>
          <p:nvPr/>
        </p:nvSpPr>
        <p:spPr>
          <a:xfrm>
            <a:off x="2424333" y="4086664"/>
            <a:ext cx="4668129" cy="1472419"/>
          </a:xfrm>
          <a:custGeom>
            <a:avLst/>
            <a:gdLst>
              <a:gd name="connsiteX0" fmla="*/ 3976467 w 4668129"/>
              <a:gd name="connsiteY0" fmla="*/ 147711 h 1472419"/>
              <a:gd name="connsiteX1" fmla="*/ 4511039 w 4668129"/>
              <a:gd name="connsiteY1" fmla="*/ 232118 h 1472419"/>
              <a:gd name="connsiteX2" fmla="*/ 4581378 w 4668129"/>
              <a:gd name="connsiteY2" fmla="*/ 499404 h 1472419"/>
              <a:gd name="connsiteX3" fmla="*/ 3990535 w 4668129"/>
              <a:gd name="connsiteY3" fmla="*/ 597878 h 1472419"/>
              <a:gd name="connsiteX4" fmla="*/ 3216812 w 4668129"/>
              <a:gd name="connsiteY4" fmla="*/ 513471 h 1472419"/>
              <a:gd name="connsiteX5" fmla="*/ 3146473 w 4668129"/>
              <a:gd name="connsiteY5" fmla="*/ 738554 h 1472419"/>
              <a:gd name="connsiteX6" fmla="*/ 2921390 w 4668129"/>
              <a:gd name="connsiteY6" fmla="*/ 977705 h 1472419"/>
              <a:gd name="connsiteX7" fmla="*/ 2963593 w 4668129"/>
              <a:gd name="connsiteY7" fmla="*/ 1076179 h 1472419"/>
              <a:gd name="connsiteX8" fmla="*/ 3090202 w 4668129"/>
              <a:gd name="connsiteY8" fmla="*/ 1273127 h 1472419"/>
              <a:gd name="connsiteX9" fmla="*/ 3146473 w 4668129"/>
              <a:gd name="connsiteY9" fmla="*/ 1399736 h 1472419"/>
              <a:gd name="connsiteX10" fmla="*/ 2794781 w 4668129"/>
              <a:gd name="connsiteY10" fmla="*/ 1470074 h 1472419"/>
              <a:gd name="connsiteX11" fmla="*/ 2597833 w 4668129"/>
              <a:gd name="connsiteY11" fmla="*/ 1385668 h 1472419"/>
              <a:gd name="connsiteX12" fmla="*/ 2119532 w 4668129"/>
              <a:gd name="connsiteY12" fmla="*/ 1385668 h 1472419"/>
              <a:gd name="connsiteX13" fmla="*/ 1866313 w 4668129"/>
              <a:gd name="connsiteY13" fmla="*/ 1259059 h 1472419"/>
              <a:gd name="connsiteX14" fmla="*/ 1655298 w 4668129"/>
              <a:gd name="connsiteY14" fmla="*/ 1090247 h 1472419"/>
              <a:gd name="connsiteX15" fmla="*/ 1444282 w 4668129"/>
              <a:gd name="connsiteY15" fmla="*/ 991773 h 1472419"/>
              <a:gd name="connsiteX16" fmla="*/ 1219199 w 4668129"/>
              <a:gd name="connsiteY16" fmla="*/ 991773 h 1472419"/>
              <a:gd name="connsiteX17" fmla="*/ 839372 w 4668129"/>
              <a:gd name="connsiteY17" fmla="*/ 991773 h 1472419"/>
              <a:gd name="connsiteX18" fmla="*/ 642424 w 4668129"/>
              <a:gd name="connsiteY18" fmla="*/ 991773 h 1472419"/>
              <a:gd name="connsiteX19" fmla="*/ 304799 w 4668129"/>
              <a:gd name="connsiteY19" fmla="*/ 963638 h 1472419"/>
              <a:gd name="connsiteX20" fmla="*/ 150055 w 4668129"/>
              <a:gd name="connsiteY20" fmla="*/ 865164 h 1472419"/>
              <a:gd name="connsiteX21" fmla="*/ 93784 w 4668129"/>
              <a:gd name="connsiteY21" fmla="*/ 583810 h 1472419"/>
              <a:gd name="connsiteX22" fmla="*/ 51581 w 4668129"/>
              <a:gd name="connsiteY22" fmla="*/ 372794 h 1472419"/>
              <a:gd name="connsiteX23" fmla="*/ 403273 w 4668129"/>
              <a:gd name="connsiteY23" fmla="*/ 91441 h 1472419"/>
              <a:gd name="connsiteX24" fmla="*/ 937845 w 4668129"/>
              <a:gd name="connsiteY24" fmla="*/ 7034 h 1472419"/>
              <a:gd name="connsiteX25" fmla="*/ 1472418 w 4668129"/>
              <a:gd name="connsiteY25" fmla="*/ 133644 h 1472419"/>
              <a:gd name="connsiteX26" fmla="*/ 1922584 w 4668129"/>
              <a:gd name="connsiteY26" fmla="*/ 133644 h 1472419"/>
              <a:gd name="connsiteX27" fmla="*/ 2232073 w 4668129"/>
              <a:gd name="connsiteY27" fmla="*/ 175847 h 1472419"/>
              <a:gd name="connsiteX28" fmla="*/ 2682239 w 4668129"/>
              <a:gd name="connsiteY28" fmla="*/ 330591 h 1472419"/>
              <a:gd name="connsiteX29" fmla="*/ 3090202 w 4668129"/>
              <a:gd name="connsiteY29" fmla="*/ 358727 h 1472419"/>
              <a:gd name="connsiteX30" fmla="*/ 3470030 w 4668129"/>
              <a:gd name="connsiteY30" fmla="*/ 218050 h 1472419"/>
              <a:gd name="connsiteX31" fmla="*/ 3652910 w 4668129"/>
              <a:gd name="connsiteY31" fmla="*/ 189914 h 1472419"/>
              <a:gd name="connsiteX32" fmla="*/ 3892061 w 4668129"/>
              <a:gd name="connsiteY32" fmla="*/ 133644 h 14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68129" h="1472419">
                <a:moveTo>
                  <a:pt x="3976467" y="147711"/>
                </a:moveTo>
                <a:cubicBezTo>
                  <a:pt x="4193344" y="160607"/>
                  <a:pt x="4410221" y="173503"/>
                  <a:pt x="4511039" y="232118"/>
                </a:cubicBezTo>
                <a:cubicBezTo>
                  <a:pt x="4611857" y="290733"/>
                  <a:pt x="4668129" y="438444"/>
                  <a:pt x="4581378" y="499404"/>
                </a:cubicBezTo>
                <a:cubicBezTo>
                  <a:pt x="4494627" y="560364"/>
                  <a:pt x="4217963" y="595534"/>
                  <a:pt x="3990535" y="597878"/>
                </a:cubicBezTo>
                <a:cubicBezTo>
                  <a:pt x="3763107" y="600223"/>
                  <a:pt x="3357489" y="490025"/>
                  <a:pt x="3216812" y="513471"/>
                </a:cubicBezTo>
                <a:cubicBezTo>
                  <a:pt x="3076135" y="536917"/>
                  <a:pt x="3195710" y="661182"/>
                  <a:pt x="3146473" y="738554"/>
                </a:cubicBezTo>
                <a:cubicBezTo>
                  <a:pt x="3097236" y="815926"/>
                  <a:pt x="2951870" y="921434"/>
                  <a:pt x="2921390" y="977705"/>
                </a:cubicBezTo>
                <a:cubicBezTo>
                  <a:pt x="2890910" y="1033976"/>
                  <a:pt x="2935458" y="1026942"/>
                  <a:pt x="2963593" y="1076179"/>
                </a:cubicBezTo>
                <a:cubicBezTo>
                  <a:pt x="2991728" y="1125416"/>
                  <a:pt x="3059722" y="1219201"/>
                  <a:pt x="3090202" y="1273127"/>
                </a:cubicBezTo>
                <a:cubicBezTo>
                  <a:pt x="3120682" y="1327053"/>
                  <a:pt x="3195710" y="1366912"/>
                  <a:pt x="3146473" y="1399736"/>
                </a:cubicBezTo>
                <a:cubicBezTo>
                  <a:pt x="3097236" y="1432560"/>
                  <a:pt x="2886221" y="1472419"/>
                  <a:pt x="2794781" y="1470074"/>
                </a:cubicBezTo>
                <a:cubicBezTo>
                  <a:pt x="2703341" y="1467729"/>
                  <a:pt x="2710374" y="1399736"/>
                  <a:pt x="2597833" y="1385668"/>
                </a:cubicBezTo>
                <a:cubicBezTo>
                  <a:pt x="2485292" y="1371600"/>
                  <a:pt x="2241452" y="1406770"/>
                  <a:pt x="2119532" y="1385668"/>
                </a:cubicBezTo>
                <a:cubicBezTo>
                  <a:pt x="1997612" y="1364566"/>
                  <a:pt x="1943685" y="1308296"/>
                  <a:pt x="1866313" y="1259059"/>
                </a:cubicBezTo>
                <a:cubicBezTo>
                  <a:pt x="1788941" y="1209822"/>
                  <a:pt x="1725636" y="1134795"/>
                  <a:pt x="1655298" y="1090247"/>
                </a:cubicBezTo>
                <a:cubicBezTo>
                  <a:pt x="1584960" y="1045699"/>
                  <a:pt x="1516965" y="1008185"/>
                  <a:pt x="1444282" y="991773"/>
                </a:cubicBezTo>
                <a:cubicBezTo>
                  <a:pt x="1371599" y="975361"/>
                  <a:pt x="1219199" y="991773"/>
                  <a:pt x="1219199" y="991773"/>
                </a:cubicBezTo>
                <a:lnTo>
                  <a:pt x="839372" y="991773"/>
                </a:lnTo>
                <a:cubicBezTo>
                  <a:pt x="743243" y="991773"/>
                  <a:pt x="731520" y="996462"/>
                  <a:pt x="642424" y="991773"/>
                </a:cubicBezTo>
                <a:cubicBezTo>
                  <a:pt x="553329" y="987084"/>
                  <a:pt x="386860" y="984739"/>
                  <a:pt x="304799" y="963638"/>
                </a:cubicBezTo>
                <a:cubicBezTo>
                  <a:pt x="222738" y="942537"/>
                  <a:pt x="185224" y="928469"/>
                  <a:pt x="150055" y="865164"/>
                </a:cubicBezTo>
                <a:cubicBezTo>
                  <a:pt x="114886" y="801859"/>
                  <a:pt x="93784" y="583810"/>
                  <a:pt x="93784" y="583810"/>
                </a:cubicBezTo>
                <a:cubicBezTo>
                  <a:pt x="77372" y="501748"/>
                  <a:pt x="0" y="454855"/>
                  <a:pt x="51581" y="372794"/>
                </a:cubicBezTo>
                <a:cubicBezTo>
                  <a:pt x="103162" y="290733"/>
                  <a:pt x="255562" y="152401"/>
                  <a:pt x="403273" y="91441"/>
                </a:cubicBezTo>
                <a:cubicBezTo>
                  <a:pt x="550984" y="30481"/>
                  <a:pt x="759654" y="0"/>
                  <a:pt x="937845" y="7034"/>
                </a:cubicBezTo>
                <a:cubicBezTo>
                  <a:pt x="1116036" y="14068"/>
                  <a:pt x="1308295" y="112542"/>
                  <a:pt x="1472418" y="133644"/>
                </a:cubicBezTo>
                <a:cubicBezTo>
                  <a:pt x="1636541" y="154746"/>
                  <a:pt x="1795975" y="126610"/>
                  <a:pt x="1922584" y="133644"/>
                </a:cubicBezTo>
                <a:cubicBezTo>
                  <a:pt x="2049193" y="140678"/>
                  <a:pt x="2105464" y="143023"/>
                  <a:pt x="2232073" y="175847"/>
                </a:cubicBezTo>
                <a:cubicBezTo>
                  <a:pt x="2358682" y="208672"/>
                  <a:pt x="2539218" y="300111"/>
                  <a:pt x="2682239" y="330591"/>
                </a:cubicBezTo>
                <a:cubicBezTo>
                  <a:pt x="2825260" y="361071"/>
                  <a:pt x="2958904" y="377484"/>
                  <a:pt x="3090202" y="358727"/>
                </a:cubicBezTo>
                <a:cubicBezTo>
                  <a:pt x="3221500" y="339970"/>
                  <a:pt x="3376245" y="246185"/>
                  <a:pt x="3470030" y="218050"/>
                </a:cubicBezTo>
                <a:cubicBezTo>
                  <a:pt x="3563815" y="189915"/>
                  <a:pt x="3582572" y="203982"/>
                  <a:pt x="3652910" y="189914"/>
                </a:cubicBezTo>
                <a:cubicBezTo>
                  <a:pt x="3723248" y="175846"/>
                  <a:pt x="3807654" y="154745"/>
                  <a:pt x="3892061" y="133644"/>
                </a:cubicBezTo>
              </a:path>
            </a:pathLst>
          </a:custGeom>
          <a:ln w="25400">
            <a:solidFill>
              <a:srgbClr val="032F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3786182" y="5643578"/>
            <a:ext cx="642942" cy="7143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3643306" y="6000768"/>
            <a:ext cx="478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3. </a:t>
            </a:r>
            <a:r>
              <a:rPr lang="el-GR" sz="1600" u="sng" dirty="0" smtClean="0"/>
              <a:t>Νότια Ευρώπη</a:t>
            </a:r>
            <a:r>
              <a:rPr lang="el-GR" sz="1600" dirty="0" smtClean="0"/>
              <a:t>, οροσειρές με μεγάλο υψόμετρο</a:t>
            </a:r>
            <a:endParaRPr lang="en-US" sz="1600" dirty="0" smtClean="0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2954215" y="1474763"/>
            <a:ext cx="2797127" cy="2893256"/>
          </a:xfrm>
          <a:custGeom>
            <a:avLst/>
            <a:gdLst>
              <a:gd name="connsiteX0" fmla="*/ 28136 w 2797127"/>
              <a:gd name="connsiteY0" fmla="*/ 2450123 h 2893256"/>
              <a:gd name="connsiteX1" fmla="*/ 337625 w 2797127"/>
              <a:gd name="connsiteY1" fmla="*/ 2745545 h 2893256"/>
              <a:gd name="connsiteX2" fmla="*/ 1139483 w 2797127"/>
              <a:gd name="connsiteY2" fmla="*/ 2675206 h 2893256"/>
              <a:gd name="connsiteX3" fmla="*/ 1688123 w 2797127"/>
              <a:gd name="connsiteY3" fmla="*/ 2801815 h 2893256"/>
              <a:gd name="connsiteX4" fmla="*/ 1969477 w 2797127"/>
              <a:gd name="connsiteY4" fmla="*/ 2787748 h 2893256"/>
              <a:gd name="connsiteX5" fmla="*/ 1983545 w 2797127"/>
              <a:gd name="connsiteY5" fmla="*/ 2168769 h 2893256"/>
              <a:gd name="connsiteX6" fmla="*/ 2039816 w 2797127"/>
              <a:gd name="connsiteY6" fmla="*/ 1563859 h 2893256"/>
              <a:gd name="connsiteX7" fmla="*/ 2166425 w 2797127"/>
              <a:gd name="connsiteY7" fmla="*/ 1141828 h 2893256"/>
              <a:gd name="connsiteX8" fmla="*/ 2504050 w 2797127"/>
              <a:gd name="connsiteY8" fmla="*/ 747932 h 2893256"/>
              <a:gd name="connsiteX9" fmla="*/ 2715065 w 2797127"/>
              <a:gd name="connsiteY9" fmla="*/ 325902 h 2893256"/>
              <a:gd name="connsiteX10" fmla="*/ 2011680 w 2797127"/>
              <a:gd name="connsiteY10" fmla="*/ 16412 h 2893256"/>
              <a:gd name="connsiteX11" fmla="*/ 928468 w 2797127"/>
              <a:gd name="connsiteY11" fmla="*/ 424375 h 2893256"/>
              <a:gd name="connsiteX12" fmla="*/ 1294228 w 2797127"/>
              <a:gd name="connsiteY12" fmla="*/ 930812 h 2893256"/>
              <a:gd name="connsiteX13" fmla="*/ 1139483 w 2797127"/>
              <a:gd name="connsiteY13" fmla="*/ 1423182 h 2893256"/>
              <a:gd name="connsiteX14" fmla="*/ 984739 w 2797127"/>
              <a:gd name="connsiteY14" fmla="*/ 1451317 h 2893256"/>
              <a:gd name="connsiteX15" fmla="*/ 464234 w 2797127"/>
              <a:gd name="connsiteY15" fmla="*/ 1324708 h 2893256"/>
              <a:gd name="connsiteX16" fmla="*/ 267287 w 2797127"/>
              <a:gd name="connsiteY16" fmla="*/ 1380979 h 2893256"/>
              <a:gd name="connsiteX17" fmla="*/ 56271 w 2797127"/>
              <a:gd name="connsiteY17" fmla="*/ 1676400 h 2893256"/>
              <a:gd name="connsiteX18" fmla="*/ 0 w 2797127"/>
              <a:gd name="connsiteY18" fmla="*/ 2084363 h 2893256"/>
              <a:gd name="connsiteX19" fmla="*/ 56271 w 2797127"/>
              <a:gd name="connsiteY19" fmla="*/ 2492326 h 28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97127" h="2893256">
                <a:moveTo>
                  <a:pt x="28136" y="2450123"/>
                </a:moveTo>
                <a:cubicBezTo>
                  <a:pt x="90268" y="2579077"/>
                  <a:pt x="152401" y="2708031"/>
                  <a:pt x="337625" y="2745545"/>
                </a:cubicBezTo>
                <a:cubicBezTo>
                  <a:pt x="522849" y="2783059"/>
                  <a:pt x="914400" y="2665828"/>
                  <a:pt x="1139483" y="2675206"/>
                </a:cubicBezTo>
                <a:cubicBezTo>
                  <a:pt x="1364566" y="2684584"/>
                  <a:pt x="1549791" y="2783058"/>
                  <a:pt x="1688123" y="2801815"/>
                </a:cubicBezTo>
                <a:cubicBezTo>
                  <a:pt x="1826455" y="2820572"/>
                  <a:pt x="1920240" y="2893256"/>
                  <a:pt x="1969477" y="2787748"/>
                </a:cubicBezTo>
                <a:cubicBezTo>
                  <a:pt x="2018714" y="2682240"/>
                  <a:pt x="1971822" y="2372750"/>
                  <a:pt x="1983545" y="2168769"/>
                </a:cubicBezTo>
                <a:cubicBezTo>
                  <a:pt x="1995268" y="1964788"/>
                  <a:pt x="2009336" y="1735016"/>
                  <a:pt x="2039816" y="1563859"/>
                </a:cubicBezTo>
                <a:cubicBezTo>
                  <a:pt x="2070296" y="1392702"/>
                  <a:pt x="2089053" y="1277816"/>
                  <a:pt x="2166425" y="1141828"/>
                </a:cubicBezTo>
                <a:cubicBezTo>
                  <a:pt x="2243797" y="1005840"/>
                  <a:pt x="2412610" y="883920"/>
                  <a:pt x="2504050" y="747932"/>
                </a:cubicBezTo>
                <a:cubicBezTo>
                  <a:pt x="2595490" y="611944"/>
                  <a:pt x="2797127" y="447822"/>
                  <a:pt x="2715065" y="325902"/>
                </a:cubicBezTo>
                <a:cubicBezTo>
                  <a:pt x="2633003" y="203982"/>
                  <a:pt x="2309446" y="0"/>
                  <a:pt x="2011680" y="16412"/>
                </a:cubicBezTo>
                <a:cubicBezTo>
                  <a:pt x="1713914" y="32824"/>
                  <a:pt x="1048043" y="271975"/>
                  <a:pt x="928468" y="424375"/>
                </a:cubicBezTo>
                <a:cubicBezTo>
                  <a:pt x="808893" y="576775"/>
                  <a:pt x="1259059" y="764344"/>
                  <a:pt x="1294228" y="930812"/>
                </a:cubicBezTo>
                <a:cubicBezTo>
                  <a:pt x="1329397" y="1097280"/>
                  <a:pt x="1191065" y="1336431"/>
                  <a:pt x="1139483" y="1423182"/>
                </a:cubicBezTo>
                <a:cubicBezTo>
                  <a:pt x="1087902" y="1509933"/>
                  <a:pt x="1097281" y="1467729"/>
                  <a:pt x="984739" y="1451317"/>
                </a:cubicBezTo>
                <a:cubicBezTo>
                  <a:pt x="872197" y="1434905"/>
                  <a:pt x="583809" y="1336431"/>
                  <a:pt x="464234" y="1324708"/>
                </a:cubicBezTo>
                <a:cubicBezTo>
                  <a:pt x="344659" y="1312985"/>
                  <a:pt x="335281" y="1322364"/>
                  <a:pt x="267287" y="1380979"/>
                </a:cubicBezTo>
                <a:cubicBezTo>
                  <a:pt x="199293" y="1439594"/>
                  <a:pt x="100819" y="1559169"/>
                  <a:pt x="56271" y="1676400"/>
                </a:cubicBezTo>
                <a:cubicBezTo>
                  <a:pt x="11723" y="1793631"/>
                  <a:pt x="0" y="1948375"/>
                  <a:pt x="0" y="2084363"/>
                </a:cubicBezTo>
                <a:cubicBezTo>
                  <a:pt x="0" y="2220351"/>
                  <a:pt x="28135" y="2356338"/>
                  <a:pt x="56271" y="2492326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18 - Ευθύγραμμο βέλος σύνδεσης"/>
          <p:cNvCxnSpPr>
            <a:stCxn id="18" idx="18"/>
          </p:cNvCxnSpPr>
          <p:nvPr/>
        </p:nvCxnSpPr>
        <p:spPr>
          <a:xfrm flipH="1">
            <a:off x="1071538" y="3559126"/>
            <a:ext cx="1882677" cy="7985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1" y="4500570"/>
            <a:ext cx="1785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1. </a:t>
            </a:r>
            <a:r>
              <a:rPr lang="el-GR" sz="1600" u="sng" dirty="0" smtClean="0"/>
              <a:t>Βόρεια και κεντροδυτική  Ευρώπη</a:t>
            </a:r>
            <a:r>
              <a:rPr lang="el-GR" sz="1600" dirty="0" smtClean="0"/>
              <a:t>, με τις πεδιάδες και βουνά με χαμηλό ύψος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 animBg="1"/>
      <p:bldP spid="15" grpId="0"/>
      <p:bldP spid="18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9514"/>
            <a:ext cx="6357982" cy="476848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- </a:t>
            </a:r>
            <a:r>
              <a:rPr lang="el-GR" sz="2400" b="1" u="sng" dirty="0" smtClean="0">
                <a:solidFill>
                  <a:srgbClr val="FF0000"/>
                </a:solidFill>
              </a:rPr>
              <a:t>Καύκασος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6" name="5 - Ελεύθερη σχεδίαση"/>
          <p:cNvSpPr/>
          <p:nvPr/>
        </p:nvSpPr>
        <p:spPr>
          <a:xfrm>
            <a:off x="4929190" y="5357826"/>
            <a:ext cx="1223889" cy="288388"/>
          </a:xfrm>
          <a:custGeom>
            <a:avLst/>
            <a:gdLst>
              <a:gd name="connsiteX0" fmla="*/ 562707 w 1223889"/>
              <a:gd name="connsiteY0" fmla="*/ 44548 h 288388"/>
              <a:gd name="connsiteX1" fmla="*/ 267286 w 1223889"/>
              <a:gd name="connsiteY1" fmla="*/ 30480 h 288388"/>
              <a:gd name="connsiteX2" fmla="*/ 70338 w 1223889"/>
              <a:gd name="connsiteY2" fmla="*/ 44548 h 288388"/>
              <a:gd name="connsiteX3" fmla="*/ 42203 w 1223889"/>
              <a:gd name="connsiteY3" fmla="*/ 171157 h 288388"/>
              <a:gd name="connsiteX4" fmla="*/ 323556 w 1223889"/>
              <a:gd name="connsiteY4" fmla="*/ 255563 h 288388"/>
              <a:gd name="connsiteX5" fmla="*/ 520504 w 1223889"/>
              <a:gd name="connsiteY5" fmla="*/ 283698 h 288388"/>
              <a:gd name="connsiteX6" fmla="*/ 787790 w 1223889"/>
              <a:gd name="connsiteY6" fmla="*/ 283698 h 288388"/>
              <a:gd name="connsiteX7" fmla="*/ 1083212 w 1223889"/>
              <a:gd name="connsiteY7" fmla="*/ 269631 h 288388"/>
              <a:gd name="connsiteX8" fmla="*/ 1209821 w 1223889"/>
              <a:gd name="connsiteY8" fmla="*/ 269631 h 288388"/>
              <a:gd name="connsiteX9" fmla="*/ 1167618 w 1223889"/>
              <a:gd name="connsiteY9" fmla="*/ 157089 h 288388"/>
              <a:gd name="connsiteX10" fmla="*/ 928467 w 1223889"/>
              <a:gd name="connsiteY10" fmla="*/ 100818 h 288388"/>
              <a:gd name="connsiteX11" fmla="*/ 675249 w 1223889"/>
              <a:gd name="connsiteY11" fmla="*/ 44548 h 288388"/>
              <a:gd name="connsiteX12" fmla="*/ 450166 w 1223889"/>
              <a:gd name="connsiteY12" fmla="*/ 2345 h 288388"/>
              <a:gd name="connsiteX13" fmla="*/ 422030 w 1223889"/>
              <a:gd name="connsiteY13" fmla="*/ 30480 h 28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3889" h="288388">
                <a:moveTo>
                  <a:pt x="562707" y="44548"/>
                </a:moveTo>
                <a:cubicBezTo>
                  <a:pt x="456027" y="37514"/>
                  <a:pt x="349347" y="30480"/>
                  <a:pt x="267286" y="30480"/>
                </a:cubicBezTo>
                <a:cubicBezTo>
                  <a:pt x="185225" y="30480"/>
                  <a:pt x="107852" y="21102"/>
                  <a:pt x="70338" y="44548"/>
                </a:cubicBezTo>
                <a:cubicBezTo>
                  <a:pt x="32824" y="67994"/>
                  <a:pt x="0" y="135988"/>
                  <a:pt x="42203" y="171157"/>
                </a:cubicBezTo>
                <a:cubicBezTo>
                  <a:pt x="84406" y="206326"/>
                  <a:pt x="243839" y="236806"/>
                  <a:pt x="323556" y="255563"/>
                </a:cubicBezTo>
                <a:cubicBezTo>
                  <a:pt x="403273" y="274320"/>
                  <a:pt x="443132" y="279009"/>
                  <a:pt x="520504" y="283698"/>
                </a:cubicBezTo>
                <a:cubicBezTo>
                  <a:pt x="597876" y="288387"/>
                  <a:pt x="694005" y="286043"/>
                  <a:pt x="787790" y="283698"/>
                </a:cubicBezTo>
                <a:cubicBezTo>
                  <a:pt x="881575" y="281353"/>
                  <a:pt x="1012874" y="271975"/>
                  <a:pt x="1083212" y="269631"/>
                </a:cubicBezTo>
                <a:cubicBezTo>
                  <a:pt x="1153550" y="267287"/>
                  <a:pt x="1195753" y="288388"/>
                  <a:pt x="1209821" y="269631"/>
                </a:cubicBezTo>
                <a:cubicBezTo>
                  <a:pt x="1223889" y="250874"/>
                  <a:pt x="1214510" y="185224"/>
                  <a:pt x="1167618" y="157089"/>
                </a:cubicBezTo>
                <a:cubicBezTo>
                  <a:pt x="1120726" y="128954"/>
                  <a:pt x="928467" y="100818"/>
                  <a:pt x="928467" y="100818"/>
                </a:cubicBezTo>
                <a:lnTo>
                  <a:pt x="675249" y="44548"/>
                </a:lnTo>
                <a:cubicBezTo>
                  <a:pt x="595532" y="28136"/>
                  <a:pt x="492369" y="4690"/>
                  <a:pt x="450166" y="2345"/>
                </a:cubicBezTo>
                <a:cubicBezTo>
                  <a:pt x="407963" y="0"/>
                  <a:pt x="414996" y="15240"/>
                  <a:pt x="422030" y="3048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-1"/>
            <a:ext cx="3319470" cy="222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6357982" cy="476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857356" y="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- </a:t>
            </a:r>
            <a:r>
              <a:rPr lang="el-GR" sz="2400" b="1" u="sng" dirty="0" smtClean="0">
                <a:solidFill>
                  <a:srgbClr val="FF0000"/>
                </a:solidFill>
              </a:rPr>
              <a:t>Καύκασος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786578" y="928670"/>
            <a:ext cx="2357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Καύκασος βρίσκεται ανάμεσα στον Εύξεινο πόντο και στην Κασπία θάλασσα .</a:t>
            </a:r>
          </a:p>
          <a:p>
            <a:endParaRPr lang="el-GR" dirty="0" smtClean="0"/>
          </a:p>
          <a:p>
            <a:r>
              <a:rPr lang="el-GR" dirty="0" smtClean="0"/>
              <a:t>Είναι </a:t>
            </a:r>
            <a:r>
              <a:rPr lang="el-GR" u="sng" dirty="0" smtClean="0"/>
              <a:t>το ψηλότερο βουνό της Ευρώπης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Η ψηλότερη κορυφή του είναι το </a:t>
            </a:r>
            <a:r>
              <a:rPr lang="el-GR" dirty="0" err="1" smtClean="0"/>
              <a:t>Ελμπρούζ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1857356" y="5643578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Στο Καύκασο μιλιούνται  περισσότερες από 40 γλώσσες. </a:t>
            </a:r>
          </a:p>
          <a:p>
            <a:endParaRPr lang="el-GR" dirty="0" smtClean="0"/>
          </a:p>
          <a:p>
            <a:r>
              <a:rPr lang="el-GR" dirty="0" smtClean="0"/>
              <a:t>Η περιοχή του Καυκάσου </a:t>
            </a:r>
            <a:r>
              <a:rPr lang="el-GR" u="sng" dirty="0" smtClean="0"/>
              <a:t>έχει πολλά πετρέλαια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5072066" y="3929066"/>
            <a:ext cx="1295327" cy="285752"/>
          </a:xfrm>
          <a:custGeom>
            <a:avLst/>
            <a:gdLst>
              <a:gd name="connsiteX0" fmla="*/ 562707 w 1223889"/>
              <a:gd name="connsiteY0" fmla="*/ 44548 h 288388"/>
              <a:gd name="connsiteX1" fmla="*/ 267286 w 1223889"/>
              <a:gd name="connsiteY1" fmla="*/ 30480 h 288388"/>
              <a:gd name="connsiteX2" fmla="*/ 70338 w 1223889"/>
              <a:gd name="connsiteY2" fmla="*/ 44548 h 288388"/>
              <a:gd name="connsiteX3" fmla="*/ 42203 w 1223889"/>
              <a:gd name="connsiteY3" fmla="*/ 171157 h 288388"/>
              <a:gd name="connsiteX4" fmla="*/ 323556 w 1223889"/>
              <a:gd name="connsiteY4" fmla="*/ 255563 h 288388"/>
              <a:gd name="connsiteX5" fmla="*/ 520504 w 1223889"/>
              <a:gd name="connsiteY5" fmla="*/ 283698 h 288388"/>
              <a:gd name="connsiteX6" fmla="*/ 787790 w 1223889"/>
              <a:gd name="connsiteY6" fmla="*/ 283698 h 288388"/>
              <a:gd name="connsiteX7" fmla="*/ 1083212 w 1223889"/>
              <a:gd name="connsiteY7" fmla="*/ 269631 h 288388"/>
              <a:gd name="connsiteX8" fmla="*/ 1209821 w 1223889"/>
              <a:gd name="connsiteY8" fmla="*/ 269631 h 288388"/>
              <a:gd name="connsiteX9" fmla="*/ 1167618 w 1223889"/>
              <a:gd name="connsiteY9" fmla="*/ 157089 h 288388"/>
              <a:gd name="connsiteX10" fmla="*/ 928467 w 1223889"/>
              <a:gd name="connsiteY10" fmla="*/ 100818 h 288388"/>
              <a:gd name="connsiteX11" fmla="*/ 675249 w 1223889"/>
              <a:gd name="connsiteY11" fmla="*/ 44548 h 288388"/>
              <a:gd name="connsiteX12" fmla="*/ 450166 w 1223889"/>
              <a:gd name="connsiteY12" fmla="*/ 2345 h 288388"/>
              <a:gd name="connsiteX13" fmla="*/ 422030 w 1223889"/>
              <a:gd name="connsiteY13" fmla="*/ 30480 h 28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3889" h="288388">
                <a:moveTo>
                  <a:pt x="562707" y="44548"/>
                </a:moveTo>
                <a:cubicBezTo>
                  <a:pt x="456027" y="37514"/>
                  <a:pt x="349347" y="30480"/>
                  <a:pt x="267286" y="30480"/>
                </a:cubicBezTo>
                <a:cubicBezTo>
                  <a:pt x="185225" y="30480"/>
                  <a:pt x="107852" y="21102"/>
                  <a:pt x="70338" y="44548"/>
                </a:cubicBezTo>
                <a:cubicBezTo>
                  <a:pt x="32824" y="67994"/>
                  <a:pt x="0" y="135988"/>
                  <a:pt x="42203" y="171157"/>
                </a:cubicBezTo>
                <a:cubicBezTo>
                  <a:pt x="84406" y="206326"/>
                  <a:pt x="243839" y="236806"/>
                  <a:pt x="323556" y="255563"/>
                </a:cubicBezTo>
                <a:cubicBezTo>
                  <a:pt x="403273" y="274320"/>
                  <a:pt x="443132" y="279009"/>
                  <a:pt x="520504" y="283698"/>
                </a:cubicBezTo>
                <a:cubicBezTo>
                  <a:pt x="597876" y="288387"/>
                  <a:pt x="694005" y="286043"/>
                  <a:pt x="787790" y="283698"/>
                </a:cubicBezTo>
                <a:cubicBezTo>
                  <a:pt x="881575" y="281353"/>
                  <a:pt x="1012874" y="271975"/>
                  <a:pt x="1083212" y="269631"/>
                </a:cubicBezTo>
                <a:cubicBezTo>
                  <a:pt x="1153550" y="267287"/>
                  <a:pt x="1195753" y="288388"/>
                  <a:pt x="1209821" y="269631"/>
                </a:cubicBezTo>
                <a:cubicBezTo>
                  <a:pt x="1223889" y="250874"/>
                  <a:pt x="1214510" y="185224"/>
                  <a:pt x="1167618" y="157089"/>
                </a:cubicBezTo>
                <a:cubicBezTo>
                  <a:pt x="1120726" y="128954"/>
                  <a:pt x="928467" y="100818"/>
                  <a:pt x="928467" y="100818"/>
                </a:cubicBezTo>
                <a:lnTo>
                  <a:pt x="675249" y="44548"/>
                </a:lnTo>
                <a:cubicBezTo>
                  <a:pt x="595532" y="28136"/>
                  <a:pt x="492369" y="4690"/>
                  <a:pt x="450166" y="2345"/>
                </a:cubicBezTo>
                <a:cubicBezTo>
                  <a:pt x="407963" y="0"/>
                  <a:pt x="414996" y="15240"/>
                  <a:pt x="422030" y="3048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89514"/>
            <a:ext cx="6357982" cy="476848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Ουράλια όρη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8" name="7 - Ελεύθερη σχεδίαση"/>
          <p:cNvSpPr/>
          <p:nvPr/>
        </p:nvSpPr>
        <p:spPr>
          <a:xfrm>
            <a:off x="5099538" y="2192215"/>
            <a:ext cx="1071489" cy="1889761"/>
          </a:xfrm>
          <a:custGeom>
            <a:avLst/>
            <a:gdLst>
              <a:gd name="connsiteX0" fmla="*/ 330591 w 1071489"/>
              <a:gd name="connsiteY0" fmla="*/ 607256 h 1889761"/>
              <a:gd name="connsiteX1" fmla="*/ 246185 w 1071489"/>
              <a:gd name="connsiteY1" fmla="*/ 354037 h 1889761"/>
              <a:gd name="connsiteX2" fmla="*/ 203982 w 1071489"/>
              <a:gd name="connsiteY2" fmla="*/ 30480 h 1889761"/>
              <a:gd name="connsiteX3" fmla="*/ 49237 w 1071489"/>
              <a:gd name="connsiteY3" fmla="*/ 171157 h 1889761"/>
              <a:gd name="connsiteX4" fmla="*/ 7034 w 1071489"/>
              <a:gd name="connsiteY4" fmla="*/ 508782 h 1889761"/>
              <a:gd name="connsiteX5" fmla="*/ 91440 w 1071489"/>
              <a:gd name="connsiteY5" fmla="*/ 790136 h 1889761"/>
              <a:gd name="connsiteX6" fmla="*/ 302456 w 1071489"/>
              <a:gd name="connsiteY6" fmla="*/ 1085557 h 1889761"/>
              <a:gd name="connsiteX7" fmla="*/ 457200 w 1071489"/>
              <a:gd name="connsiteY7" fmla="*/ 1282505 h 1889761"/>
              <a:gd name="connsiteX8" fmla="*/ 569742 w 1071489"/>
              <a:gd name="connsiteY8" fmla="*/ 1380979 h 1889761"/>
              <a:gd name="connsiteX9" fmla="*/ 780757 w 1071489"/>
              <a:gd name="connsiteY9" fmla="*/ 1634197 h 1889761"/>
              <a:gd name="connsiteX10" fmla="*/ 893299 w 1071489"/>
              <a:gd name="connsiteY10" fmla="*/ 1774874 h 1889761"/>
              <a:gd name="connsiteX11" fmla="*/ 991773 w 1071489"/>
              <a:gd name="connsiteY11" fmla="*/ 1887416 h 1889761"/>
              <a:gd name="connsiteX12" fmla="*/ 1062111 w 1071489"/>
              <a:gd name="connsiteY12" fmla="*/ 1788942 h 1889761"/>
              <a:gd name="connsiteX13" fmla="*/ 1048044 w 1071489"/>
              <a:gd name="connsiteY13" fmla="*/ 1549791 h 1889761"/>
              <a:gd name="connsiteX14" fmla="*/ 935502 w 1071489"/>
              <a:gd name="connsiteY14" fmla="*/ 1268437 h 1889761"/>
              <a:gd name="connsiteX15" fmla="*/ 808893 w 1071489"/>
              <a:gd name="connsiteY15" fmla="*/ 1071490 h 1889761"/>
              <a:gd name="connsiteX16" fmla="*/ 682284 w 1071489"/>
              <a:gd name="connsiteY16" fmla="*/ 973016 h 1889761"/>
              <a:gd name="connsiteX17" fmla="*/ 527539 w 1071489"/>
              <a:gd name="connsiteY17" fmla="*/ 846407 h 1889761"/>
              <a:gd name="connsiteX18" fmla="*/ 358727 w 1071489"/>
              <a:gd name="connsiteY18" fmla="*/ 677594 h 1889761"/>
              <a:gd name="connsiteX19" fmla="*/ 274320 w 1071489"/>
              <a:gd name="connsiteY19" fmla="*/ 466579 h 188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1489" h="1889761">
                <a:moveTo>
                  <a:pt x="330591" y="607256"/>
                </a:moveTo>
                <a:cubicBezTo>
                  <a:pt x="298938" y="528711"/>
                  <a:pt x="267286" y="450166"/>
                  <a:pt x="246185" y="354037"/>
                </a:cubicBezTo>
                <a:cubicBezTo>
                  <a:pt x="225084" y="257908"/>
                  <a:pt x="236807" y="60960"/>
                  <a:pt x="203982" y="30480"/>
                </a:cubicBezTo>
                <a:cubicBezTo>
                  <a:pt x="171157" y="0"/>
                  <a:pt x="82062" y="91440"/>
                  <a:pt x="49237" y="171157"/>
                </a:cubicBezTo>
                <a:cubicBezTo>
                  <a:pt x="16412" y="250874"/>
                  <a:pt x="0" y="405619"/>
                  <a:pt x="7034" y="508782"/>
                </a:cubicBezTo>
                <a:cubicBezTo>
                  <a:pt x="14068" y="611945"/>
                  <a:pt x="42203" y="694007"/>
                  <a:pt x="91440" y="790136"/>
                </a:cubicBezTo>
                <a:cubicBezTo>
                  <a:pt x="140677" y="886265"/>
                  <a:pt x="241496" y="1003496"/>
                  <a:pt x="302456" y="1085557"/>
                </a:cubicBezTo>
                <a:cubicBezTo>
                  <a:pt x="363416" y="1167619"/>
                  <a:pt x="412652" y="1233268"/>
                  <a:pt x="457200" y="1282505"/>
                </a:cubicBezTo>
                <a:cubicBezTo>
                  <a:pt x="501748" y="1331742"/>
                  <a:pt x="515816" y="1322364"/>
                  <a:pt x="569742" y="1380979"/>
                </a:cubicBezTo>
                <a:cubicBezTo>
                  <a:pt x="623668" y="1439594"/>
                  <a:pt x="726831" y="1568548"/>
                  <a:pt x="780757" y="1634197"/>
                </a:cubicBezTo>
                <a:cubicBezTo>
                  <a:pt x="834683" y="1699846"/>
                  <a:pt x="858130" y="1732671"/>
                  <a:pt x="893299" y="1774874"/>
                </a:cubicBezTo>
                <a:cubicBezTo>
                  <a:pt x="928468" y="1817077"/>
                  <a:pt x="963638" y="1885071"/>
                  <a:pt x="991773" y="1887416"/>
                </a:cubicBezTo>
                <a:cubicBezTo>
                  <a:pt x="1019908" y="1889761"/>
                  <a:pt x="1052733" y="1845213"/>
                  <a:pt x="1062111" y="1788942"/>
                </a:cubicBezTo>
                <a:cubicBezTo>
                  <a:pt x="1071489" y="1732671"/>
                  <a:pt x="1069146" y="1636542"/>
                  <a:pt x="1048044" y="1549791"/>
                </a:cubicBezTo>
                <a:cubicBezTo>
                  <a:pt x="1026943" y="1463040"/>
                  <a:pt x="975361" y="1348154"/>
                  <a:pt x="935502" y="1268437"/>
                </a:cubicBezTo>
                <a:cubicBezTo>
                  <a:pt x="895644" y="1188720"/>
                  <a:pt x="851096" y="1120727"/>
                  <a:pt x="808893" y="1071490"/>
                </a:cubicBezTo>
                <a:cubicBezTo>
                  <a:pt x="766690" y="1022253"/>
                  <a:pt x="729176" y="1010530"/>
                  <a:pt x="682284" y="973016"/>
                </a:cubicBezTo>
                <a:cubicBezTo>
                  <a:pt x="635392" y="935502"/>
                  <a:pt x="581465" y="895644"/>
                  <a:pt x="527539" y="846407"/>
                </a:cubicBezTo>
                <a:cubicBezTo>
                  <a:pt x="473613" y="797170"/>
                  <a:pt x="400930" y="740899"/>
                  <a:pt x="358727" y="677594"/>
                </a:cubicBezTo>
                <a:cubicBezTo>
                  <a:pt x="316524" y="614289"/>
                  <a:pt x="295422" y="540434"/>
                  <a:pt x="274320" y="466579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32146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6357982" cy="476848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285728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Ουράλια όρη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sp>
        <p:nvSpPr>
          <p:cNvPr id="8" name="7 - Ελεύθερη σχεδίαση"/>
          <p:cNvSpPr/>
          <p:nvPr/>
        </p:nvSpPr>
        <p:spPr>
          <a:xfrm>
            <a:off x="5214942" y="1214422"/>
            <a:ext cx="1071489" cy="1889761"/>
          </a:xfrm>
          <a:custGeom>
            <a:avLst/>
            <a:gdLst>
              <a:gd name="connsiteX0" fmla="*/ 330591 w 1071489"/>
              <a:gd name="connsiteY0" fmla="*/ 607256 h 1889761"/>
              <a:gd name="connsiteX1" fmla="*/ 246185 w 1071489"/>
              <a:gd name="connsiteY1" fmla="*/ 354037 h 1889761"/>
              <a:gd name="connsiteX2" fmla="*/ 203982 w 1071489"/>
              <a:gd name="connsiteY2" fmla="*/ 30480 h 1889761"/>
              <a:gd name="connsiteX3" fmla="*/ 49237 w 1071489"/>
              <a:gd name="connsiteY3" fmla="*/ 171157 h 1889761"/>
              <a:gd name="connsiteX4" fmla="*/ 7034 w 1071489"/>
              <a:gd name="connsiteY4" fmla="*/ 508782 h 1889761"/>
              <a:gd name="connsiteX5" fmla="*/ 91440 w 1071489"/>
              <a:gd name="connsiteY5" fmla="*/ 790136 h 1889761"/>
              <a:gd name="connsiteX6" fmla="*/ 302456 w 1071489"/>
              <a:gd name="connsiteY6" fmla="*/ 1085557 h 1889761"/>
              <a:gd name="connsiteX7" fmla="*/ 457200 w 1071489"/>
              <a:gd name="connsiteY7" fmla="*/ 1282505 h 1889761"/>
              <a:gd name="connsiteX8" fmla="*/ 569742 w 1071489"/>
              <a:gd name="connsiteY8" fmla="*/ 1380979 h 1889761"/>
              <a:gd name="connsiteX9" fmla="*/ 780757 w 1071489"/>
              <a:gd name="connsiteY9" fmla="*/ 1634197 h 1889761"/>
              <a:gd name="connsiteX10" fmla="*/ 893299 w 1071489"/>
              <a:gd name="connsiteY10" fmla="*/ 1774874 h 1889761"/>
              <a:gd name="connsiteX11" fmla="*/ 991773 w 1071489"/>
              <a:gd name="connsiteY11" fmla="*/ 1887416 h 1889761"/>
              <a:gd name="connsiteX12" fmla="*/ 1062111 w 1071489"/>
              <a:gd name="connsiteY12" fmla="*/ 1788942 h 1889761"/>
              <a:gd name="connsiteX13" fmla="*/ 1048044 w 1071489"/>
              <a:gd name="connsiteY13" fmla="*/ 1549791 h 1889761"/>
              <a:gd name="connsiteX14" fmla="*/ 935502 w 1071489"/>
              <a:gd name="connsiteY14" fmla="*/ 1268437 h 1889761"/>
              <a:gd name="connsiteX15" fmla="*/ 808893 w 1071489"/>
              <a:gd name="connsiteY15" fmla="*/ 1071490 h 1889761"/>
              <a:gd name="connsiteX16" fmla="*/ 682284 w 1071489"/>
              <a:gd name="connsiteY16" fmla="*/ 973016 h 1889761"/>
              <a:gd name="connsiteX17" fmla="*/ 527539 w 1071489"/>
              <a:gd name="connsiteY17" fmla="*/ 846407 h 1889761"/>
              <a:gd name="connsiteX18" fmla="*/ 358727 w 1071489"/>
              <a:gd name="connsiteY18" fmla="*/ 677594 h 1889761"/>
              <a:gd name="connsiteX19" fmla="*/ 274320 w 1071489"/>
              <a:gd name="connsiteY19" fmla="*/ 466579 h 188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1489" h="1889761">
                <a:moveTo>
                  <a:pt x="330591" y="607256"/>
                </a:moveTo>
                <a:cubicBezTo>
                  <a:pt x="298938" y="528711"/>
                  <a:pt x="267286" y="450166"/>
                  <a:pt x="246185" y="354037"/>
                </a:cubicBezTo>
                <a:cubicBezTo>
                  <a:pt x="225084" y="257908"/>
                  <a:pt x="236807" y="60960"/>
                  <a:pt x="203982" y="30480"/>
                </a:cubicBezTo>
                <a:cubicBezTo>
                  <a:pt x="171157" y="0"/>
                  <a:pt x="82062" y="91440"/>
                  <a:pt x="49237" y="171157"/>
                </a:cubicBezTo>
                <a:cubicBezTo>
                  <a:pt x="16412" y="250874"/>
                  <a:pt x="0" y="405619"/>
                  <a:pt x="7034" y="508782"/>
                </a:cubicBezTo>
                <a:cubicBezTo>
                  <a:pt x="14068" y="611945"/>
                  <a:pt x="42203" y="694007"/>
                  <a:pt x="91440" y="790136"/>
                </a:cubicBezTo>
                <a:cubicBezTo>
                  <a:pt x="140677" y="886265"/>
                  <a:pt x="241496" y="1003496"/>
                  <a:pt x="302456" y="1085557"/>
                </a:cubicBezTo>
                <a:cubicBezTo>
                  <a:pt x="363416" y="1167619"/>
                  <a:pt x="412652" y="1233268"/>
                  <a:pt x="457200" y="1282505"/>
                </a:cubicBezTo>
                <a:cubicBezTo>
                  <a:pt x="501748" y="1331742"/>
                  <a:pt x="515816" y="1322364"/>
                  <a:pt x="569742" y="1380979"/>
                </a:cubicBezTo>
                <a:cubicBezTo>
                  <a:pt x="623668" y="1439594"/>
                  <a:pt x="726831" y="1568548"/>
                  <a:pt x="780757" y="1634197"/>
                </a:cubicBezTo>
                <a:cubicBezTo>
                  <a:pt x="834683" y="1699846"/>
                  <a:pt x="858130" y="1732671"/>
                  <a:pt x="893299" y="1774874"/>
                </a:cubicBezTo>
                <a:cubicBezTo>
                  <a:pt x="928468" y="1817077"/>
                  <a:pt x="963638" y="1885071"/>
                  <a:pt x="991773" y="1887416"/>
                </a:cubicBezTo>
                <a:cubicBezTo>
                  <a:pt x="1019908" y="1889761"/>
                  <a:pt x="1052733" y="1845213"/>
                  <a:pt x="1062111" y="1788942"/>
                </a:cubicBezTo>
                <a:cubicBezTo>
                  <a:pt x="1071489" y="1732671"/>
                  <a:pt x="1069146" y="1636542"/>
                  <a:pt x="1048044" y="1549791"/>
                </a:cubicBezTo>
                <a:cubicBezTo>
                  <a:pt x="1026943" y="1463040"/>
                  <a:pt x="975361" y="1348154"/>
                  <a:pt x="935502" y="1268437"/>
                </a:cubicBezTo>
                <a:cubicBezTo>
                  <a:pt x="895644" y="1188720"/>
                  <a:pt x="851096" y="1120727"/>
                  <a:pt x="808893" y="1071490"/>
                </a:cubicBezTo>
                <a:cubicBezTo>
                  <a:pt x="766690" y="1022253"/>
                  <a:pt x="729176" y="1010530"/>
                  <a:pt x="682284" y="973016"/>
                </a:cubicBezTo>
                <a:cubicBezTo>
                  <a:pt x="635392" y="935502"/>
                  <a:pt x="581465" y="895644"/>
                  <a:pt x="527539" y="846407"/>
                </a:cubicBezTo>
                <a:cubicBezTo>
                  <a:pt x="473613" y="797170"/>
                  <a:pt x="400930" y="740899"/>
                  <a:pt x="358727" y="677594"/>
                </a:cubicBezTo>
                <a:cubicBezTo>
                  <a:pt x="316524" y="614289"/>
                  <a:pt x="295422" y="540434"/>
                  <a:pt x="274320" y="466579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6929454" y="1000108"/>
            <a:ext cx="200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Είναι το φυσικό  σύνορο ανάμεσα στην ήπειρο Ασία και την ήπειρο Ευρώπη.</a:t>
            </a:r>
            <a:endParaRPr lang="en-US" sz="2000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6500826" y="3500438"/>
            <a:ext cx="264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Ουράλια όρη έχουν χαμηλό ύψος. Έχουν σχηματιστεί στον παλαιοζωικό αιώνα, και έχουν υποστεί διάβρωση.</a:t>
            </a:r>
            <a:endParaRPr lang="en-US" sz="2000" dirty="0" smtClean="0"/>
          </a:p>
        </p:txBody>
      </p:sp>
      <p:sp>
        <p:nvSpPr>
          <p:cNvPr id="12" name="11 - TextBox"/>
          <p:cNvSpPr txBox="1"/>
          <p:nvPr/>
        </p:nvSpPr>
        <p:spPr>
          <a:xfrm>
            <a:off x="1142976" y="592933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Ουράλια όρη είναι πλούσια σε μέταλλα και ορυκτά (χρυσός, άνθρακα, σίδηρο,  βηρύλλιο κ.α.) 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Οροσειρά</a:t>
            </a:r>
            <a:r>
              <a:rPr lang="el-GR" sz="2400" b="1" dirty="0" smtClean="0"/>
              <a:t> </a:t>
            </a:r>
            <a:r>
              <a:rPr lang="el-GR" sz="2400" b="1" u="sng" dirty="0" smtClean="0">
                <a:solidFill>
                  <a:srgbClr val="FF0000"/>
                </a:solidFill>
              </a:rPr>
              <a:t>Καρπαθίων  (Καρπάθια)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147" y="0"/>
            <a:ext cx="3819853" cy="226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Ελεύθερη σχεδίαση"/>
          <p:cNvSpPr/>
          <p:nvPr/>
        </p:nvSpPr>
        <p:spPr>
          <a:xfrm>
            <a:off x="3305908" y="4827563"/>
            <a:ext cx="844061" cy="839372"/>
          </a:xfrm>
          <a:custGeom>
            <a:avLst/>
            <a:gdLst>
              <a:gd name="connsiteX0" fmla="*/ 478301 w 844061"/>
              <a:gd name="connsiteY0" fmla="*/ 96129 h 839372"/>
              <a:gd name="connsiteX1" fmla="*/ 267286 w 844061"/>
              <a:gd name="connsiteY1" fmla="*/ 11723 h 839372"/>
              <a:gd name="connsiteX2" fmla="*/ 98474 w 844061"/>
              <a:gd name="connsiteY2" fmla="*/ 25791 h 839372"/>
              <a:gd name="connsiteX3" fmla="*/ 28135 w 844061"/>
              <a:gd name="connsiteY3" fmla="*/ 152400 h 839372"/>
              <a:gd name="connsiteX4" fmla="*/ 28135 w 844061"/>
              <a:gd name="connsiteY4" fmla="*/ 307145 h 839372"/>
              <a:gd name="connsiteX5" fmla="*/ 196947 w 844061"/>
              <a:gd name="connsiteY5" fmla="*/ 307145 h 839372"/>
              <a:gd name="connsiteX6" fmla="*/ 351692 w 844061"/>
              <a:gd name="connsiteY6" fmla="*/ 363415 h 839372"/>
              <a:gd name="connsiteX7" fmla="*/ 422030 w 844061"/>
              <a:gd name="connsiteY7" fmla="*/ 419686 h 839372"/>
              <a:gd name="connsiteX8" fmla="*/ 478301 w 844061"/>
              <a:gd name="connsiteY8" fmla="*/ 504092 h 839372"/>
              <a:gd name="connsiteX9" fmla="*/ 506437 w 844061"/>
              <a:gd name="connsiteY9" fmla="*/ 574431 h 839372"/>
              <a:gd name="connsiteX10" fmla="*/ 506437 w 844061"/>
              <a:gd name="connsiteY10" fmla="*/ 616634 h 839372"/>
              <a:gd name="connsiteX11" fmla="*/ 422030 w 844061"/>
              <a:gd name="connsiteY11" fmla="*/ 701040 h 839372"/>
              <a:gd name="connsiteX12" fmla="*/ 436098 w 844061"/>
              <a:gd name="connsiteY12" fmla="*/ 827649 h 839372"/>
              <a:gd name="connsiteX13" fmla="*/ 633046 w 844061"/>
              <a:gd name="connsiteY13" fmla="*/ 771379 h 839372"/>
              <a:gd name="connsiteX14" fmla="*/ 717452 w 844061"/>
              <a:gd name="connsiteY14" fmla="*/ 729175 h 839372"/>
              <a:gd name="connsiteX15" fmla="*/ 815926 w 844061"/>
              <a:gd name="connsiteY15" fmla="*/ 672905 h 839372"/>
              <a:gd name="connsiteX16" fmla="*/ 844061 w 844061"/>
              <a:gd name="connsiteY16" fmla="*/ 602566 h 839372"/>
              <a:gd name="connsiteX17" fmla="*/ 815926 w 844061"/>
              <a:gd name="connsiteY17" fmla="*/ 490025 h 839372"/>
              <a:gd name="connsiteX18" fmla="*/ 801858 w 844061"/>
              <a:gd name="connsiteY18" fmla="*/ 419686 h 839372"/>
              <a:gd name="connsiteX19" fmla="*/ 703384 w 844061"/>
              <a:gd name="connsiteY19" fmla="*/ 321212 h 839372"/>
              <a:gd name="connsiteX20" fmla="*/ 618978 w 844061"/>
              <a:gd name="connsiteY20" fmla="*/ 208671 h 839372"/>
              <a:gd name="connsiteX21" fmla="*/ 534572 w 844061"/>
              <a:gd name="connsiteY21" fmla="*/ 138332 h 839372"/>
              <a:gd name="connsiteX22" fmla="*/ 478301 w 844061"/>
              <a:gd name="connsiteY22" fmla="*/ 96129 h 8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4061" h="839372">
                <a:moveTo>
                  <a:pt x="478301" y="96129"/>
                </a:moveTo>
                <a:cubicBezTo>
                  <a:pt x="433753" y="75028"/>
                  <a:pt x="330591" y="23446"/>
                  <a:pt x="267286" y="11723"/>
                </a:cubicBezTo>
                <a:cubicBezTo>
                  <a:pt x="203981" y="0"/>
                  <a:pt x="138332" y="2345"/>
                  <a:pt x="98474" y="25791"/>
                </a:cubicBezTo>
                <a:cubicBezTo>
                  <a:pt x="58616" y="49237"/>
                  <a:pt x="39858" y="105508"/>
                  <a:pt x="28135" y="152400"/>
                </a:cubicBezTo>
                <a:cubicBezTo>
                  <a:pt x="16412" y="199292"/>
                  <a:pt x="0" y="281354"/>
                  <a:pt x="28135" y="307145"/>
                </a:cubicBezTo>
                <a:cubicBezTo>
                  <a:pt x="56270" y="332936"/>
                  <a:pt x="143021" y="297767"/>
                  <a:pt x="196947" y="307145"/>
                </a:cubicBezTo>
                <a:cubicBezTo>
                  <a:pt x="250873" y="316523"/>
                  <a:pt x="314178" y="344658"/>
                  <a:pt x="351692" y="363415"/>
                </a:cubicBezTo>
                <a:cubicBezTo>
                  <a:pt x="389206" y="382172"/>
                  <a:pt x="400929" y="396240"/>
                  <a:pt x="422030" y="419686"/>
                </a:cubicBezTo>
                <a:cubicBezTo>
                  <a:pt x="443132" y="443132"/>
                  <a:pt x="464233" y="478301"/>
                  <a:pt x="478301" y="504092"/>
                </a:cubicBezTo>
                <a:cubicBezTo>
                  <a:pt x="492369" y="529883"/>
                  <a:pt x="501748" y="555674"/>
                  <a:pt x="506437" y="574431"/>
                </a:cubicBezTo>
                <a:cubicBezTo>
                  <a:pt x="511126" y="593188"/>
                  <a:pt x="520505" y="595533"/>
                  <a:pt x="506437" y="616634"/>
                </a:cubicBezTo>
                <a:cubicBezTo>
                  <a:pt x="492369" y="637735"/>
                  <a:pt x="433753" y="665871"/>
                  <a:pt x="422030" y="701040"/>
                </a:cubicBezTo>
                <a:cubicBezTo>
                  <a:pt x="410307" y="736209"/>
                  <a:pt x="400929" y="815926"/>
                  <a:pt x="436098" y="827649"/>
                </a:cubicBezTo>
                <a:cubicBezTo>
                  <a:pt x="471267" y="839372"/>
                  <a:pt x="586154" y="787791"/>
                  <a:pt x="633046" y="771379"/>
                </a:cubicBezTo>
                <a:cubicBezTo>
                  <a:pt x="679938" y="754967"/>
                  <a:pt x="686972" y="745587"/>
                  <a:pt x="717452" y="729175"/>
                </a:cubicBezTo>
                <a:cubicBezTo>
                  <a:pt x="747932" y="712763"/>
                  <a:pt x="794825" y="694006"/>
                  <a:pt x="815926" y="672905"/>
                </a:cubicBezTo>
                <a:cubicBezTo>
                  <a:pt x="837027" y="651804"/>
                  <a:pt x="844061" y="633046"/>
                  <a:pt x="844061" y="602566"/>
                </a:cubicBezTo>
                <a:cubicBezTo>
                  <a:pt x="844061" y="572086"/>
                  <a:pt x="822960" y="520505"/>
                  <a:pt x="815926" y="490025"/>
                </a:cubicBezTo>
                <a:cubicBezTo>
                  <a:pt x="808892" y="459545"/>
                  <a:pt x="820615" y="447822"/>
                  <a:pt x="801858" y="419686"/>
                </a:cubicBezTo>
                <a:cubicBezTo>
                  <a:pt x="783101" y="391551"/>
                  <a:pt x="733864" y="356381"/>
                  <a:pt x="703384" y="321212"/>
                </a:cubicBezTo>
                <a:cubicBezTo>
                  <a:pt x="672904" y="286043"/>
                  <a:pt x="647113" y="239151"/>
                  <a:pt x="618978" y="208671"/>
                </a:cubicBezTo>
                <a:cubicBezTo>
                  <a:pt x="590843" y="178191"/>
                  <a:pt x="562707" y="159434"/>
                  <a:pt x="534572" y="138332"/>
                </a:cubicBezTo>
                <a:cubicBezTo>
                  <a:pt x="506437" y="117230"/>
                  <a:pt x="522849" y="117230"/>
                  <a:pt x="478301" y="96129"/>
                </a:cubicBez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000232" y="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Οροσειρά</a:t>
            </a:r>
            <a:r>
              <a:rPr lang="el-GR" sz="2400" b="1" dirty="0" smtClean="0"/>
              <a:t> </a:t>
            </a:r>
            <a:r>
              <a:rPr lang="el-GR" sz="2400" b="1" u="sng" dirty="0" smtClean="0">
                <a:solidFill>
                  <a:srgbClr val="FF0000"/>
                </a:solidFill>
              </a:rPr>
              <a:t>Καρπαθίων  (Καρπάθια)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5976979" cy="44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Ελεύθερη σχεδίαση"/>
          <p:cNvSpPr/>
          <p:nvPr/>
        </p:nvSpPr>
        <p:spPr>
          <a:xfrm>
            <a:off x="2786050" y="4286256"/>
            <a:ext cx="844061" cy="839372"/>
          </a:xfrm>
          <a:custGeom>
            <a:avLst/>
            <a:gdLst>
              <a:gd name="connsiteX0" fmla="*/ 478301 w 844061"/>
              <a:gd name="connsiteY0" fmla="*/ 96129 h 839372"/>
              <a:gd name="connsiteX1" fmla="*/ 267286 w 844061"/>
              <a:gd name="connsiteY1" fmla="*/ 11723 h 839372"/>
              <a:gd name="connsiteX2" fmla="*/ 98474 w 844061"/>
              <a:gd name="connsiteY2" fmla="*/ 25791 h 839372"/>
              <a:gd name="connsiteX3" fmla="*/ 28135 w 844061"/>
              <a:gd name="connsiteY3" fmla="*/ 152400 h 839372"/>
              <a:gd name="connsiteX4" fmla="*/ 28135 w 844061"/>
              <a:gd name="connsiteY4" fmla="*/ 307145 h 839372"/>
              <a:gd name="connsiteX5" fmla="*/ 196947 w 844061"/>
              <a:gd name="connsiteY5" fmla="*/ 307145 h 839372"/>
              <a:gd name="connsiteX6" fmla="*/ 351692 w 844061"/>
              <a:gd name="connsiteY6" fmla="*/ 363415 h 839372"/>
              <a:gd name="connsiteX7" fmla="*/ 422030 w 844061"/>
              <a:gd name="connsiteY7" fmla="*/ 419686 h 839372"/>
              <a:gd name="connsiteX8" fmla="*/ 478301 w 844061"/>
              <a:gd name="connsiteY8" fmla="*/ 504092 h 839372"/>
              <a:gd name="connsiteX9" fmla="*/ 506437 w 844061"/>
              <a:gd name="connsiteY9" fmla="*/ 574431 h 839372"/>
              <a:gd name="connsiteX10" fmla="*/ 506437 w 844061"/>
              <a:gd name="connsiteY10" fmla="*/ 616634 h 839372"/>
              <a:gd name="connsiteX11" fmla="*/ 422030 w 844061"/>
              <a:gd name="connsiteY11" fmla="*/ 701040 h 839372"/>
              <a:gd name="connsiteX12" fmla="*/ 436098 w 844061"/>
              <a:gd name="connsiteY12" fmla="*/ 827649 h 839372"/>
              <a:gd name="connsiteX13" fmla="*/ 633046 w 844061"/>
              <a:gd name="connsiteY13" fmla="*/ 771379 h 839372"/>
              <a:gd name="connsiteX14" fmla="*/ 717452 w 844061"/>
              <a:gd name="connsiteY14" fmla="*/ 729175 h 839372"/>
              <a:gd name="connsiteX15" fmla="*/ 815926 w 844061"/>
              <a:gd name="connsiteY15" fmla="*/ 672905 h 839372"/>
              <a:gd name="connsiteX16" fmla="*/ 844061 w 844061"/>
              <a:gd name="connsiteY16" fmla="*/ 602566 h 839372"/>
              <a:gd name="connsiteX17" fmla="*/ 815926 w 844061"/>
              <a:gd name="connsiteY17" fmla="*/ 490025 h 839372"/>
              <a:gd name="connsiteX18" fmla="*/ 801858 w 844061"/>
              <a:gd name="connsiteY18" fmla="*/ 419686 h 839372"/>
              <a:gd name="connsiteX19" fmla="*/ 703384 w 844061"/>
              <a:gd name="connsiteY19" fmla="*/ 321212 h 839372"/>
              <a:gd name="connsiteX20" fmla="*/ 618978 w 844061"/>
              <a:gd name="connsiteY20" fmla="*/ 208671 h 839372"/>
              <a:gd name="connsiteX21" fmla="*/ 534572 w 844061"/>
              <a:gd name="connsiteY21" fmla="*/ 138332 h 839372"/>
              <a:gd name="connsiteX22" fmla="*/ 478301 w 844061"/>
              <a:gd name="connsiteY22" fmla="*/ 96129 h 83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4061" h="839372">
                <a:moveTo>
                  <a:pt x="478301" y="96129"/>
                </a:moveTo>
                <a:cubicBezTo>
                  <a:pt x="433753" y="75028"/>
                  <a:pt x="330591" y="23446"/>
                  <a:pt x="267286" y="11723"/>
                </a:cubicBezTo>
                <a:cubicBezTo>
                  <a:pt x="203981" y="0"/>
                  <a:pt x="138332" y="2345"/>
                  <a:pt x="98474" y="25791"/>
                </a:cubicBezTo>
                <a:cubicBezTo>
                  <a:pt x="58616" y="49237"/>
                  <a:pt x="39858" y="105508"/>
                  <a:pt x="28135" y="152400"/>
                </a:cubicBezTo>
                <a:cubicBezTo>
                  <a:pt x="16412" y="199292"/>
                  <a:pt x="0" y="281354"/>
                  <a:pt x="28135" y="307145"/>
                </a:cubicBezTo>
                <a:cubicBezTo>
                  <a:pt x="56270" y="332936"/>
                  <a:pt x="143021" y="297767"/>
                  <a:pt x="196947" y="307145"/>
                </a:cubicBezTo>
                <a:cubicBezTo>
                  <a:pt x="250873" y="316523"/>
                  <a:pt x="314178" y="344658"/>
                  <a:pt x="351692" y="363415"/>
                </a:cubicBezTo>
                <a:cubicBezTo>
                  <a:pt x="389206" y="382172"/>
                  <a:pt x="400929" y="396240"/>
                  <a:pt x="422030" y="419686"/>
                </a:cubicBezTo>
                <a:cubicBezTo>
                  <a:pt x="443132" y="443132"/>
                  <a:pt x="464233" y="478301"/>
                  <a:pt x="478301" y="504092"/>
                </a:cubicBezTo>
                <a:cubicBezTo>
                  <a:pt x="492369" y="529883"/>
                  <a:pt x="501748" y="555674"/>
                  <a:pt x="506437" y="574431"/>
                </a:cubicBezTo>
                <a:cubicBezTo>
                  <a:pt x="511126" y="593188"/>
                  <a:pt x="520505" y="595533"/>
                  <a:pt x="506437" y="616634"/>
                </a:cubicBezTo>
                <a:cubicBezTo>
                  <a:pt x="492369" y="637735"/>
                  <a:pt x="433753" y="665871"/>
                  <a:pt x="422030" y="701040"/>
                </a:cubicBezTo>
                <a:cubicBezTo>
                  <a:pt x="410307" y="736209"/>
                  <a:pt x="400929" y="815926"/>
                  <a:pt x="436098" y="827649"/>
                </a:cubicBezTo>
                <a:cubicBezTo>
                  <a:pt x="471267" y="839372"/>
                  <a:pt x="586154" y="787791"/>
                  <a:pt x="633046" y="771379"/>
                </a:cubicBezTo>
                <a:cubicBezTo>
                  <a:pt x="679938" y="754967"/>
                  <a:pt x="686972" y="745587"/>
                  <a:pt x="717452" y="729175"/>
                </a:cubicBezTo>
                <a:cubicBezTo>
                  <a:pt x="747932" y="712763"/>
                  <a:pt x="794825" y="694006"/>
                  <a:pt x="815926" y="672905"/>
                </a:cubicBezTo>
                <a:cubicBezTo>
                  <a:pt x="837027" y="651804"/>
                  <a:pt x="844061" y="633046"/>
                  <a:pt x="844061" y="602566"/>
                </a:cubicBezTo>
                <a:cubicBezTo>
                  <a:pt x="844061" y="572086"/>
                  <a:pt x="822960" y="520505"/>
                  <a:pt x="815926" y="490025"/>
                </a:cubicBezTo>
                <a:cubicBezTo>
                  <a:pt x="808892" y="459545"/>
                  <a:pt x="820615" y="447822"/>
                  <a:pt x="801858" y="419686"/>
                </a:cubicBezTo>
                <a:cubicBezTo>
                  <a:pt x="783101" y="391551"/>
                  <a:pt x="733864" y="356381"/>
                  <a:pt x="703384" y="321212"/>
                </a:cubicBezTo>
                <a:cubicBezTo>
                  <a:pt x="672904" y="286043"/>
                  <a:pt x="647113" y="239151"/>
                  <a:pt x="618978" y="208671"/>
                </a:cubicBezTo>
                <a:cubicBezTo>
                  <a:pt x="590843" y="178191"/>
                  <a:pt x="562707" y="159434"/>
                  <a:pt x="534572" y="138332"/>
                </a:cubicBezTo>
                <a:cubicBezTo>
                  <a:pt x="506437" y="117230"/>
                  <a:pt x="522849" y="117230"/>
                  <a:pt x="478301" y="96129"/>
                </a:cubicBez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6286512" y="2643182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Βρίσκονται στην κεντρική Ευρώπη και έχουν χαμηλό ύψος.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Πυρηναία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9" y="214290"/>
            <a:ext cx="3486621" cy="220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867508" y="5387926"/>
            <a:ext cx="797169" cy="543950"/>
          </a:xfrm>
          <a:custGeom>
            <a:avLst/>
            <a:gdLst>
              <a:gd name="connsiteX0" fmla="*/ 356381 w 797169"/>
              <a:gd name="connsiteY0" fmla="*/ 168812 h 543950"/>
              <a:gd name="connsiteX1" fmla="*/ 215704 w 797169"/>
              <a:gd name="connsiteY1" fmla="*/ 84406 h 543950"/>
              <a:gd name="connsiteX2" fmla="*/ 18757 w 797169"/>
              <a:gd name="connsiteY2" fmla="*/ 14068 h 543950"/>
              <a:gd name="connsiteX3" fmla="*/ 103163 w 797169"/>
              <a:gd name="connsiteY3" fmla="*/ 168812 h 543950"/>
              <a:gd name="connsiteX4" fmla="*/ 243840 w 797169"/>
              <a:gd name="connsiteY4" fmla="*/ 337625 h 543950"/>
              <a:gd name="connsiteX5" fmla="*/ 497058 w 797169"/>
              <a:gd name="connsiteY5" fmla="*/ 436099 h 543950"/>
              <a:gd name="connsiteX6" fmla="*/ 694006 w 797169"/>
              <a:gd name="connsiteY6" fmla="*/ 534572 h 543950"/>
              <a:gd name="connsiteX7" fmla="*/ 792480 w 797169"/>
              <a:gd name="connsiteY7" fmla="*/ 492369 h 543950"/>
              <a:gd name="connsiteX8" fmla="*/ 665870 w 797169"/>
              <a:gd name="connsiteY8" fmla="*/ 309489 h 543950"/>
              <a:gd name="connsiteX9" fmla="*/ 511126 w 797169"/>
              <a:gd name="connsiteY9" fmla="*/ 211016 h 543950"/>
              <a:gd name="connsiteX10" fmla="*/ 300110 w 797169"/>
              <a:gd name="connsiteY10" fmla="*/ 126609 h 543950"/>
              <a:gd name="connsiteX11" fmla="*/ 257907 w 797169"/>
              <a:gd name="connsiteY11" fmla="*/ 112542 h 5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169" h="543950">
                <a:moveTo>
                  <a:pt x="356381" y="168812"/>
                </a:moveTo>
                <a:cubicBezTo>
                  <a:pt x="314178" y="139504"/>
                  <a:pt x="271975" y="110197"/>
                  <a:pt x="215704" y="84406"/>
                </a:cubicBezTo>
                <a:cubicBezTo>
                  <a:pt x="159433" y="58615"/>
                  <a:pt x="37514" y="0"/>
                  <a:pt x="18757" y="14068"/>
                </a:cubicBezTo>
                <a:cubicBezTo>
                  <a:pt x="0" y="28136"/>
                  <a:pt x="65649" y="114886"/>
                  <a:pt x="103163" y="168812"/>
                </a:cubicBezTo>
                <a:cubicBezTo>
                  <a:pt x="140677" y="222738"/>
                  <a:pt x="178191" y="293077"/>
                  <a:pt x="243840" y="337625"/>
                </a:cubicBezTo>
                <a:cubicBezTo>
                  <a:pt x="309489" y="382173"/>
                  <a:pt x="422030" y="403275"/>
                  <a:pt x="497058" y="436099"/>
                </a:cubicBezTo>
                <a:cubicBezTo>
                  <a:pt x="572086" y="468923"/>
                  <a:pt x="644769" y="525194"/>
                  <a:pt x="694006" y="534572"/>
                </a:cubicBezTo>
                <a:cubicBezTo>
                  <a:pt x="743243" y="543950"/>
                  <a:pt x="797169" y="529883"/>
                  <a:pt x="792480" y="492369"/>
                </a:cubicBezTo>
                <a:cubicBezTo>
                  <a:pt x="787791" y="454855"/>
                  <a:pt x="712762" y="356381"/>
                  <a:pt x="665870" y="309489"/>
                </a:cubicBezTo>
                <a:cubicBezTo>
                  <a:pt x="618978" y="262597"/>
                  <a:pt x="572086" y="241496"/>
                  <a:pt x="511126" y="211016"/>
                </a:cubicBezTo>
                <a:cubicBezTo>
                  <a:pt x="450166" y="180536"/>
                  <a:pt x="342313" y="143021"/>
                  <a:pt x="300110" y="126609"/>
                </a:cubicBezTo>
                <a:cubicBezTo>
                  <a:pt x="257907" y="110197"/>
                  <a:pt x="257907" y="111369"/>
                  <a:pt x="257907" y="112542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785414" cy="78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Πυρηναία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50482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642910" y="5786454"/>
            <a:ext cx="582855" cy="401074"/>
          </a:xfrm>
          <a:custGeom>
            <a:avLst/>
            <a:gdLst>
              <a:gd name="connsiteX0" fmla="*/ 356381 w 797169"/>
              <a:gd name="connsiteY0" fmla="*/ 168812 h 543950"/>
              <a:gd name="connsiteX1" fmla="*/ 215704 w 797169"/>
              <a:gd name="connsiteY1" fmla="*/ 84406 h 543950"/>
              <a:gd name="connsiteX2" fmla="*/ 18757 w 797169"/>
              <a:gd name="connsiteY2" fmla="*/ 14068 h 543950"/>
              <a:gd name="connsiteX3" fmla="*/ 103163 w 797169"/>
              <a:gd name="connsiteY3" fmla="*/ 168812 h 543950"/>
              <a:gd name="connsiteX4" fmla="*/ 243840 w 797169"/>
              <a:gd name="connsiteY4" fmla="*/ 337625 h 543950"/>
              <a:gd name="connsiteX5" fmla="*/ 497058 w 797169"/>
              <a:gd name="connsiteY5" fmla="*/ 436099 h 543950"/>
              <a:gd name="connsiteX6" fmla="*/ 694006 w 797169"/>
              <a:gd name="connsiteY6" fmla="*/ 534572 h 543950"/>
              <a:gd name="connsiteX7" fmla="*/ 792480 w 797169"/>
              <a:gd name="connsiteY7" fmla="*/ 492369 h 543950"/>
              <a:gd name="connsiteX8" fmla="*/ 665870 w 797169"/>
              <a:gd name="connsiteY8" fmla="*/ 309489 h 543950"/>
              <a:gd name="connsiteX9" fmla="*/ 511126 w 797169"/>
              <a:gd name="connsiteY9" fmla="*/ 211016 h 543950"/>
              <a:gd name="connsiteX10" fmla="*/ 300110 w 797169"/>
              <a:gd name="connsiteY10" fmla="*/ 126609 h 543950"/>
              <a:gd name="connsiteX11" fmla="*/ 257907 w 797169"/>
              <a:gd name="connsiteY11" fmla="*/ 112542 h 54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169" h="543950">
                <a:moveTo>
                  <a:pt x="356381" y="168812"/>
                </a:moveTo>
                <a:cubicBezTo>
                  <a:pt x="314178" y="139504"/>
                  <a:pt x="271975" y="110197"/>
                  <a:pt x="215704" y="84406"/>
                </a:cubicBezTo>
                <a:cubicBezTo>
                  <a:pt x="159433" y="58615"/>
                  <a:pt x="37514" y="0"/>
                  <a:pt x="18757" y="14068"/>
                </a:cubicBezTo>
                <a:cubicBezTo>
                  <a:pt x="0" y="28136"/>
                  <a:pt x="65649" y="114886"/>
                  <a:pt x="103163" y="168812"/>
                </a:cubicBezTo>
                <a:cubicBezTo>
                  <a:pt x="140677" y="222738"/>
                  <a:pt x="178191" y="293077"/>
                  <a:pt x="243840" y="337625"/>
                </a:cubicBezTo>
                <a:cubicBezTo>
                  <a:pt x="309489" y="382173"/>
                  <a:pt x="422030" y="403275"/>
                  <a:pt x="497058" y="436099"/>
                </a:cubicBezTo>
                <a:cubicBezTo>
                  <a:pt x="572086" y="468923"/>
                  <a:pt x="644769" y="525194"/>
                  <a:pt x="694006" y="534572"/>
                </a:cubicBezTo>
                <a:cubicBezTo>
                  <a:pt x="743243" y="543950"/>
                  <a:pt x="797169" y="529883"/>
                  <a:pt x="792480" y="492369"/>
                </a:cubicBezTo>
                <a:cubicBezTo>
                  <a:pt x="787791" y="454855"/>
                  <a:pt x="712762" y="356381"/>
                  <a:pt x="665870" y="309489"/>
                </a:cubicBezTo>
                <a:cubicBezTo>
                  <a:pt x="618978" y="262597"/>
                  <a:pt x="572086" y="241496"/>
                  <a:pt x="511126" y="211016"/>
                </a:cubicBezTo>
                <a:cubicBezTo>
                  <a:pt x="450166" y="180536"/>
                  <a:pt x="342313" y="143021"/>
                  <a:pt x="300110" y="126609"/>
                </a:cubicBezTo>
                <a:cubicBezTo>
                  <a:pt x="257907" y="110197"/>
                  <a:pt x="257907" y="111369"/>
                  <a:pt x="257907" y="112542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0" y="500042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Πυρηναία, είναι το φυσικό σύνορο ανάμεσα σε Γαλλία και  Ισπανία.</a:t>
            </a:r>
            <a:endParaRPr lang="en-US" sz="2000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571472" y="1142984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οροσειρά των Πυρηναίων επηρεάζει το κλίμα της περιοχής,  η βόρεια πλευρά της οροσειράς δέχεται πολλές βροχές από τον Ατλαντικό,  </a:t>
            </a:r>
            <a:r>
              <a:rPr lang="el-GR" dirty="0" smtClean="0"/>
              <a:t>ενώ </a:t>
            </a:r>
            <a:r>
              <a:rPr lang="el-GR" dirty="0" smtClean="0"/>
              <a:t>η νότια πλευρά δέχεται ελάχιστες βροχές αφού τα Πυρηναία εμποδίζουν </a:t>
            </a:r>
            <a:r>
              <a:rPr lang="el-GR" dirty="0" smtClean="0"/>
              <a:t>τα </a:t>
            </a:r>
            <a:r>
              <a:rPr lang="el-GR" dirty="0" smtClean="0"/>
              <a:t>σύννεφα που έρχονται από τον </a:t>
            </a:r>
            <a:r>
              <a:rPr lang="el-GR" dirty="0" smtClean="0"/>
              <a:t>Ατλαντικό, </a:t>
            </a:r>
            <a:r>
              <a:rPr lang="el-GR" dirty="0" smtClean="0"/>
              <a:t>να περάσουν στη νότια πλευρά του.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87" y="4137025"/>
            <a:ext cx="4976813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Απέννινα όρη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234" y="0"/>
            <a:ext cx="372776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Ελεύθερη σχεδίαση"/>
          <p:cNvSpPr/>
          <p:nvPr/>
        </p:nvSpPr>
        <p:spPr>
          <a:xfrm>
            <a:off x="2274277" y="5491090"/>
            <a:ext cx="869852" cy="846406"/>
          </a:xfrm>
          <a:custGeom>
            <a:avLst/>
            <a:gdLst>
              <a:gd name="connsiteX0" fmla="*/ 46892 w 869852"/>
              <a:gd name="connsiteY0" fmla="*/ 9378 h 846406"/>
              <a:gd name="connsiteX1" fmla="*/ 314178 w 869852"/>
              <a:gd name="connsiteY1" fmla="*/ 79716 h 846406"/>
              <a:gd name="connsiteX2" fmla="*/ 468923 w 869852"/>
              <a:gd name="connsiteY2" fmla="*/ 234461 h 846406"/>
              <a:gd name="connsiteX3" fmla="*/ 623668 w 869852"/>
              <a:gd name="connsiteY3" fmla="*/ 403273 h 846406"/>
              <a:gd name="connsiteX4" fmla="*/ 792480 w 869852"/>
              <a:gd name="connsiteY4" fmla="*/ 558018 h 846406"/>
              <a:gd name="connsiteX5" fmla="*/ 862818 w 869852"/>
              <a:gd name="connsiteY5" fmla="*/ 698695 h 846406"/>
              <a:gd name="connsiteX6" fmla="*/ 750277 w 869852"/>
              <a:gd name="connsiteY6" fmla="*/ 839372 h 846406"/>
              <a:gd name="connsiteX7" fmla="*/ 567397 w 869852"/>
              <a:gd name="connsiteY7" fmla="*/ 740898 h 846406"/>
              <a:gd name="connsiteX8" fmla="*/ 412652 w 869852"/>
              <a:gd name="connsiteY8" fmla="*/ 558018 h 846406"/>
              <a:gd name="connsiteX9" fmla="*/ 286043 w 869852"/>
              <a:gd name="connsiteY9" fmla="*/ 403273 h 846406"/>
              <a:gd name="connsiteX10" fmla="*/ 159434 w 869852"/>
              <a:gd name="connsiteY10" fmla="*/ 276664 h 846406"/>
              <a:gd name="connsiteX11" fmla="*/ 32825 w 869852"/>
              <a:gd name="connsiteY11" fmla="*/ 135987 h 846406"/>
              <a:gd name="connsiteX12" fmla="*/ 46892 w 869852"/>
              <a:gd name="connsiteY12" fmla="*/ 9378 h 84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9852" h="846406">
                <a:moveTo>
                  <a:pt x="46892" y="9378"/>
                </a:moveTo>
                <a:cubicBezTo>
                  <a:pt x="93784" y="0"/>
                  <a:pt x="243840" y="42202"/>
                  <a:pt x="314178" y="79716"/>
                </a:cubicBezTo>
                <a:cubicBezTo>
                  <a:pt x="384516" y="117230"/>
                  <a:pt x="417341" y="180535"/>
                  <a:pt x="468923" y="234461"/>
                </a:cubicBezTo>
                <a:cubicBezTo>
                  <a:pt x="520505" y="288387"/>
                  <a:pt x="569742" y="349347"/>
                  <a:pt x="623668" y="403273"/>
                </a:cubicBezTo>
                <a:cubicBezTo>
                  <a:pt x="677594" y="457199"/>
                  <a:pt x="752622" y="508781"/>
                  <a:pt x="792480" y="558018"/>
                </a:cubicBezTo>
                <a:cubicBezTo>
                  <a:pt x="832338" y="607255"/>
                  <a:pt x="869852" y="651803"/>
                  <a:pt x="862818" y="698695"/>
                </a:cubicBezTo>
                <a:cubicBezTo>
                  <a:pt x="855784" y="745587"/>
                  <a:pt x="799514" y="832338"/>
                  <a:pt x="750277" y="839372"/>
                </a:cubicBezTo>
                <a:cubicBezTo>
                  <a:pt x="701040" y="846406"/>
                  <a:pt x="623668" y="787790"/>
                  <a:pt x="567397" y="740898"/>
                </a:cubicBezTo>
                <a:cubicBezTo>
                  <a:pt x="511126" y="694006"/>
                  <a:pt x="459544" y="614289"/>
                  <a:pt x="412652" y="558018"/>
                </a:cubicBezTo>
                <a:cubicBezTo>
                  <a:pt x="365760" y="501747"/>
                  <a:pt x="328246" y="450165"/>
                  <a:pt x="286043" y="403273"/>
                </a:cubicBezTo>
                <a:cubicBezTo>
                  <a:pt x="243840" y="356381"/>
                  <a:pt x="201637" y="321212"/>
                  <a:pt x="159434" y="276664"/>
                </a:cubicBezTo>
                <a:cubicBezTo>
                  <a:pt x="117231" y="232116"/>
                  <a:pt x="53927" y="173501"/>
                  <a:pt x="32825" y="135987"/>
                </a:cubicBezTo>
                <a:cubicBezTo>
                  <a:pt x="11724" y="98473"/>
                  <a:pt x="0" y="18756"/>
                  <a:pt x="46892" y="9378"/>
                </a:cubicBez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TextBox"/>
          <p:cNvSpPr txBox="1"/>
          <p:nvPr/>
        </p:nvSpPr>
        <p:spPr>
          <a:xfrm>
            <a:off x="7286612" y="328612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Απέννινα όρη βρίσκονται κατά μήκος της Ιταλίας.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 </a:t>
            </a:r>
            <a:r>
              <a:rPr lang="el-GR" sz="2400" b="1" u="sng" dirty="0" smtClean="0">
                <a:solidFill>
                  <a:srgbClr val="FF0000"/>
                </a:solidFill>
              </a:rPr>
              <a:t>Σκανδιναβικές   Άλπεις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2318825" y="2133600"/>
            <a:ext cx="1451316" cy="1720948"/>
          </a:xfrm>
          <a:custGeom>
            <a:avLst/>
            <a:gdLst>
              <a:gd name="connsiteX0" fmla="*/ 1169963 w 1451316"/>
              <a:gd name="connsiteY0" fmla="*/ 103163 h 1720948"/>
              <a:gd name="connsiteX1" fmla="*/ 930812 w 1451316"/>
              <a:gd name="connsiteY1" fmla="*/ 271975 h 1720948"/>
              <a:gd name="connsiteX2" fmla="*/ 747932 w 1451316"/>
              <a:gd name="connsiteY2" fmla="*/ 440788 h 1720948"/>
              <a:gd name="connsiteX3" fmla="*/ 649458 w 1451316"/>
              <a:gd name="connsiteY3" fmla="*/ 595532 h 1720948"/>
              <a:gd name="connsiteX4" fmla="*/ 536917 w 1451316"/>
              <a:gd name="connsiteY4" fmla="*/ 806548 h 1720948"/>
              <a:gd name="connsiteX5" fmla="*/ 354037 w 1451316"/>
              <a:gd name="connsiteY5" fmla="*/ 933157 h 1720948"/>
              <a:gd name="connsiteX6" fmla="*/ 227427 w 1451316"/>
              <a:gd name="connsiteY6" fmla="*/ 1087902 h 1720948"/>
              <a:gd name="connsiteX7" fmla="*/ 72683 w 1451316"/>
              <a:gd name="connsiteY7" fmla="*/ 1144172 h 1720948"/>
              <a:gd name="connsiteX8" fmla="*/ 2344 w 1451316"/>
              <a:gd name="connsiteY8" fmla="*/ 1425526 h 1720948"/>
              <a:gd name="connsiteX9" fmla="*/ 86750 w 1451316"/>
              <a:gd name="connsiteY9" fmla="*/ 1678745 h 1720948"/>
              <a:gd name="connsiteX10" fmla="*/ 241495 w 1451316"/>
              <a:gd name="connsiteY10" fmla="*/ 1678745 h 1720948"/>
              <a:gd name="connsiteX11" fmla="*/ 424375 w 1451316"/>
              <a:gd name="connsiteY11" fmla="*/ 1580271 h 1720948"/>
              <a:gd name="connsiteX12" fmla="*/ 649458 w 1451316"/>
              <a:gd name="connsiteY12" fmla="*/ 1425526 h 1720948"/>
              <a:gd name="connsiteX13" fmla="*/ 762000 w 1451316"/>
              <a:gd name="connsiteY13" fmla="*/ 1284849 h 1720948"/>
              <a:gd name="connsiteX14" fmla="*/ 874541 w 1451316"/>
              <a:gd name="connsiteY14" fmla="*/ 1101969 h 1720948"/>
              <a:gd name="connsiteX15" fmla="*/ 973015 w 1451316"/>
              <a:gd name="connsiteY15" fmla="*/ 961292 h 1720948"/>
              <a:gd name="connsiteX16" fmla="*/ 1141827 w 1451316"/>
              <a:gd name="connsiteY16" fmla="*/ 820615 h 1720948"/>
              <a:gd name="connsiteX17" fmla="*/ 1226233 w 1451316"/>
              <a:gd name="connsiteY17" fmla="*/ 708074 h 1720948"/>
              <a:gd name="connsiteX18" fmla="*/ 1324707 w 1451316"/>
              <a:gd name="connsiteY18" fmla="*/ 482991 h 1720948"/>
              <a:gd name="connsiteX19" fmla="*/ 1395046 w 1451316"/>
              <a:gd name="connsiteY19" fmla="*/ 286043 h 1720948"/>
              <a:gd name="connsiteX20" fmla="*/ 1423181 w 1451316"/>
              <a:gd name="connsiteY20" fmla="*/ 60960 h 1720948"/>
              <a:gd name="connsiteX21" fmla="*/ 1423181 w 1451316"/>
              <a:gd name="connsiteY21" fmla="*/ 4689 h 1720948"/>
              <a:gd name="connsiteX22" fmla="*/ 1254369 w 1451316"/>
              <a:gd name="connsiteY22" fmla="*/ 32825 h 1720948"/>
              <a:gd name="connsiteX23" fmla="*/ 1169963 w 1451316"/>
              <a:gd name="connsiteY23" fmla="*/ 103163 h 172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1316" h="1720948">
                <a:moveTo>
                  <a:pt x="1169963" y="103163"/>
                </a:moveTo>
                <a:cubicBezTo>
                  <a:pt x="1116037" y="143021"/>
                  <a:pt x="1001151" y="215704"/>
                  <a:pt x="930812" y="271975"/>
                </a:cubicBezTo>
                <a:cubicBezTo>
                  <a:pt x="860474" y="328246"/>
                  <a:pt x="794824" y="386862"/>
                  <a:pt x="747932" y="440788"/>
                </a:cubicBezTo>
                <a:cubicBezTo>
                  <a:pt x="701040" y="494714"/>
                  <a:pt x="684627" y="534572"/>
                  <a:pt x="649458" y="595532"/>
                </a:cubicBezTo>
                <a:cubicBezTo>
                  <a:pt x="614289" y="656492"/>
                  <a:pt x="586154" y="750277"/>
                  <a:pt x="536917" y="806548"/>
                </a:cubicBezTo>
                <a:cubicBezTo>
                  <a:pt x="487680" y="862819"/>
                  <a:pt x="405619" y="886265"/>
                  <a:pt x="354037" y="933157"/>
                </a:cubicBezTo>
                <a:cubicBezTo>
                  <a:pt x="302455" y="980049"/>
                  <a:pt x="274319" y="1052733"/>
                  <a:pt x="227427" y="1087902"/>
                </a:cubicBezTo>
                <a:cubicBezTo>
                  <a:pt x="180535" y="1123071"/>
                  <a:pt x="110197" y="1087901"/>
                  <a:pt x="72683" y="1144172"/>
                </a:cubicBezTo>
                <a:cubicBezTo>
                  <a:pt x="35169" y="1200443"/>
                  <a:pt x="0" y="1336431"/>
                  <a:pt x="2344" y="1425526"/>
                </a:cubicBezTo>
                <a:cubicBezTo>
                  <a:pt x="4688" y="1514621"/>
                  <a:pt x="46892" y="1636542"/>
                  <a:pt x="86750" y="1678745"/>
                </a:cubicBezTo>
                <a:cubicBezTo>
                  <a:pt x="126609" y="1720948"/>
                  <a:pt x="185224" y="1695157"/>
                  <a:pt x="241495" y="1678745"/>
                </a:cubicBezTo>
                <a:cubicBezTo>
                  <a:pt x="297766" y="1662333"/>
                  <a:pt x="356381" y="1622474"/>
                  <a:pt x="424375" y="1580271"/>
                </a:cubicBezTo>
                <a:cubicBezTo>
                  <a:pt x="492369" y="1538068"/>
                  <a:pt x="593187" y="1474763"/>
                  <a:pt x="649458" y="1425526"/>
                </a:cubicBezTo>
                <a:cubicBezTo>
                  <a:pt x="705729" y="1376289"/>
                  <a:pt x="724486" y="1338775"/>
                  <a:pt x="762000" y="1284849"/>
                </a:cubicBezTo>
                <a:cubicBezTo>
                  <a:pt x="799514" y="1230923"/>
                  <a:pt x="839372" y="1155895"/>
                  <a:pt x="874541" y="1101969"/>
                </a:cubicBezTo>
                <a:cubicBezTo>
                  <a:pt x="909710" y="1048043"/>
                  <a:pt x="928467" y="1008184"/>
                  <a:pt x="973015" y="961292"/>
                </a:cubicBezTo>
                <a:cubicBezTo>
                  <a:pt x="1017563" y="914400"/>
                  <a:pt x="1099624" y="862818"/>
                  <a:pt x="1141827" y="820615"/>
                </a:cubicBezTo>
                <a:cubicBezTo>
                  <a:pt x="1184030" y="778412"/>
                  <a:pt x="1195753" y="764345"/>
                  <a:pt x="1226233" y="708074"/>
                </a:cubicBezTo>
                <a:cubicBezTo>
                  <a:pt x="1256713" y="651803"/>
                  <a:pt x="1296571" y="553330"/>
                  <a:pt x="1324707" y="482991"/>
                </a:cubicBezTo>
                <a:cubicBezTo>
                  <a:pt x="1352843" y="412652"/>
                  <a:pt x="1378634" y="356382"/>
                  <a:pt x="1395046" y="286043"/>
                </a:cubicBezTo>
                <a:cubicBezTo>
                  <a:pt x="1411458" y="215705"/>
                  <a:pt x="1418492" y="107852"/>
                  <a:pt x="1423181" y="60960"/>
                </a:cubicBezTo>
                <a:cubicBezTo>
                  <a:pt x="1427870" y="14068"/>
                  <a:pt x="1451316" y="9378"/>
                  <a:pt x="1423181" y="4689"/>
                </a:cubicBezTo>
                <a:cubicBezTo>
                  <a:pt x="1395046" y="0"/>
                  <a:pt x="1294228" y="18757"/>
                  <a:pt x="1254369" y="32825"/>
                </a:cubicBezTo>
                <a:cubicBezTo>
                  <a:pt x="1214511" y="46893"/>
                  <a:pt x="1223889" y="63305"/>
                  <a:pt x="1169963" y="103163"/>
                </a:cubicBezTo>
                <a:close/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976" y="0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</a:t>
            </a:r>
            <a:r>
              <a:rPr lang="el-GR" sz="2400" b="1" u="sng" dirty="0" smtClean="0">
                <a:solidFill>
                  <a:srgbClr val="FF0000"/>
                </a:solidFill>
              </a:rPr>
              <a:t>Άλπεις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λεύθερη σχεδίαση"/>
          <p:cNvSpPr/>
          <p:nvPr/>
        </p:nvSpPr>
        <p:spPr>
          <a:xfrm>
            <a:off x="1865745" y="5043054"/>
            <a:ext cx="1293091" cy="637309"/>
          </a:xfrm>
          <a:custGeom>
            <a:avLst/>
            <a:gdLst>
              <a:gd name="connsiteX0" fmla="*/ 614219 w 1293091"/>
              <a:gd name="connsiteY0" fmla="*/ 13855 h 637309"/>
              <a:gd name="connsiteX1" fmla="*/ 364837 w 1293091"/>
              <a:gd name="connsiteY1" fmla="*/ 152401 h 637309"/>
              <a:gd name="connsiteX2" fmla="*/ 46182 w 1293091"/>
              <a:gd name="connsiteY2" fmla="*/ 207819 h 637309"/>
              <a:gd name="connsiteX3" fmla="*/ 87746 w 1293091"/>
              <a:gd name="connsiteY3" fmla="*/ 581891 h 637309"/>
              <a:gd name="connsiteX4" fmla="*/ 420255 w 1293091"/>
              <a:gd name="connsiteY4" fmla="*/ 540328 h 637309"/>
              <a:gd name="connsiteX5" fmla="*/ 572655 w 1293091"/>
              <a:gd name="connsiteY5" fmla="*/ 443346 h 637309"/>
              <a:gd name="connsiteX6" fmla="*/ 946728 w 1293091"/>
              <a:gd name="connsiteY6" fmla="*/ 443346 h 637309"/>
              <a:gd name="connsiteX7" fmla="*/ 1112982 w 1293091"/>
              <a:gd name="connsiteY7" fmla="*/ 374073 h 637309"/>
              <a:gd name="connsiteX8" fmla="*/ 1265382 w 1293091"/>
              <a:gd name="connsiteY8" fmla="*/ 180110 h 637309"/>
              <a:gd name="connsiteX9" fmla="*/ 1265382 w 1293091"/>
              <a:gd name="connsiteY9" fmla="*/ 55419 h 637309"/>
              <a:gd name="connsiteX10" fmla="*/ 1099128 w 1293091"/>
              <a:gd name="connsiteY10" fmla="*/ 69273 h 637309"/>
              <a:gd name="connsiteX11" fmla="*/ 808182 w 1293091"/>
              <a:gd name="connsiteY11" fmla="*/ 69273 h 637309"/>
              <a:gd name="connsiteX12" fmla="*/ 614219 w 1293091"/>
              <a:gd name="connsiteY12" fmla="*/ 13855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3091" h="637309">
                <a:moveTo>
                  <a:pt x="614219" y="13855"/>
                </a:moveTo>
                <a:cubicBezTo>
                  <a:pt x="540328" y="27710"/>
                  <a:pt x="459510" y="120074"/>
                  <a:pt x="364837" y="152401"/>
                </a:cubicBezTo>
                <a:cubicBezTo>
                  <a:pt x="270164" y="184728"/>
                  <a:pt x="92364" y="136237"/>
                  <a:pt x="46182" y="207819"/>
                </a:cubicBezTo>
                <a:cubicBezTo>
                  <a:pt x="0" y="279401"/>
                  <a:pt x="25401" y="526473"/>
                  <a:pt x="87746" y="581891"/>
                </a:cubicBezTo>
                <a:cubicBezTo>
                  <a:pt x="150091" y="637309"/>
                  <a:pt x="339437" y="563419"/>
                  <a:pt x="420255" y="540328"/>
                </a:cubicBezTo>
                <a:cubicBezTo>
                  <a:pt x="501073" y="517237"/>
                  <a:pt x="484910" y="459510"/>
                  <a:pt x="572655" y="443346"/>
                </a:cubicBezTo>
                <a:cubicBezTo>
                  <a:pt x="660400" y="427182"/>
                  <a:pt x="856674" y="454892"/>
                  <a:pt x="946728" y="443346"/>
                </a:cubicBezTo>
                <a:cubicBezTo>
                  <a:pt x="1036783" y="431801"/>
                  <a:pt x="1059873" y="417946"/>
                  <a:pt x="1112982" y="374073"/>
                </a:cubicBezTo>
                <a:cubicBezTo>
                  <a:pt x="1166091" y="330200"/>
                  <a:pt x="1239982" y="233219"/>
                  <a:pt x="1265382" y="180110"/>
                </a:cubicBezTo>
                <a:cubicBezTo>
                  <a:pt x="1290782" y="127001"/>
                  <a:pt x="1293091" y="73892"/>
                  <a:pt x="1265382" y="55419"/>
                </a:cubicBezTo>
                <a:cubicBezTo>
                  <a:pt x="1237673" y="36946"/>
                  <a:pt x="1175328" y="66964"/>
                  <a:pt x="1099128" y="69273"/>
                </a:cubicBezTo>
                <a:cubicBezTo>
                  <a:pt x="1022928" y="71582"/>
                  <a:pt x="884382" y="76200"/>
                  <a:pt x="808182" y="69273"/>
                </a:cubicBezTo>
                <a:cubicBezTo>
                  <a:pt x="731982" y="62346"/>
                  <a:pt x="688110" y="0"/>
                  <a:pt x="614219" y="13855"/>
                </a:cubicBez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14870"/>
            <a:ext cx="2281239" cy="181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5276850"/>
            <a:ext cx="22669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</a:t>
            </a:r>
            <a:r>
              <a:rPr lang="el-GR" sz="2400" b="1" u="sng" dirty="0" smtClean="0">
                <a:solidFill>
                  <a:srgbClr val="FF0000"/>
                </a:solidFill>
              </a:rPr>
              <a:t>Άλπεις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λεύθερη σχεδίαση"/>
          <p:cNvSpPr/>
          <p:nvPr/>
        </p:nvSpPr>
        <p:spPr>
          <a:xfrm>
            <a:off x="1865745" y="5043054"/>
            <a:ext cx="1293091" cy="637309"/>
          </a:xfrm>
          <a:custGeom>
            <a:avLst/>
            <a:gdLst>
              <a:gd name="connsiteX0" fmla="*/ 614219 w 1293091"/>
              <a:gd name="connsiteY0" fmla="*/ 13855 h 637309"/>
              <a:gd name="connsiteX1" fmla="*/ 364837 w 1293091"/>
              <a:gd name="connsiteY1" fmla="*/ 152401 h 637309"/>
              <a:gd name="connsiteX2" fmla="*/ 46182 w 1293091"/>
              <a:gd name="connsiteY2" fmla="*/ 207819 h 637309"/>
              <a:gd name="connsiteX3" fmla="*/ 87746 w 1293091"/>
              <a:gd name="connsiteY3" fmla="*/ 581891 h 637309"/>
              <a:gd name="connsiteX4" fmla="*/ 420255 w 1293091"/>
              <a:gd name="connsiteY4" fmla="*/ 540328 h 637309"/>
              <a:gd name="connsiteX5" fmla="*/ 572655 w 1293091"/>
              <a:gd name="connsiteY5" fmla="*/ 443346 h 637309"/>
              <a:gd name="connsiteX6" fmla="*/ 946728 w 1293091"/>
              <a:gd name="connsiteY6" fmla="*/ 443346 h 637309"/>
              <a:gd name="connsiteX7" fmla="*/ 1112982 w 1293091"/>
              <a:gd name="connsiteY7" fmla="*/ 374073 h 637309"/>
              <a:gd name="connsiteX8" fmla="*/ 1265382 w 1293091"/>
              <a:gd name="connsiteY8" fmla="*/ 180110 h 637309"/>
              <a:gd name="connsiteX9" fmla="*/ 1265382 w 1293091"/>
              <a:gd name="connsiteY9" fmla="*/ 55419 h 637309"/>
              <a:gd name="connsiteX10" fmla="*/ 1099128 w 1293091"/>
              <a:gd name="connsiteY10" fmla="*/ 69273 h 637309"/>
              <a:gd name="connsiteX11" fmla="*/ 808182 w 1293091"/>
              <a:gd name="connsiteY11" fmla="*/ 69273 h 637309"/>
              <a:gd name="connsiteX12" fmla="*/ 614219 w 1293091"/>
              <a:gd name="connsiteY12" fmla="*/ 13855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3091" h="637309">
                <a:moveTo>
                  <a:pt x="614219" y="13855"/>
                </a:moveTo>
                <a:cubicBezTo>
                  <a:pt x="540328" y="27710"/>
                  <a:pt x="459510" y="120074"/>
                  <a:pt x="364837" y="152401"/>
                </a:cubicBezTo>
                <a:cubicBezTo>
                  <a:pt x="270164" y="184728"/>
                  <a:pt x="92364" y="136237"/>
                  <a:pt x="46182" y="207819"/>
                </a:cubicBezTo>
                <a:cubicBezTo>
                  <a:pt x="0" y="279401"/>
                  <a:pt x="25401" y="526473"/>
                  <a:pt x="87746" y="581891"/>
                </a:cubicBezTo>
                <a:cubicBezTo>
                  <a:pt x="150091" y="637309"/>
                  <a:pt x="339437" y="563419"/>
                  <a:pt x="420255" y="540328"/>
                </a:cubicBezTo>
                <a:cubicBezTo>
                  <a:pt x="501073" y="517237"/>
                  <a:pt x="484910" y="459510"/>
                  <a:pt x="572655" y="443346"/>
                </a:cubicBezTo>
                <a:cubicBezTo>
                  <a:pt x="660400" y="427182"/>
                  <a:pt x="856674" y="454892"/>
                  <a:pt x="946728" y="443346"/>
                </a:cubicBezTo>
                <a:cubicBezTo>
                  <a:pt x="1036783" y="431801"/>
                  <a:pt x="1059873" y="417946"/>
                  <a:pt x="1112982" y="374073"/>
                </a:cubicBezTo>
                <a:cubicBezTo>
                  <a:pt x="1166091" y="330200"/>
                  <a:pt x="1239982" y="233219"/>
                  <a:pt x="1265382" y="180110"/>
                </a:cubicBezTo>
                <a:cubicBezTo>
                  <a:pt x="1290782" y="127001"/>
                  <a:pt x="1293091" y="73892"/>
                  <a:pt x="1265382" y="55419"/>
                </a:cubicBezTo>
                <a:cubicBezTo>
                  <a:pt x="1237673" y="36946"/>
                  <a:pt x="1175328" y="66964"/>
                  <a:pt x="1099128" y="69273"/>
                </a:cubicBezTo>
                <a:cubicBezTo>
                  <a:pt x="1022928" y="71582"/>
                  <a:pt x="884382" y="76200"/>
                  <a:pt x="808182" y="69273"/>
                </a:cubicBezTo>
                <a:cubicBezTo>
                  <a:pt x="731982" y="62346"/>
                  <a:pt x="688110" y="0"/>
                  <a:pt x="614219" y="13855"/>
                </a:cubicBezTo>
                <a:close/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7072298" y="1643050"/>
            <a:ext cx="2071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Άλπεις εκτείνονται στις χώρες: Ελβετία, Γαλλία, Γερμανία, Ιταλία, Αυστρία, Σλοβενία και Κροατία, Λιχτενστάιν. (8 διαφορετικές χώρες)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</a:t>
            </a:r>
            <a:r>
              <a:rPr lang="el-GR" sz="2400" b="1" u="sng" dirty="0" smtClean="0">
                <a:solidFill>
                  <a:srgbClr val="FF0000"/>
                </a:solidFill>
              </a:rPr>
              <a:t>Δειναρικές Άλπεις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23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Ελεύθερη σχεδίαση"/>
          <p:cNvSpPr/>
          <p:nvPr/>
        </p:nvSpPr>
        <p:spPr>
          <a:xfrm>
            <a:off x="2780146" y="5403273"/>
            <a:ext cx="674254" cy="743527"/>
          </a:xfrm>
          <a:custGeom>
            <a:avLst/>
            <a:gdLst>
              <a:gd name="connsiteX0" fmla="*/ 115454 w 674254"/>
              <a:gd name="connsiteY0" fmla="*/ 0 h 743527"/>
              <a:gd name="connsiteX1" fmla="*/ 350981 w 674254"/>
              <a:gd name="connsiteY1" fmla="*/ 180109 h 743527"/>
              <a:gd name="connsiteX2" fmla="*/ 517236 w 674254"/>
              <a:gd name="connsiteY2" fmla="*/ 318654 h 743527"/>
              <a:gd name="connsiteX3" fmla="*/ 628072 w 674254"/>
              <a:gd name="connsiteY3" fmla="*/ 457200 h 743527"/>
              <a:gd name="connsiteX4" fmla="*/ 669636 w 674254"/>
              <a:gd name="connsiteY4" fmla="*/ 581891 h 743527"/>
              <a:gd name="connsiteX5" fmla="*/ 655781 w 674254"/>
              <a:gd name="connsiteY5" fmla="*/ 706582 h 743527"/>
              <a:gd name="connsiteX6" fmla="*/ 600363 w 674254"/>
              <a:gd name="connsiteY6" fmla="*/ 734291 h 743527"/>
              <a:gd name="connsiteX7" fmla="*/ 572654 w 674254"/>
              <a:gd name="connsiteY7" fmla="*/ 651163 h 743527"/>
              <a:gd name="connsiteX8" fmla="*/ 544945 w 674254"/>
              <a:gd name="connsiteY8" fmla="*/ 554182 h 743527"/>
              <a:gd name="connsiteX9" fmla="*/ 350981 w 674254"/>
              <a:gd name="connsiteY9" fmla="*/ 387927 h 743527"/>
              <a:gd name="connsiteX10" fmla="*/ 129309 w 674254"/>
              <a:gd name="connsiteY10" fmla="*/ 221672 h 743527"/>
              <a:gd name="connsiteX11" fmla="*/ 4618 w 674254"/>
              <a:gd name="connsiteY11" fmla="*/ 41563 h 743527"/>
              <a:gd name="connsiteX12" fmla="*/ 157018 w 674254"/>
              <a:gd name="connsiteY12" fmla="*/ 55418 h 743527"/>
              <a:gd name="connsiteX13" fmla="*/ 157018 w 674254"/>
              <a:gd name="connsiteY13" fmla="*/ 55418 h 74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4254" h="743527">
                <a:moveTo>
                  <a:pt x="115454" y="0"/>
                </a:moveTo>
                <a:cubicBezTo>
                  <a:pt x="202045" y="65809"/>
                  <a:pt x="284017" y="127000"/>
                  <a:pt x="350981" y="180109"/>
                </a:cubicBezTo>
                <a:cubicBezTo>
                  <a:pt x="417945" y="233218"/>
                  <a:pt x="471054" y="272472"/>
                  <a:pt x="517236" y="318654"/>
                </a:cubicBezTo>
                <a:cubicBezTo>
                  <a:pt x="563418" y="364836"/>
                  <a:pt x="602672" y="413327"/>
                  <a:pt x="628072" y="457200"/>
                </a:cubicBezTo>
                <a:cubicBezTo>
                  <a:pt x="653472" y="501073"/>
                  <a:pt x="665018" y="540327"/>
                  <a:pt x="669636" y="581891"/>
                </a:cubicBezTo>
                <a:cubicBezTo>
                  <a:pt x="674254" y="623455"/>
                  <a:pt x="667327" y="681182"/>
                  <a:pt x="655781" y="706582"/>
                </a:cubicBezTo>
                <a:cubicBezTo>
                  <a:pt x="644235" y="731982"/>
                  <a:pt x="614217" y="743527"/>
                  <a:pt x="600363" y="734291"/>
                </a:cubicBezTo>
                <a:cubicBezTo>
                  <a:pt x="586509" y="725055"/>
                  <a:pt x="581890" y="681181"/>
                  <a:pt x="572654" y="651163"/>
                </a:cubicBezTo>
                <a:cubicBezTo>
                  <a:pt x="563418" y="621145"/>
                  <a:pt x="581891" y="598055"/>
                  <a:pt x="544945" y="554182"/>
                </a:cubicBezTo>
                <a:cubicBezTo>
                  <a:pt x="508000" y="510309"/>
                  <a:pt x="420254" y="443345"/>
                  <a:pt x="350981" y="387927"/>
                </a:cubicBezTo>
                <a:cubicBezTo>
                  <a:pt x="281708" y="332509"/>
                  <a:pt x="187036" y="279399"/>
                  <a:pt x="129309" y="221672"/>
                </a:cubicBezTo>
                <a:cubicBezTo>
                  <a:pt x="71582" y="163945"/>
                  <a:pt x="0" y="69272"/>
                  <a:pt x="4618" y="41563"/>
                </a:cubicBezTo>
                <a:cubicBezTo>
                  <a:pt x="9236" y="13854"/>
                  <a:pt x="157018" y="55418"/>
                  <a:pt x="157018" y="55418"/>
                </a:cubicBezTo>
                <a:lnTo>
                  <a:pt x="157018" y="55418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</a:t>
            </a:r>
            <a:r>
              <a:rPr lang="el-GR" sz="2400" b="1" u="sng" dirty="0" smtClean="0">
                <a:solidFill>
                  <a:srgbClr val="FF0000"/>
                </a:solidFill>
              </a:rPr>
              <a:t>Αίμος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3618345" y="5708073"/>
            <a:ext cx="683491" cy="334818"/>
          </a:xfrm>
          <a:custGeom>
            <a:avLst/>
            <a:gdLst>
              <a:gd name="connsiteX0" fmla="*/ 316346 w 683491"/>
              <a:gd name="connsiteY0" fmla="*/ 27709 h 334818"/>
              <a:gd name="connsiteX1" fmla="*/ 177800 w 683491"/>
              <a:gd name="connsiteY1" fmla="*/ 0 h 334818"/>
              <a:gd name="connsiteX2" fmla="*/ 177800 w 683491"/>
              <a:gd name="connsiteY2" fmla="*/ 0 h 334818"/>
              <a:gd name="connsiteX3" fmla="*/ 25400 w 683491"/>
              <a:gd name="connsiteY3" fmla="*/ 41563 h 334818"/>
              <a:gd name="connsiteX4" fmla="*/ 25400 w 683491"/>
              <a:gd name="connsiteY4" fmla="*/ 180109 h 334818"/>
              <a:gd name="connsiteX5" fmla="*/ 66964 w 683491"/>
              <a:gd name="connsiteY5" fmla="*/ 277091 h 334818"/>
              <a:gd name="connsiteX6" fmla="*/ 108528 w 683491"/>
              <a:gd name="connsiteY6" fmla="*/ 332509 h 334818"/>
              <a:gd name="connsiteX7" fmla="*/ 302491 w 683491"/>
              <a:gd name="connsiteY7" fmla="*/ 263236 h 334818"/>
              <a:gd name="connsiteX8" fmla="*/ 413328 w 683491"/>
              <a:gd name="connsiteY8" fmla="*/ 249382 h 334818"/>
              <a:gd name="connsiteX9" fmla="*/ 551873 w 683491"/>
              <a:gd name="connsiteY9" fmla="*/ 96982 h 334818"/>
              <a:gd name="connsiteX10" fmla="*/ 635000 w 683491"/>
              <a:gd name="connsiteY10" fmla="*/ 41563 h 334818"/>
              <a:gd name="connsiteX11" fmla="*/ 260928 w 683491"/>
              <a:gd name="connsiteY11" fmla="*/ 55418 h 334818"/>
              <a:gd name="connsiteX12" fmla="*/ 39255 w 683491"/>
              <a:gd name="connsiteY12" fmla="*/ 55418 h 33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3491" h="334818">
                <a:moveTo>
                  <a:pt x="316346" y="27709"/>
                </a:moveTo>
                <a:lnTo>
                  <a:pt x="177800" y="0"/>
                </a:lnTo>
                <a:lnTo>
                  <a:pt x="177800" y="0"/>
                </a:lnTo>
                <a:cubicBezTo>
                  <a:pt x="152400" y="6927"/>
                  <a:pt x="50800" y="11545"/>
                  <a:pt x="25400" y="41563"/>
                </a:cubicBezTo>
                <a:cubicBezTo>
                  <a:pt x="0" y="71581"/>
                  <a:pt x="18473" y="140854"/>
                  <a:pt x="25400" y="180109"/>
                </a:cubicBezTo>
                <a:cubicBezTo>
                  <a:pt x="32327" y="219364"/>
                  <a:pt x="53109" y="251691"/>
                  <a:pt x="66964" y="277091"/>
                </a:cubicBezTo>
                <a:cubicBezTo>
                  <a:pt x="80819" y="302491"/>
                  <a:pt x="69273" y="334818"/>
                  <a:pt x="108528" y="332509"/>
                </a:cubicBezTo>
                <a:cubicBezTo>
                  <a:pt x="147783" y="330200"/>
                  <a:pt x="251691" y="277090"/>
                  <a:pt x="302491" y="263236"/>
                </a:cubicBezTo>
                <a:cubicBezTo>
                  <a:pt x="353291" y="249382"/>
                  <a:pt x="371764" y="277091"/>
                  <a:pt x="413328" y="249382"/>
                </a:cubicBezTo>
                <a:cubicBezTo>
                  <a:pt x="454892" y="221673"/>
                  <a:pt x="514928" y="131618"/>
                  <a:pt x="551873" y="96982"/>
                </a:cubicBezTo>
                <a:cubicBezTo>
                  <a:pt x="588818" y="62346"/>
                  <a:pt x="683491" y="48490"/>
                  <a:pt x="635000" y="41563"/>
                </a:cubicBezTo>
                <a:cubicBezTo>
                  <a:pt x="586509" y="34636"/>
                  <a:pt x="360219" y="53109"/>
                  <a:pt x="260928" y="55418"/>
                </a:cubicBezTo>
                <a:cubicBezTo>
                  <a:pt x="161637" y="57727"/>
                  <a:pt x="100446" y="56572"/>
                  <a:pt x="39255" y="55418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-22650"/>
            <a:ext cx="3143240" cy="213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Ευρωπαϊκές οροσειρές –</a:t>
            </a:r>
            <a:r>
              <a:rPr lang="el-GR" sz="2400" b="1" u="sng" dirty="0" smtClean="0">
                <a:solidFill>
                  <a:srgbClr val="FF0000"/>
                </a:solidFill>
              </a:rPr>
              <a:t>Αίμος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εύθερη σχεδίαση"/>
          <p:cNvSpPr/>
          <p:nvPr/>
        </p:nvSpPr>
        <p:spPr>
          <a:xfrm>
            <a:off x="3618345" y="5708073"/>
            <a:ext cx="683491" cy="334818"/>
          </a:xfrm>
          <a:custGeom>
            <a:avLst/>
            <a:gdLst>
              <a:gd name="connsiteX0" fmla="*/ 316346 w 683491"/>
              <a:gd name="connsiteY0" fmla="*/ 27709 h 334818"/>
              <a:gd name="connsiteX1" fmla="*/ 177800 w 683491"/>
              <a:gd name="connsiteY1" fmla="*/ 0 h 334818"/>
              <a:gd name="connsiteX2" fmla="*/ 177800 w 683491"/>
              <a:gd name="connsiteY2" fmla="*/ 0 h 334818"/>
              <a:gd name="connsiteX3" fmla="*/ 25400 w 683491"/>
              <a:gd name="connsiteY3" fmla="*/ 41563 h 334818"/>
              <a:gd name="connsiteX4" fmla="*/ 25400 w 683491"/>
              <a:gd name="connsiteY4" fmla="*/ 180109 h 334818"/>
              <a:gd name="connsiteX5" fmla="*/ 66964 w 683491"/>
              <a:gd name="connsiteY5" fmla="*/ 277091 h 334818"/>
              <a:gd name="connsiteX6" fmla="*/ 108528 w 683491"/>
              <a:gd name="connsiteY6" fmla="*/ 332509 h 334818"/>
              <a:gd name="connsiteX7" fmla="*/ 302491 w 683491"/>
              <a:gd name="connsiteY7" fmla="*/ 263236 h 334818"/>
              <a:gd name="connsiteX8" fmla="*/ 413328 w 683491"/>
              <a:gd name="connsiteY8" fmla="*/ 249382 h 334818"/>
              <a:gd name="connsiteX9" fmla="*/ 551873 w 683491"/>
              <a:gd name="connsiteY9" fmla="*/ 96982 h 334818"/>
              <a:gd name="connsiteX10" fmla="*/ 635000 w 683491"/>
              <a:gd name="connsiteY10" fmla="*/ 41563 h 334818"/>
              <a:gd name="connsiteX11" fmla="*/ 260928 w 683491"/>
              <a:gd name="connsiteY11" fmla="*/ 55418 h 334818"/>
              <a:gd name="connsiteX12" fmla="*/ 39255 w 683491"/>
              <a:gd name="connsiteY12" fmla="*/ 55418 h 33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3491" h="334818">
                <a:moveTo>
                  <a:pt x="316346" y="27709"/>
                </a:moveTo>
                <a:lnTo>
                  <a:pt x="177800" y="0"/>
                </a:lnTo>
                <a:lnTo>
                  <a:pt x="177800" y="0"/>
                </a:lnTo>
                <a:cubicBezTo>
                  <a:pt x="152400" y="6927"/>
                  <a:pt x="50800" y="11545"/>
                  <a:pt x="25400" y="41563"/>
                </a:cubicBezTo>
                <a:cubicBezTo>
                  <a:pt x="0" y="71581"/>
                  <a:pt x="18473" y="140854"/>
                  <a:pt x="25400" y="180109"/>
                </a:cubicBezTo>
                <a:cubicBezTo>
                  <a:pt x="32327" y="219364"/>
                  <a:pt x="53109" y="251691"/>
                  <a:pt x="66964" y="277091"/>
                </a:cubicBezTo>
                <a:cubicBezTo>
                  <a:pt x="80819" y="302491"/>
                  <a:pt x="69273" y="334818"/>
                  <a:pt x="108528" y="332509"/>
                </a:cubicBezTo>
                <a:cubicBezTo>
                  <a:pt x="147783" y="330200"/>
                  <a:pt x="251691" y="277090"/>
                  <a:pt x="302491" y="263236"/>
                </a:cubicBezTo>
                <a:cubicBezTo>
                  <a:pt x="353291" y="249382"/>
                  <a:pt x="371764" y="277091"/>
                  <a:pt x="413328" y="249382"/>
                </a:cubicBezTo>
                <a:cubicBezTo>
                  <a:pt x="454892" y="221673"/>
                  <a:pt x="514928" y="131618"/>
                  <a:pt x="551873" y="96982"/>
                </a:cubicBezTo>
                <a:cubicBezTo>
                  <a:pt x="588818" y="62346"/>
                  <a:pt x="683491" y="48490"/>
                  <a:pt x="635000" y="41563"/>
                </a:cubicBezTo>
                <a:cubicBezTo>
                  <a:pt x="586509" y="34636"/>
                  <a:pt x="360219" y="53109"/>
                  <a:pt x="260928" y="55418"/>
                </a:cubicBezTo>
                <a:cubicBezTo>
                  <a:pt x="161637" y="57727"/>
                  <a:pt x="100446" y="56572"/>
                  <a:pt x="39255" y="55418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- TextBox"/>
          <p:cNvSpPr txBox="1"/>
          <p:nvPr/>
        </p:nvSpPr>
        <p:spPr>
          <a:xfrm>
            <a:off x="7143768" y="1714488"/>
            <a:ext cx="1643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Βρίσκεται στη Βουλγαρία. Ονομάζεται και </a:t>
            </a:r>
            <a:r>
              <a:rPr lang="el-GR" dirty="0" err="1" smtClean="0"/>
              <a:t>Μπαλκάν</a:t>
            </a:r>
            <a:r>
              <a:rPr lang="el-GR" dirty="0" smtClean="0"/>
              <a:t>,. Από αυτόν  προέρχεται και η ονομασία Βαλκάνια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Πεδιάδες της Ευρώπης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1500166" y="4714884"/>
            <a:ext cx="2071702" cy="21431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0" y="428625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/>
              <a:t>Βόρειοευρωπαϊκή</a:t>
            </a:r>
            <a:r>
              <a:rPr lang="el-GR" sz="2000" dirty="0" smtClean="0"/>
              <a:t> πεδιάδα</a:t>
            </a:r>
            <a:endParaRPr lang="en-US" sz="2000" dirty="0" smtClean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5400000" flipH="1" flipV="1">
            <a:off x="4893471" y="3821909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Ελεύθερη σχεδίαση"/>
          <p:cNvSpPr/>
          <p:nvPr/>
        </p:nvSpPr>
        <p:spPr>
          <a:xfrm>
            <a:off x="3455963" y="2668172"/>
            <a:ext cx="2785403" cy="2825262"/>
          </a:xfrm>
          <a:custGeom>
            <a:avLst/>
            <a:gdLst>
              <a:gd name="connsiteX0" fmla="*/ 1509932 w 2785403"/>
              <a:gd name="connsiteY0" fmla="*/ 1144173 h 2825262"/>
              <a:gd name="connsiteX1" fmla="*/ 1903828 w 2785403"/>
              <a:gd name="connsiteY1" fmla="*/ 736210 h 2825262"/>
              <a:gd name="connsiteX2" fmla="*/ 2128911 w 2785403"/>
              <a:gd name="connsiteY2" fmla="*/ 342314 h 2825262"/>
              <a:gd name="connsiteX3" fmla="*/ 2325859 w 2785403"/>
              <a:gd name="connsiteY3" fmla="*/ 103163 h 2825262"/>
              <a:gd name="connsiteX4" fmla="*/ 2593145 w 2785403"/>
              <a:gd name="connsiteY4" fmla="*/ 4690 h 2825262"/>
              <a:gd name="connsiteX5" fmla="*/ 2747889 w 2785403"/>
              <a:gd name="connsiteY5" fmla="*/ 117231 h 2825262"/>
              <a:gd name="connsiteX6" fmla="*/ 2776025 w 2785403"/>
              <a:gd name="connsiteY6" fmla="*/ 708074 h 2825262"/>
              <a:gd name="connsiteX7" fmla="*/ 2691619 w 2785403"/>
              <a:gd name="connsiteY7" fmla="*/ 1214511 h 2825262"/>
              <a:gd name="connsiteX8" fmla="*/ 2565009 w 2785403"/>
              <a:gd name="connsiteY8" fmla="*/ 1749083 h 2825262"/>
              <a:gd name="connsiteX9" fmla="*/ 2522806 w 2785403"/>
              <a:gd name="connsiteY9" fmla="*/ 2128911 h 2825262"/>
              <a:gd name="connsiteX10" fmla="*/ 2339926 w 2785403"/>
              <a:gd name="connsiteY10" fmla="*/ 2241453 h 2825262"/>
              <a:gd name="connsiteX11" fmla="*/ 1917895 w 2785403"/>
              <a:gd name="connsiteY11" fmla="*/ 2255520 h 2825262"/>
              <a:gd name="connsiteX12" fmla="*/ 1312985 w 2785403"/>
              <a:gd name="connsiteY12" fmla="*/ 2410265 h 2825262"/>
              <a:gd name="connsiteX13" fmla="*/ 454855 w 2785403"/>
              <a:gd name="connsiteY13" fmla="*/ 2663483 h 2825262"/>
              <a:gd name="connsiteX14" fmla="*/ 131299 w 2785403"/>
              <a:gd name="connsiteY14" fmla="*/ 2790093 h 2825262"/>
              <a:gd name="connsiteX15" fmla="*/ 46892 w 2785403"/>
              <a:gd name="connsiteY15" fmla="*/ 2452468 h 2825262"/>
              <a:gd name="connsiteX16" fmla="*/ 75028 w 2785403"/>
              <a:gd name="connsiteY16" fmla="*/ 2100776 h 2825262"/>
              <a:gd name="connsiteX17" fmla="*/ 497059 w 2785403"/>
              <a:gd name="connsiteY17" fmla="*/ 1706880 h 2825262"/>
              <a:gd name="connsiteX18" fmla="*/ 1031631 w 2785403"/>
              <a:gd name="connsiteY18" fmla="*/ 1594339 h 2825262"/>
              <a:gd name="connsiteX19" fmla="*/ 1270782 w 2785403"/>
              <a:gd name="connsiteY19" fmla="*/ 1369256 h 2825262"/>
              <a:gd name="connsiteX20" fmla="*/ 1312985 w 2785403"/>
              <a:gd name="connsiteY20" fmla="*/ 1228579 h 2825262"/>
              <a:gd name="connsiteX21" fmla="*/ 1594339 w 2785403"/>
              <a:gd name="connsiteY21" fmla="*/ 1087902 h 282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85403" h="2825262">
                <a:moveTo>
                  <a:pt x="1509932" y="1144173"/>
                </a:moveTo>
                <a:cubicBezTo>
                  <a:pt x="1655298" y="1007013"/>
                  <a:pt x="1800665" y="869853"/>
                  <a:pt x="1903828" y="736210"/>
                </a:cubicBezTo>
                <a:cubicBezTo>
                  <a:pt x="2006991" y="602567"/>
                  <a:pt x="2058573" y="447822"/>
                  <a:pt x="2128911" y="342314"/>
                </a:cubicBezTo>
                <a:cubicBezTo>
                  <a:pt x="2199249" y="236806"/>
                  <a:pt x="2248487" y="159434"/>
                  <a:pt x="2325859" y="103163"/>
                </a:cubicBezTo>
                <a:cubicBezTo>
                  <a:pt x="2403231" y="46892"/>
                  <a:pt x="2522807" y="2345"/>
                  <a:pt x="2593145" y="4690"/>
                </a:cubicBezTo>
                <a:cubicBezTo>
                  <a:pt x="2663483" y="7035"/>
                  <a:pt x="2717409" y="0"/>
                  <a:pt x="2747889" y="117231"/>
                </a:cubicBezTo>
                <a:cubicBezTo>
                  <a:pt x="2778369" y="234462"/>
                  <a:pt x="2785403" y="525194"/>
                  <a:pt x="2776025" y="708074"/>
                </a:cubicBezTo>
                <a:cubicBezTo>
                  <a:pt x="2766647" y="890954"/>
                  <a:pt x="2726788" y="1041010"/>
                  <a:pt x="2691619" y="1214511"/>
                </a:cubicBezTo>
                <a:cubicBezTo>
                  <a:pt x="2656450" y="1388012"/>
                  <a:pt x="2593144" y="1596683"/>
                  <a:pt x="2565009" y="1749083"/>
                </a:cubicBezTo>
                <a:cubicBezTo>
                  <a:pt x="2536874" y="1901483"/>
                  <a:pt x="2560320" y="2046849"/>
                  <a:pt x="2522806" y="2128911"/>
                </a:cubicBezTo>
                <a:cubicBezTo>
                  <a:pt x="2485292" y="2210973"/>
                  <a:pt x="2440745" y="2220352"/>
                  <a:pt x="2339926" y="2241453"/>
                </a:cubicBezTo>
                <a:cubicBezTo>
                  <a:pt x="2239108" y="2262555"/>
                  <a:pt x="2089052" y="2227385"/>
                  <a:pt x="1917895" y="2255520"/>
                </a:cubicBezTo>
                <a:cubicBezTo>
                  <a:pt x="1746738" y="2283655"/>
                  <a:pt x="1556825" y="2342271"/>
                  <a:pt x="1312985" y="2410265"/>
                </a:cubicBezTo>
                <a:cubicBezTo>
                  <a:pt x="1069145" y="2478259"/>
                  <a:pt x="651803" y="2600178"/>
                  <a:pt x="454855" y="2663483"/>
                </a:cubicBezTo>
                <a:cubicBezTo>
                  <a:pt x="257907" y="2726788"/>
                  <a:pt x="199293" y="2825262"/>
                  <a:pt x="131299" y="2790093"/>
                </a:cubicBezTo>
                <a:cubicBezTo>
                  <a:pt x="63305" y="2754924"/>
                  <a:pt x="56270" y="2567354"/>
                  <a:pt x="46892" y="2452468"/>
                </a:cubicBezTo>
                <a:cubicBezTo>
                  <a:pt x="37514" y="2337582"/>
                  <a:pt x="0" y="2225041"/>
                  <a:pt x="75028" y="2100776"/>
                </a:cubicBezTo>
                <a:cubicBezTo>
                  <a:pt x="150056" y="1976511"/>
                  <a:pt x="337625" y="1791286"/>
                  <a:pt x="497059" y="1706880"/>
                </a:cubicBezTo>
                <a:cubicBezTo>
                  <a:pt x="656493" y="1622474"/>
                  <a:pt x="902677" y="1650610"/>
                  <a:pt x="1031631" y="1594339"/>
                </a:cubicBezTo>
                <a:cubicBezTo>
                  <a:pt x="1160585" y="1538068"/>
                  <a:pt x="1223890" y="1430216"/>
                  <a:pt x="1270782" y="1369256"/>
                </a:cubicBezTo>
                <a:cubicBezTo>
                  <a:pt x="1317674" y="1308296"/>
                  <a:pt x="1259059" y="1275471"/>
                  <a:pt x="1312985" y="1228579"/>
                </a:cubicBezTo>
                <a:cubicBezTo>
                  <a:pt x="1366911" y="1181687"/>
                  <a:pt x="1480625" y="1134794"/>
                  <a:pt x="1594339" y="1087902"/>
                </a:cubicBezTo>
              </a:path>
            </a:pathLst>
          </a:cu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857256" cy="85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5716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Πεδιάδες της Ευρώπης</a:t>
            </a:r>
            <a:endParaRPr lang="en-US" sz="2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60909"/>
            <a:ext cx="6929454" cy="51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6429388" y="1928802"/>
            <a:ext cx="1714512" cy="14287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000760" y="78579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Ρώσικη   πεδιάδα</a:t>
            </a:r>
            <a:endParaRPr lang="en-US" sz="2000" dirty="0" smtClean="0"/>
          </a:p>
        </p:txBody>
      </p:sp>
      <p:sp>
        <p:nvSpPr>
          <p:cNvPr id="8" name="7 - Ελεύθερη σχεδίαση"/>
          <p:cNvSpPr/>
          <p:nvPr/>
        </p:nvSpPr>
        <p:spPr>
          <a:xfrm>
            <a:off x="5859194" y="2159391"/>
            <a:ext cx="2890911" cy="3024554"/>
          </a:xfrm>
          <a:custGeom>
            <a:avLst/>
            <a:gdLst>
              <a:gd name="connsiteX0" fmla="*/ 63304 w 2890911"/>
              <a:gd name="connsiteY0" fmla="*/ 457200 h 3024554"/>
              <a:gd name="connsiteX1" fmla="*/ 147711 w 2890911"/>
              <a:gd name="connsiteY1" fmla="*/ 429064 h 3024554"/>
              <a:gd name="connsiteX2" fmla="*/ 1329397 w 2890911"/>
              <a:gd name="connsiteY2" fmla="*/ 161778 h 3024554"/>
              <a:gd name="connsiteX3" fmla="*/ 1765495 w 2890911"/>
              <a:gd name="connsiteY3" fmla="*/ 119575 h 3024554"/>
              <a:gd name="connsiteX4" fmla="*/ 2103120 w 2890911"/>
              <a:gd name="connsiteY4" fmla="*/ 879231 h 3024554"/>
              <a:gd name="connsiteX5" fmla="*/ 2384474 w 2890911"/>
              <a:gd name="connsiteY5" fmla="*/ 1104314 h 3024554"/>
              <a:gd name="connsiteX6" fmla="*/ 2623624 w 2890911"/>
              <a:gd name="connsiteY6" fmla="*/ 1568547 h 3024554"/>
              <a:gd name="connsiteX7" fmla="*/ 2876843 w 2890911"/>
              <a:gd name="connsiteY7" fmla="*/ 2074984 h 3024554"/>
              <a:gd name="connsiteX8" fmla="*/ 2708031 w 2890911"/>
              <a:gd name="connsiteY8" fmla="*/ 2609557 h 3024554"/>
              <a:gd name="connsiteX9" fmla="*/ 2370406 w 2890911"/>
              <a:gd name="connsiteY9" fmla="*/ 2947181 h 3024554"/>
              <a:gd name="connsiteX10" fmla="*/ 1765495 w 2890911"/>
              <a:gd name="connsiteY10" fmla="*/ 3017520 h 3024554"/>
              <a:gd name="connsiteX11" fmla="*/ 1048043 w 2890911"/>
              <a:gd name="connsiteY11" fmla="*/ 2989384 h 3024554"/>
              <a:gd name="connsiteX12" fmla="*/ 583809 w 2890911"/>
              <a:gd name="connsiteY12" fmla="*/ 2834640 h 3024554"/>
              <a:gd name="connsiteX13" fmla="*/ 288388 w 2890911"/>
              <a:gd name="connsiteY13" fmla="*/ 2539218 h 3024554"/>
              <a:gd name="connsiteX14" fmla="*/ 77372 w 2890911"/>
              <a:gd name="connsiteY14" fmla="*/ 2131255 h 3024554"/>
              <a:gd name="connsiteX15" fmla="*/ 161778 w 2890911"/>
              <a:gd name="connsiteY15" fmla="*/ 1807698 h 3024554"/>
              <a:gd name="connsiteX16" fmla="*/ 77372 w 2890911"/>
              <a:gd name="connsiteY16" fmla="*/ 1470074 h 3024554"/>
              <a:gd name="connsiteX17" fmla="*/ 91440 w 2890911"/>
              <a:gd name="connsiteY17" fmla="*/ 1202787 h 3024554"/>
              <a:gd name="connsiteX18" fmla="*/ 246184 w 2890911"/>
              <a:gd name="connsiteY18" fmla="*/ 682283 h 3024554"/>
              <a:gd name="connsiteX19" fmla="*/ 246184 w 2890911"/>
              <a:gd name="connsiteY19" fmla="*/ 471267 h 3024554"/>
              <a:gd name="connsiteX20" fmla="*/ 344658 w 2890911"/>
              <a:gd name="connsiteY20" fmla="*/ 330591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90911" h="3024554">
                <a:moveTo>
                  <a:pt x="63304" y="457200"/>
                </a:moveTo>
                <a:cubicBezTo>
                  <a:pt x="0" y="467750"/>
                  <a:pt x="147711" y="429064"/>
                  <a:pt x="147711" y="429064"/>
                </a:cubicBezTo>
                <a:cubicBezTo>
                  <a:pt x="358726" y="379827"/>
                  <a:pt x="1059766" y="213359"/>
                  <a:pt x="1329397" y="161778"/>
                </a:cubicBezTo>
                <a:cubicBezTo>
                  <a:pt x="1599028" y="110197"/>
                  <a:pt x="1636541" y="0"/>
                  <a:pt x="1765495" y="119575"/>
                </a:cubicBezTo>
                <a:cubicBezTo>
                  <a:pt x="1894449" y="239150"/>
                  <a:pt x="1999957" y="715108"/>
                  <a:pt x="2103120" y="879231"/>
                </a:cubicBezTo>
                <a:cubicBezTo>
                  <a:pt x="2206283" y="1043354"/>
                  <a:pt x="2297723" y="989428"/>
                  <a:pt x="2384474" y="1104314"/>
                </a:cubicBezTo>
                <a:cubicBezTo>
                  <a:pt x="2471225" y="1219200"/>
                  <a:pt x="2541563" y="1406769"/>
                  <a:pt x="2623624" y="1568547"/>
                </a:cubicBezTo>
                <a:cubicBezTo>
                  <a:pt x="2705686" y="1730325"/>
                  <a:pt x="2862775" y="1901482"/>
                  <a:pt x="2876843" y="2074984"/>
                </a:cubicBezTo>
                <a:cubicBezTo>
                  <a:pt x="2890911" y="2248486"/>
                  <a:pt x="2792437" y="2464191"/>
                  <a:pt x="2708031" y="2609557"/>
                </a:cubicBezTo>
                <a:cubicBezTo>
                  <a:pt x="2623625" y="2754923"/>
                  <a:pt x="2527495" y="2879187"/>
                  <a:pt x="2370406" y="2947181"/>
                </a:cubicBezTo>
                <a:cubicBezTo>
                  <a:pt x="2213317" y="3015175"/>
                  <a:pt x="1985889" y="3010486"/>
                  <a:pt x="1765495" y="3017520"/>
                </a:cubicBezTo>
                <a:cubicBezTo>
                  <a:pt x="1545101" y="3024554"/>
                  <a:pt x="1244991" y="3019864"/>
                  <a:pt x="1048043" y="2989384"/>
                </a:cubicBezTo>
                <a:cubicBezTo>
                  <a:pt x="851095" y="2958904"/>
                  <a:pt x="710418" y="2909668"/>
                  <a:pt x="583809" y="2834640"/>
                </a:cubicBezTo>
                <a:cubicBezTo>
                  <a:pt x="457200" y="2759612"/>
                  <a:pt x="372794" y="2656449"/>
                  <a:pt x="288388" y="2539218"/>
                </a:cubicBezTo>
                <a:cubicBezTo>
                  <a:pt x="203982" y="2421987"/>
                  <a:pt x="98474" y="2253175"/>
                  <a:pt x="77372" y="2131255"/>
                </a:cubicBezTo>
                <a:cubicBezTo>
                  <a:pt x="56270" y="2009335"/>
                  <a:pt x="161778" y="1917895"/>
                  <a:pt x="161778" y="1807698"/>
                </a:cubicBezTo>
                <a:cubicBezTo>
                  <a:pt x="161778" y="1697501"/>
                  <a:pt x="89095" y="1570892"/>
                  <a:pt x="77372" y="1470074"/>
                </a:cubicBezTo>
                <a:cubicBezTo>
                  <a:pt x="65649" y="1369256"/>
                  <a:pt x="63305" y="1334085"/>
                  <a:pt x="91440" y="1202787"/>
                </a:cubicBezTo>
                <a:cubicBezTo>
                  <a:pt x="119575" y="1071489"/>
                  <a:pt x="220393" y="804203"/>
                  <a:pt x="246184" y="682283"/>
                </a:cubicBezTo>
                <a:cubicBezTo>
                  <a:pt x="271975" y="560363"/>
                  <a:pt x="229772" y="529882"/>
                  <a:pt x="246184" y="471267"/>
                </a:cubicBezTo>
                <a:cubicBezTo>
                  <a:pt x="262596" y="412652"/>
                  <a:pt x="303627" y="371621"/>
                  <a:pt x="344658" y="330591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38" y="142852"/>
            <a:ext cx="8606328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57" y="0"/>
            <a:ext cx="9155257" cy="66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7" cy="666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54564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Ελεύθερη σχεδίαση"/>
          <p:cNvSpPr/>
          <p:nvPr/>
        </p:nvSpPr>
        <p:spPr>
          <a:xfrm>
            <a:off x="1249680" y="1085557"/>
            <a:ext cx="3999914" cy="2930769"/>
          </a:xfrm>
          <a:custGeom>
            <a:avLst/>
            <a:gdLst>
              <a:gd name="connsiteX0" fmla="*/ 3153508 w 3999914"/>
              <a:gd name="connsiteY0" fmla="*/ 208671 h 2930769"/>
              <a:gd name="connsiteX1" fmla="*/ 3702148 w 3999914"/>
              <a:gd name="connsiteY1" fmla="*/ 11723 h 2930769"/>
              <a:gd name="connsiteX2" fmla="*/ 3927231 w 3999914"/>
              <a:gd name="connsiteY2" fmla="*/ 279009 h 2930769"/>
              <a:gd name="connsiteX3" fmla="*/ 3927231 w 3999914"/>
              <a:gd name="connsiteY3" fmla="*/ 757311 h 2930769"/>
              <a:gd name="connsiteX4" fmla="*/ 3969434 w 3999914"/>
              <a:gd name="connsiteY4" fmla="*/ 1123071 h 2930769"/>
              <a:gd name="connsiteX5" fmla="*/ 3983502 w 3999914"/>
              <a:gd name="connsiteY5" fmla="*/ 1685778 h 2930769"/>
              <a:gd name="connsiteX6" fmla="*/ 3870960 w 3999914"/>
              <a:gd name="connsiteY6" fmla="*/ 2290689 h 2930769"/>
              <a:gd name="connsiteX7" fmla="*/ 3631809 w 3999914"/>
              <a:gd name="connsiteY7" fmla="*/ 2445434 h 2930769"/>
              <a:gd name="connsiteX8" fmla="*/ 3040966 w 3999914"/>
              <a:gd name="connsiteY8" fmla="*/ 2614246 h 2930769"/>
              <a:gd name="connsiteX9" fmla="*/ 2717409 w 3999914"/>
              <a:gd name="connsiteY9" fmla="*/ 2740855 h 2930769"/>
              <a:gd name="connsiteX10" fmla="*/ 2464191 w 3999914"/>
              <a:gd name="connsiteY10" fmla="*/ 2825261 h 2930769"/>
              <a:gd name="connsiteX11" fmla="*/ 2253175 w 3999914"/>
              <a:gd name="connsiteY11" fmla="*/ 2853397 h 2930769"/>
              <a:gd name="connsiteX12" fmla="*/ 1690468 w 3999914"/>
              <a:gd name="connsiteY12" fmla="*/ 2923735 h 2930769"/>
              <a:gd name="connsiteX13" fmla="*/ 1465385 w 3999914"/>
              <a:gd name="connsiteY13" fmla="*/ 2811194 h 2930769"/>
              <a:gd name="connsiteX14" fmla="*/ 1240302 w 3999914"/>
              <a:gd name="connsiteY14" fmla="*/ 2628314 h 2930769"/>
              <a:gd name="connsiteX15" fmla="*/ 987083 w 3999914"/>
              <a:gd name="connsiteY15" fmla="*/ 2684585 h 2930769"/>
              <a:gd name="connsiteX16" fmla="*/ 677594 w 3999914"/>
              <a:gd name="connsiteY16" fmla="*/ 2783058 h 2930769"/>
              <a:gd name="connsiteX17" fmla="*/ 550985 w 3999914"/>
              <a:gd name="connsiteY17" fmla="*/ 2853397 h 2930769"/>
              <a:gd name="connsiteX18" fmla="*/ 157089 w 3999914"/>
              <a:gd name="connsiteY18" fmla="*/ 2684585 h 2930769"/>
              <a:gd name="connsiteX19" fmla="*/ 16412 w 3999914"/>
              <a:gd name="connsiteY19" fmla="*/ 2473569 h 2930769"/>
              <a:gd name="connsiteX20" fmla="*/ 255563 w 3999914"/>
              <a:gd name="connsiteY20" fmla="*/ 2290689 h 2930769"/>
              <a:gd name="connsiteX21" fmla="*/ 480646 w 3999914"/>
              <a:gd name="connsiteY21" fmla="*/ 2164080 h 2930769"/>
              <a:gd name="connsiteX22" fmla="*/ 874542 w 3999914"/>
              <a:gd name="connsiteY22" fmla="*/ 1840523 h 2930769"/>
              <a:gd name="connsiteX23" fmla="*/ 1549791 w 3999914"/>
              <a:gd name="connsiteY23" fmla="*/ 1812388 h 2930769"/>
              <a:gd name="connsiteX24" fmla="*/ 1577926 w 3999914"/>
              <a:gd name="connsiteY24" fmla="*/ 1545101 h 2930769"/>
              <a:gd name="connsiteX25" fmla="*/ 1563858 w 3999914"/>
              <a:gd name="connsiteY25" fmla="*/ 1010529 h 2930769"/>
              <a:gd name="connsiteX26" fmla="*/ 1690468 w 3999914"/>
              <a:gd name="connsiteY26" fmla="*/ 757311 h 2930769"/>
              <a:gd name="connsiteX27" fmla="*/ 2140634 w 3999914"/>
              <a:gd name="connsiteY27" fmla="*/ 701040 h 2930769"/>
              <a:gd name="connsiteX28" fmla="*/ 2745545 w 3999914"/>
              <a:gd name="connsiteY28" fmla="*/ 574431 h 2930769"/>
              <a:gd name="connsiteX29" fmla="*/ 3111305 w 3999914"/>
              <a:gd name="connsiteY29" fmla="*/ 335280 h 2930769"/>
              <a:gd name="connsiteX30" fmla="*/ 3308252 w 3999914"/>
              <a:gd name="connsiteY30" fmla="*/ 166468 h 2930769"/>
              <a:gd name="connsiteX31" fmla="*/ 3308252 w 3999914"/>
              <a:gd name="connsiteY31" fmla="*/ 96129 h 293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99914" h="2930769">
                <a:moveTo>
                  <a:pt x="3153508" y="208671"/>
                </a:moveTo>
                <a:cubicBezTo>
                  <a:pt x="3363351" y="104335"/>
                  <a:pt x="3573194" y="0"/>
                  <a:pt x="3702148" y="11723"/>
                </a:cubicBezTo>
                <a:cubicBezTo>
                  <a:pt x="3831102" y="23446"/>
                  <a:pt x="3889717" y="154744"/>
                  <a:pt x="3927231" y="279009"/>
                </a:cubicBezTo>
                <a:cubicBezTo>
                  <a:pt x="3964745" y="403274"/>
                  <a:pt x="3920197" y="616634"/>
                  <a:pt x="3927231" y="757311"/>
                </a:cubicBezTo>
                <a:cubicBezTo>
                  <a:pt x="3934265" y="897988"/>
                  <a:pt x="3960056" y="968327"/>
                  <a:pt x="3969434" y="1123071"/>
                </a:cubicBezTo>
                <a:cubicBezTo>
                  <a:pt x="3978812" y="1277815"/>
                  <a:pt x="3999914" y="1491175"/>
                  <a:pt x="3983502" y="1685778"/>
                </a:cubicBezTo>
                <a:cubicBezTo>
                  <a:pt x="3967090" y="1880381"/>
                  <a:pt x="3929576" y="2164080"/>
                  <a:pt x="3870960" y="2290689"/>
                </a:cubicBezTo>
                <a:cubicBezTo>
                  <a:pt x="3812345" y="2417298"/>
                  <a:pt x="3770141" y="2391508"/>
                  <a:pt x="3631809" y="2445434"/>
                </a:cubicBezTo>
                <a:cubicBezTo>
                  <a:pt x="3493477" y="2499360"/>
                  <a:pt x="3193366" y="2565009"/>
                  <a:pt x="3040966" y="2614246"/>
                </a:cubicBezTo>
                <a:cubicBezTo>
                  <a:pt x="2888566" y="2663483"/>
                  <a:pt x="2813538" y="2705686"/>
                  <a:pt x="2717409" y="2740855"/>
                </a:cubicBezTo>
                <a:cubicBezTo>
                  <a:pt x="2621280" y="2776024"/>
                  <a:pt x="2541563" y="2806504"/>
                  <a:pt x="2464191" y="2825261"/>
                </a:cubicBezTo>
                <a:cubicBezTo>
                  <a:pt x="2386819" y="2844018"/>
                  <a:pt x="2253175" y="2853397"/>
                  <a:pt x="2253175" y="2853397"/>
                </a:cubicBezTo>
                <a:cubicBezTo>
                  <a:pt x="2124221" y="2869809"/>
                  <a:pt x="1821766" y="2930769"/>
                  <a:pt x="1690468" y="2923735"/>
                </a:cubicBezTo>
                <a:cubicBezTo>
                  <a:pt x="1559170" y="2916701"/>
                  <a:pt x="1540413" y="2860431"/>
                  <a:pt x="1465385" y="2811194"/>
                </a:cubicBezTo>
                <a:cubicBezTo>
                  <a:pt x="1390357" y="2761957"/>
                  <a:pt x="1320019" y="2649416"/>
                  <a:pt x="1240302" y="2628314"/>
                </a:cubicBezTo>
                <a:cubicBezTo>
                  <a:pt x="1160585" y="2607213"/>
                  <a:pt x="1080868" y="2658794"/>
                  <a:pt x="987083" y="2684585"/>
                </a:cubicBezTo>
                <a:cubicBezTo>
                  <a:pt x="893298" y="2710376"/>
                  <a:pt x="750277" y="2754923"/>
                  <a:pt x="677594" y="2783058"/>
                </a:cubicBezTo>
                <a:cubicBezTo>
                  <a:pt x="604911" y="2811193"/>
                  <a:pt x="637736" y="2869809"/>
                  <a:pt x="550985" y="2853397"/>
                </a:cubicBezTo>
                <a:cubicBezTo>
                  <a:pt x="464234" y="2836985"/>
                  <a:pt x="246184" y="2747890"/>
                  <a:pt x="157089" y="2684585"/>
                </a:cubicBezTo>
                <a:cubicBezTo>
                  <a:pt x="67994" y="2621280"/>
                  <a:pt x="0" y="2539218"/>
                  <a:pt x="16412" y="2473569"/>
                </a:cubicBezTo>
                <a:cubicBezTo>
                  <a:pt x="32824" y="2407920"/>
                  <a:pt x="178191" y="2342270"/>
                  <a:pt x="255563" y="2290689"/>
                </a:cubicBezTo>
                <a:cubicBezTo>
                  <a:pt x="332935" y="2239108"/>
                  <a:pt x="377483" y="2239108"/>
                  <a:pt x="480646" y="2164080"/>
                </a:cubicBezTo>
                <a:cubicBezTo>
                  <a:pt x="583809" y="2089052"/>
                  <a:pt x="696351" y="1899138"/>
                  <a:pt x="874542" y="1840523"/>
                </a:cubicBezTo>
                <a:cubicBezTo>
                  <a:pt x="1052733" y="1781908"/>
                  <a:pt x="1432561" y="1861625"/>
                  <a:pt x="1549791" y="1812388"/>
                </a:cubicBezTo>
                <a:cubicBezTo>
                  <a:pt x="1667021" y="1763151"/>
                  <a:pt x="1575582" y="1678744"/>
                  <a:pt x="1577926" y="1545101"/>
                </a:cubicBezTo>
                <a:cubicBezTo>
                  <a:pt x="1580270" y="1411458"/>
                  <a:pt x="1545101" y="1141827"/>
                  <a:pt x="1563858" y="1010529"/>
                </a:cubicBezTo>
                <a:cubicBezTo>
                  <a:pt x="1582615" y="879231"/>
                  <a:pt x="1594339" y="808892"/>
                  <a:pt x="1690468" y="757311"/>
                </a:cubicBezTo>
                <a:cubicBezTo>
                  <a:pt x="1786597" y="705730"/>
                  <a:pt x="1964788" y="731520"/>
                  <a:pt x="2140634" y="701040"/>
                </a:cubicBezTo>
                <a:cubicBezTo>
                  <a:pt x="2316480" y="670560"/>
                  <a:pt x="2583767" y="635391"/>
                  <a:pt x="2745545" y="574431"/>
                </a:cubicBezTo>
                <a:cubicBezTo>
                  <a:pt x="2907323" y="513471"/>
                  <a:pt x="3017521" y="403274"/>
                  <a:pt x="3111305" y="335280"/>
                </a:cubicBezTo>
                <a:cubicBezTo>
                  <a:pt x="3205089" y="267286"/>
                  <a:pt x="3275428" y="206327"/>
                  <a:pt x="3308252" y="166468"/>
                </a:cubicBezTo>
                <a:cubicBezTo>
                  <a:pt x="3341077" y="126610"/>
                  <a:pt x="3324664" y="111369"/>
                  <a:pt x="3308252" y="96129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4500562" y="1071546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072198" y="714356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Όλη αυτή η περιοχή της Ευρώπης είναι ο κύριος , </a:t>
            </a:r>
            <a:r>
              <a:rPr lang="el-GR" sz="2000" u="sng" dirty="0" smtClean="0"/>
              <a:t>κεντρικός ηπειρωτικός κορμός της Ευρώπης 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456474" cy="4071966"/>
          </a:xfrm>
          <a:prstGeom prst="rect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4500562" y="1714488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6000760" y="128586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u="sng" dirty="0" smtClean="0"/>
              <a:t>κεντρικός ηπειρωτικός κορμός της Ευρώπης </a:t>
            </a:r>
            <a:endParaRPr lang="en-US" sz="2000" u="sng" dirty="0" smtClean="0"/>
          </a:p>
        </p:txBody>
      </p:sp>
      <p:sp>
        <p:nvSpPr>
          <p:cNvPr id="7" name="6 - Ελεύθερη σχεδίαση"/>
          <p:cNvSpPr/>
          <p:nvPr/>
        </p:nvSpPr>
        <p:spPr>
          <a:xfrm>
            <a:off x="710418" y="4413083"/>
            <a:ext cx="1076179" cy="799514"/>
          </a:xfrm>
          <a:custGeom>
            <a:avLst/>
            <a:gdLst>
              <a:gd name="connsiteX0" fmla="*/ 611945 w 1076179"/>
              <a:gd name="connsiteY0" fmla="*/ 84407 h 799514"/>
              <a:gd name="connsiteX1" fmla="*/ 555674 w 1076179"/>
              <a:gd name="connsiteY1" fmla="*/ 84407 h 799514"/>
              <a:gd name="connsiteX2" fmla="*/ 358727 w 1076179"/>
              <a:gd name="connsiteY2" fmla="*/ 14068 h 799514"/>
              <a:gd name="connsiteX3" fmla="*/ 91440 w 1076179"/>
              <a:gd name="connsiteY3" fmla="*/ 56271 h 799514"/>
              <a:gd name="connsiteX4" fmla="*/ 21102 w 1076179"/>
              <a:gd name="connsiteY4" fmla="*/ 351693 h 799514"/>
              <a:gd name="connsiteX5" fmla="*/ 218050 w 1076179"/>
              <a:gd name="connsiteY5" fmla="*/ 745588 h 799514"/>
              <a:gd name="connsiteX6" fmla="*/ 851096 w 1076179"/>
              <a:gd name="connsiteY6" fmla="*/ 675250 h 799514"/>
              <a:gd name="connsiteX7" fmla="*/ 1048044 w 1076179"/>
              <a:gd name="connsiteY7" fmla="*/ 492370 h 799514"/>
              <a:gd name="connsiteX8" fmla="*/ 1019908 w 1076179"/>
              <a:gd name="connsiteY8" fmla="*/ 379828 h 799514"/>
              <a:gd name="connsiteX9" fmla="*/ 879231 w 1076179"/>
              <a:gd name="connsiteY9" fmla="*/ 182881 h 799514"/>
              <a:gd name="connsiteX10" fmla="*/ 724487 w 1076179"/>
              <a:gd name="connsiteY10" fmla="*/ 126610 h 799514"/>
              <a:gd name="connsiteX11" fmla="*/ 485336 w 1076179"/>
              <a:gd name="connsiteY11" fmla="*/ 70339 h 79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6179" h="799514">
                <a:moveTo>
                  <a:pt x="611945" y="84407"/>
                </a:moveTo>
                <a:cubicBezTo>
                  <a:pt x="604911" y="90268"/>
                  <a:pt x="597877" y="96130"/>
                  <a:pt x="555674" y="84407"/>
                </a:cubicBezTo>
                <a:cubicBezTo>
                  <a:pt x="513471" y="72684"/>
                  <a:pt x="436099" y="18757"/>
                  <a:pt x="358727" y="14068"/>
                </a:cubicBezTo>
                <a:cubicBezTo>
                  <a:pt x="281355" y="9379"/>
                  <a:pt x="147711" y="0"/>
                  <a:pt x="91440" y="56271"/>
                </a:cubicBezTo>
                <a:cubicBezTo>
                  <a:pt x="35169" y="112542"/>
                  <a:pt x="0" y="236807"/>
                  <a:pt x="21102" y="351693"/>
                </a:cubicBezTo>
                <a:cubicBezTo>
                  <a:pt x="42204" y="466579"/>
                  <a:pt x="79718" y="691662"/>
                  <a:pt x="218050" y="745588"/>
                </a:cubicBezTo>
                <a:cubicBezTo>
                  <a:pt x="356382" y="799514"/>
                  <a:pt x="712764" y="717453"/>
                  <a:pt x="851096" y="675250"/>
                </a:cubicBezTo>
                <a:cubicBezTo>
                  <a:pt x="989428" y="633047"/>
                  <a:pt x="1019909" y="541607"/>
                  <a:pt x="1048044" y="492370"/>
                </a:cubicBezTo>
                <a:cubicBezTo>
                  <a:pt x="1076179" y="443133"/>
                  <a:pt x="1048044" y="431410"/>
                  <a:pt x="1019908" y="379828"/>
                </a:cubicBezTo>
                <a:cubicBezTo>
                  <a:pt x="991773" y="328247"/>
                  <a:pt x="928468" y="225084"/>
                  <a:pt x="879231" y="182881"/>
                </a:cubicBezTo>
                <a:cubicBezTo>
                  <a:pt x="829994" y="140678"/>
                  <a:pt x="790136" y="145367"/>
                  <a:pt x="724487" y="126610"/>
                </a:cubicBezTo>
                <a:cubicBezTo>
                  <a:pt x="658838" y="107853"/>
                  <a:pt x="572087" y="89096"/>
                  <a:pt x="485336" y="70339"/>
                </a:cubicBez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>
            <a:off x="428596" y="5500702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Ελεύθερη σχεδίαση"/>
          <p:cNvSpPr/>
          <p:nvPr/>
        </p:nvSpPr>
        <p:spPr>
          <a:xfrm>
            <a:off x="2147667" y="4438356"/>
            <a:ext cx="759657" cy="565053"/>
          </a:xfrm>
          <a:custGeom>
            <a:avLst/>
            <a:gdLst>
              <a:gd name="connsiteX0" fmla="*/ 32825 w 759657"/>
              <a:gd name="connsiteY0" fmla="*/ 119576 h 565053"/>
              <a:gd name="connsiteX1" fmla="*/ 159435 w 759657"/>
              <a:gd name="connsiteY1" fmla="*/ 260253 h 565053"/>
              <a:gd name="connsiteX2" fmla="*/ 398585 w 759657"/>
              <a:gd name="connsiteY2" fmla="*/ 457201 h 565053"/>
              <a:gd name="connsiteX3" fmla="*/ 581465 w 759657"/>
              <a:gd name="connsiteY3" fmla="*/ 555675 h 565053"/>
              <a:gd name="connsiteX4" fmla="*/ 736210 w 759657"/>
              <a:gd name="connsiteY4" fmla="*/ 513472 h 565053"/>
              <a:gd name="connsiteX5" fmla="*/ 708075 w 759657"/>
              <a:gd name="connsiteY5" fmla="*/ 344659 h 565053"/>
              <a:gd name="connsiteX6" fmla="*/ 426721 w 759657"/>
              <a:gd name="connsiteY6" fmla="*/ 175847 h 565053"/>
              <a:gd name="connsiteX7" fmla="*/ 286044 w 759657"/>
              <a:gd name="connsiteY7" fmla="*/ 21102 h 565053"/>
              <a:gd name="connsiteX8" fmla="*/ 32825 w 759657"/>
              <a:gd name="connsiteY8" fmla="*/ 49238 h 565053"/>
              <a:gd name="connsiteX9" fmla="*/ 89096 w 759657"/>
              <a:gd name="connsiteY9" fmla="*/ 147712 h 5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657" h="565053">
                <a:moveTo>
                  <a:pt x="32825" y="119576"/>
                </a:moveTo>
                <a:cubicBezTo>
                  <a:pt x="65650" y="161779"/>
                  <a:pt x="98475" y="203982"/>
                  <a:pt x="159435" y="260253"/>
                </a:cubicBezTo>
                <a:cubicBezTo>
                  <a:pt x="220395" y="316524"/>
                  <a:pt x="328247" y="407964"/>
                  <a:pt x="398585" y="457201"/>
                </a:cubicBezTo>
                <a:cubicBezTo>
                  <a:pt x="468923" y="506438"/>
                  <a:pt x="525194" y="546297"/>
                  <a:pt x="581465" y="555675"/>
                </a:cubicBezTo>
                <a:cubicBezTo>
                  <a:pt x="637736" y="565053"/>
                  <a:pt x="715108" y="548641"/>
                  <a:pt x="736210" y="513472"/>
                </a:cubicBezTo>
                <a:cubicBezTo>
                  <a:pt x="757312" y="478303"/>
                  <a:pt x="759657" y="400930"/>
                  <a:pt x="708075" y="344659"/>
                </a:cubicBezTo>
                <a:cubicBezTo>
                  <a:pt x="656494" y="288388"/>
                  <a:pt x="497059" y="229773"/>
                  <a:pt x="426721" y="175847"/>
                </a:cubicBezTo>
                <a:cubicBezTo>
                  <a:pt x="356383" y="121921"/>
                  <a:pt x="351693" y="42204"/>
                  <a:pt x="286044" y="21102"/>
                </a:cubicBezTo>
                <a:cubicBezTo>
                  <a:pt x="220395" y="0"/>
                  <a:pt x="65650" y="28136"/>
                  <a:pt x="32825" y="49238"/>
                </a:cubicBezTo>
                <a:cubicBezTo>
                  <a:pt x="0" y="70340"/>
                  <a:pt x="44548" y="109026"/>
                  <a:pt x="89096" y="147712"/>
                </a:cubicBez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TextBox"/>
          <p:cNvSpPr txBox="1"/>
          <p:nvPr/>
        </p:nvSpPr>
        <p:spPr>
          <a:xfrm>
            <a:off x="214282" y="621166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Ιβηρική χερσόνησος</a:t>
            </a:r>
            <a:endParaRPr lang="en-US" dirty="0" smtClean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>
            <a:off x="1643042" y="5357826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1785918" y="621166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Ιταλική χερσόνησος</a:t>
            </a:r>
            <a:endParaRPr lang="en-US" dirty="0" smtClean="0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2827607" y="4286257"/>
            <a:ext cx="672823" cy="895344"/>
          </a:xfrm>
          <a:custGeom>
            <a:avLst/>
            <a:gdLst>
              <a:gd name="connsiteX0" fmla="*/ 506436 w 555673"/>
              <a:gd name="connsiteY0" fmla="*/ 651804 h 656493"/>
              <a:gd name="connsiteX1" fmla="*/ 534571 w 555673"/>
              <a:gd name="connsiteY1" fmla="*/ 440788 h 656493"/>
              <a:gd name="connsiteX2" fmla="*/ 506436 w 555673"/>
              <a:gd name="connsiteY2" fmla="*/ 229773 h 656493"/>
              <a:gd name="connsiteX3" fmla="*/ 407962 w 555673"/>
              <a:gd name="connsiteY3" fmla="*/ 103164 h 656493"/>
              <a:gd name="connsiteX4" fmla="*/ 239150 w 555673"/>
              <a:gd name="connsiteY4" fmla="*/ 75028 h 656493"/>
              <a:gd name="connsiteX5" fmla="*/ 28135 w 555673"/>
              <a:gd name="connsiteY5" fmla="*/ 32825 h 656493"/>
              <a:gd name="connsiteX6" fmla="*/ 70338 w 555673"/>
              <a:gd name="connsiteY6" fmla="*/ 271976 h 656493"/>
              <a:gd name="connsiteX7" fmla="*/ 140676 w 555673"/>
              <a:gd name="connsiteY7" fmla="*/ 468924 h 656493"/>
              <a:gd name="connsiteX8" fmla="*/ 323556 w 555673"/>
              <a:gd name="connsiteY8" fmla="*/ 651804 h 656493"/>
              <a:gd name="connsiteX9" fmla="*/ 520504 w 555673"/>
              <a:gd name="connsiteY9" fmla="*/ 497059 h 656493"/>
              <a:gd name="connsiteX10" fmla="*/ 534571 w 555673"/>
              <a:gd name="connsiteY10" fmla="*/ 482991 h 656493"/>
              <a:gd name="connsiteX11" fmla="*/ 534571 w 555673"/>
              <a:gd name="connsiteY11" fmla="*/ 482991 h 6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5673" h="656493">
                <a:moveTo>
                  <a:pt x="506436" y="651804"/>
                </a:moveTo>
                <a:cubicBezTo>
                  <a:pt x="520503" y="581465"/>
                  <a:pt x="534571" y="511126"/>
                  <a:pt x="534571" y="440788"/>
                </a:cubicBezTo>
                <a:cubicBezTo>
                  <a:pt x="534571" y="370450"/>
                  <a:pt x="527537" y="286044"/>
                  <a:pt x="506436" y="229773"/>
                </a:cubicBezTo>
                <a:cubicBezTo>
                  <a:pt x="485335" y="173502"/>
                  <a:pt x="452510" y="128955"/>
                  <a:pt x="407962" y="103164"/>
                </a:cubicBezTo>
                <a:cubicBezTo>
                  <a:pt x="363414" y="77373"/>
                  <a:pt x="302454" y="86751"/>
                  <a:pt x="239150" y="75028"/>
                </a:cubicBezTo>
                <a:cubicBezTo>
                  <a:pt x="175846" y="63305"/>
                  <a:pt x="56270" y="0"/>
                  <a:pt x="28135" y="32825"/>
                </a:cubicBezTo>
                <a:cubicBezTo>
                  <a:pt x="0" y="65650"/>
                  <a:pt x="51581" y="199293"/>
                  <a:pt x="70338" y="271976"/>
                </a:cubicBezTo>
                <a:cubicBezTo>
                  <a:pt x="89095" y="344659"/>
                  <a:pt x="98473" y="405619"/>
                  <a:pt x="140676" y="468924"/>
                </a:cubicBezTo>
                <a:cubicBezTo>
                  <a:pt x="182879" y="532229"/>
                  <a:pt x="260251" y="647115"/>
                  <a:pt x="323556" y="651804"/>
                </a:cubicBezTo>
                <a:cubicBezTo>
                  <a:pt x="386861" y="656493"/>
                  <a:pt x="485335" y="525195"/>
                  <a:pt x="520504" y="497059"/>
                </a:cubicBezTo>
                <a:cubicBezTo>
                  <a:pt x="555673" y="468924"/>
                  <a:pt x="534571" y="482991"/>
                  <a:pt x="534571" y="482991"/>
                </a:cubicBezTo>
                <a:lnTo>
                  <a:pt x="534571" y="482991"/>
                </a:ln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 rot="16200000" flipH="1">
            <a:off x="2893207" y="5322107"/>
            <a:ext cx="135732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3571868" y="621166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Βαλκανική χερσόνησος</a:t>
            </a:r>
            <a:endParaRPr lang="en-US" dirty="0" smtClean="0"/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1657643" y="1589650"/>
            <a:ext cx="2239108" cy="1924929"/>
          </a:xfrm>
          <a:custGeom>
            <a:avLst/>
            <a:gdLst>
              <a:gd name="connsiteX0" fmla="*/ 2239108 w 2239108"/>
              <a:gd name="connsiteY0" fmla="*/ 182879 h 1924929"/>
              <a:gd name="connsiteX1" fmla="*/ 1859280 w 2239108"/>
              <a:gd name="connsiteY1" fmla="*/ 717452 h 1924929"/>
              <a:gd name="connsiteX2" fmla="*/ 1451317 w 2239108"/>
              <a:gd name="connsiteY2" fmla="*/ 1055076 h 1924929"/>
              <a:gd name="connsiteX3" fmla="*/ 1141828 w 2239108"/>
              <a:gd name="connsiteY3" fmla="*/ 1237956 h 1924929"/>
              <a:gd name="connsiteX4" fmla="*/ 1057422 w 2239108"/>
              <a:gd name="connsiteY4" fmla="*/ 1688122 h 1924929"/>
              <a:gd name="connsiteX5" fmla="*/ 1001151 w 2239108"/>
              <a:gd name="connsiteY5" fmla="*/ 1899138 h 1924929"/>
              <a:gd name="connsiteX6" fmla="*/ 691662 w 2239108"/>
              <a:gd name="connsiteY6" fmla="*/ 1842867 h 1924929"/>
              <a:gd name="connsiteX7" fmla="*/ 565052 w 2239108"/>
              <a:gd name="connsiteY7" fmla="*/ 1702190 h 1924929"/>
              <a:gd name="connsiteX8" fmla="*/ 241495 w 2239108"/>
              <a:gd name="connsiteY8" fmla="*/ 1730325 h 1924929"/>
              <a:gd name="connsiteX9" fmla="*/ 16412 w 2239108"/>
              <a:gd name="connsiteY9" fmla="*/ 1547445 h 1924929"/>
              <a:gd name="connsiteX10" fmla="*/ 143022 w 2239108"/>
              <a:gd name="connsiteY10" fmla="*/ 1223888 h 1924929"/>
              <a:gd name="connsiteX11" fmla="*/ 396240 w 2239108"/>
              <a:gd name="connsiteY11" fmla="*/ 1055076 h 1924929"/>
              <a:gd name="connsiteX12" fmla="*/ 494714 w 2239108"/>
              <a:gd name="connsiteY12" fmla="*/ 773722 h 1924929"/>
              <a:gd name="connsiteX13" fmla="*/ 579120 w 2239108"/>
              <a:gd name="connsiteY13" fmla="*/ 534572 h 1924929"/>
              <a:gd name="connsiteX14" fmla="*/ 733865 w 2239108"/>
              <a:gd name="connsiteY14" fmla="*/ 295421 h 1924929"/>
              <a:gd name="connsiteX15" fmla="*/ 1338775 w 2239108"/>
              <a:gd name="connsiteY15" fmla="*/ 28135 h 1924929"/>
              <a:gd name="connsiteX16" fmla="*/ 1620129 w 2239108"/>
              <a:gd name="connsiteY16" fmla="*/ 126608 h 1924929"/>
              <a:gd name="connsiteX17" fmla="*/ 2014025 w 2239108"/>
              <a:gd name="connsiteY17" fmla="*/ 225082 h 1924929"/>
              <a:gd name="connsiteX18" fmla="*/ 2196905 w 2239108"/>
              <a:gd name="connsiteY18" fmla="*/ 225082 h 192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39108" h="1924929">
                <a:moveTo>
                  <a:pt x="2239108" y="182879"/>
                </a:moveTo>
                <a:cubicBezTo>
                  <a:pt x="2114843" y="377482"/>
                  <a:pt x="1990579" y="572086"/>
                  <a:pt x="1859280" y="717452"/>
                </a:cubicBezTo>
                <a:cubicBezTo>
                  <a:pt x="1727982" y="862818"/>
                  <a:pt x="1570892" y="968325"/>
                  <a:pt x="1451317" y="1055076"/>
                </a:cubicBezTo>
                <a:cubicBezTo>
                  <a:pt x="1331742" y="1141827"/>
                  <a:pt x="1207477" y="1132448"/>
                  <a:pt x="1141828" y="1237956"/>
                </a:cubicBezTo>
                <a:cubicBezTo>
                  <a:pt x="1076179" y="1343464"/>
                  <a:pt x="1080868" y="1577925"/>
                  <a:pt x="1057422" y="1688122"/>
                </a:cubicBezTo>
                <a:cubicBezTo>
                  <a:pt x="1033976" y="1798319"/>
                  <a:pt x="1062111" y="1873347"/>
                  <a:pt x="1001151" y="1899138"/>
                </a:cubicBezTo>
                <a:cubicBezTo>
                  <a:pt x="940191" y="1924929"/>
                  <a:pt x="764345" y="1875692"/>
                  <a:pt x="691662" y="1842867"/>
                </a:cubicBezTo>
                <a:cubicBezTo>
                  <a:pt x="618979" y="1810042"/>
                  <a:pt x="640080" y="1720947"/>
                  <a:pt x="565052" y="1702190"/>
                </a:cubicBezTo>
                <a:cubicBezTo>
                  <a:pt x="490024" y="1683433"/>
                  <a:pt x="332935" y="1756116"/>
                  <a:pt x="241495" y="1730325"/>
                </a:cubicBezTo>
                <a:cubicBezTo>
                  <a:pt x="150055" y="1704534"/>
                  <a:pt x="32824" y="1631851"/>
                  <a:pt x="16412" y="1547445"/>
                </a:cubicBezTo>
                <a:cubicBezTo>
                  <a:pt x="0" y="1463039"/>
                  <a:pt x="79717" y="1305949"/>
                  <a:pt x="143022" y="1223888"/>
                </a:cubicBezTo>
                <a:cubicBezTo>
                  <a:pt x="206327" y="1141827"/>
                  <a:pt x="337625" y="1130104"/>
                  <a:pt x="396240" y="1055076"/>
                </a:cubicBezTo>
                <a:cubicBezTo>
                  <a:pt x="454855" y="980048"/>
                  <a:pt x="464234" y="860473"/>
                  <a:pt x="494714" y="773722"/>
                </a:cubicBezTo>
                <a:cubicBezTo>
                  <a:pt x="525194" y="686971"/>
                  <a:pt x="539262" y="614289"/>
                  <a:pt x="579120" y="534572"/>
                </a:cubicBezTo>
                <a:cubicBezTo>
                  <a:pt x="618979" y="454855"/>
                  <a:pt x="607256" y="379827"/>
                  <a:pt x="733865" y="295421"/>
                </a:cubicBezTo>
                <a:cubicBezTo>
                  <a:pt x="860474" y="211015"/>
                  <a:pt x="1191064" y="56270"/>
                  <a:pt x="1338775" y="28135"/>
                </a:cubicBezTo>
                <a:cubicBezTo>
                  <a:pt x="1486486" y="0"/>
                  <a:pt x="1507588" y="93784"/>
                  <a:pt x="1620129" y="126608"/>
                </a:cubicBezTo>
                <a:cubicBezTo>
                  <a:pt x="1732670" y="159432"/>
                  <a:pt x="1917896" y="208670"/>
                  <a:pt x="2014025" y="225082"/>
                </a:cubicBezTo>
                <a:cubicBezTo>
                  <a:pt x="2110154" y="241494"/>
                  <a:pt x="2153529" y="233288"/>
                  <a:pt x="2196905" y="225082"/>
                </a:cubicBez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rot="16200000" flipV="1">
            <a:off x="1785918" y="1214422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1071538" y="2857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Σκανδιναβική χερσόνησος</a:t>
            </a:r>
            <a:endParaRPr lang="en-US" dirty="0" smtClean="0"/>
          </a:p>
        </p:txBody>
      </p:sp>
      <p:sp>
        <p:nvSpPr>
          <p:cNvPr id="27" name="26 - Ελεύθερη σχεδίαση"/>
          <p:cNvSpPr/>
          <p:nvPr/>
        </p:nvSpPr>
        <p:spPr>
          <a:xfrm>
            <a:off x="1413804" y="1643050"/>
            <a:ext cx="3950676" cy="3179299"/>
          </a:xfrm>
          <a:custGeom>
            <a:avLst/>
            <a:gdLst>
              <a:gd name="connsiteX0" fmla="*/ 2581421 w 3950676"/>
              <a:gd name="connsiteY0" fmla="*/ 464235 h 3179299"/>
              <a:gd name="connsiteX1" fmla="*/ 2060916 w 3950676"/>
              <a:gd name="connsiteY1" fmla="*/ 745588 h 3179299"/>
              <a:gd name="connsiteX2" fmla="*/ 1765494 w 3950676"/>
              <a:gd name="connsiteY2" fmla="*/ 1055078 h 3179299"/>
              <a:gd name="connsiteX3" fmla="*/ 1554479 w 3950676"/>
              <a:gd name="connsiteY3" fmla="*/ 1322364 h 3179299"/>
              <a:gd name="connsiteX4" fmla="*/ 1498208 w 3950676"/>
              <a:gd name="connsiteY4" fmla="*/ 1603718 h 3179299"/>
              <a:gd name="connsiteX5" fmla="*/ 1005839 w 3950676"/>
              <a:gd name="connsiteY5" fmla="*/ 1997613 h 3179299"/>
              <a:gd name="connsiteX6" fmla="*/ 527538 w 3950676"/>
              <a:gd name="connsiteY6" fmla="*/ 1969478 h 3179299"/>
              <a:gd name="connsiteX7" fmla="*/ 133642 w 3950676"/>
              <a:gd name="connsiteY7" fmla="*/ 2293035 h 3179299"/>
              <a:gd name="connsiteX8" fmla="*/ 21101 w 3950676"/>
              <a:gd name="connsiteY8" fmla="*/ 2757268 h 3179299"/>
              <a:gd name="connsiteX9" fmla="*/ 260251 w 3950676"/>
              <a:gd name="connsiteY9" fmla="*/ 2912013 h 3179299"/>
              <a:gd name="connsiteX10" fmla="*/ 583808 w 3950676"/>
              <a:gd name="connsiteY10" fmla="*/ 2785404 h 3179299"/>
              <a:gd name="connsiteX11" fmla="*/ 1385667 w 3950676"/>
              <a:gd name="connsiteY11" fmla="*/ 2841675 h 3179299"/>
              <a:gd name="connsiteX12" fmla="*/ 1863968 w 3950676"/>
              <a:gd name="connsiteY12" fmla="*/ 2813539 h 3179299"/>
              <a:gd name="connsiteX13" fmla="*/ 2103119 w 3950676"/>
              <a:gd name="connsiteY13" fmla="*/ 2940148 h 3179299"/>
              <a:gd name="connsiteX14" fmla="*/ 2581421 w 3950676"/>
              <a:gd name="connsiteY14" fmla="*/ 2982351 h 3179299"/>
              <a:gd name="connsiteX15" fmla="*/ 3186331 w 3950676"/>
              <a:gd name="connsiteY15" fmla="*/ 2996419 h 3179299"/>
              <a:gd name="connsiteX16" fmla="*/ 3523956 w 3950676"/>
              <a:gd name="connsiteY16" fmla="*/ 3137096 h 3179299"/>
              <a:gd name="connsiteX17" fmla="*/ 3720904 w 3950676"/>
              <a:gd name="connsiteY17" fmla="*/ 3151164 h 3179299"/>
              <a:gd name="connsiteX18" fmla="*/ 3917851 w 3950676"/>
              <a:gd name="connsiteY18" fmla="*/ 2968284 h 3179299"/>
              <a:gd name="connsiteX19" fmla="*/ 3847513 w 3950676"/>
              <a:gd name="connsiteY19" fmla="*/ 2616591 h 3179299"/>
              <a:gd name="connsiteX20" fmla="*/ 3903784 w 3950676"/>
              <a:gd name="connsiteY20" fmla="*/ 2208628 h 3179299"/>
              <a:gd name="connsiteX21" fmla="*/ 3945987 w 3950676"/>
              <a:gd name="connsiteY21" fmla="*/ 1716259 h 3179299"/>
              <a:gd name="connsiteX22" fmla="*/ 3875648 w 3950676"/>
              <a:gd name="connsiteY22" fmla="*/ 1378635 h 3179299"/>
              <a:gd name="connsiteX23" fmla="*/ 3749039 w 3950676"/>
              <a:gd name="connsiteY23" fmla="*/ 914401 h 3179299"/>
              <a:gd name="connsiteX24" fmla="*/ 3706836 w 3950676"/>
              <a:gd name="connsiteY24" fmla="*/ 464235 h 3179299"/>
              <a:gd name="connsiteX25" fmla="*/ 3720904 w 3950676"/>
              <a:gd name="connsiteY25" fmla="*/ 56271 h 3179299"/>
              <a:gd name="connsiteX26" fmla="*/ 3214467 w 3950676"/>
              <a:gd name="connsiteY26" fmla="*/ 126610 h 3179299"/>
              <a:gd name="connsiteX27" fmla="*/ 2778368 w 3950676"/>
              <a:gd name="connsiteY27" fmla="*/ 365761 h 3179299"/>
              <a:gd name="connsiteX28" fmla="*/ 2581421 w 3950676"/>
              <a:gd name="connsiteY28" fmla="*/ 464235 h 317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50676" h="3179299">
                <a:moveTo>
                  <a:pt x="2581421" y="464235"/>
                </a:moveTo>
                <a:cubicBezTo>
                  <a:pt x="2461846" y="527540"/>
                  <a:pt x="2196904" y="647114"/>
                  <a:pt x="2060916" y="745588"/>
                </a:cubicBezTo>
                <a:cubicBezTo>
                  <a:pt x="1924928" y="844062"/>
                  <a:pt x="1849900" y="958949"/>
                  <a:pt x="1765494" y="1055078"/>
                </a:cubicBezTo>
                <a:cubicBezTo>
                  <a:pt x="1681088" y="1151207"/>
                  <a:pt x="1599027" y="1230924"/>
                  <a:pt x="1554479" y="1322364"/>
                </a:cubicBezTo>
                <a:cubicBezTo>
                  <a:pt x="1509931" y="1413804"/>
                  <a:pt x="1589648" y="1491177"/>
                  <a:pt x="1498208" y="1603718"/>
                </a:cubicBezTo>
                <a:cubicBezTo>
                  <a:pt x="1406768" y="1716259"/>
                  <a:pt x="1167617" y="1936653"/>
                  <a:pt x="1005839" y="1997613"/>
                </a:cubicBezTo>
                <a:cubicBezTo>
                  <a:pt x="844061" y="2058573"/>
                  <a:pt x="672904" y="1920241"/>
                  <a:pt x="527538" y="1969478"/>
                </a:cubicBezTo>
                <a:cubicBezTo>
                  <a:pt x="382172" y="2018715"/>
                  <a:pt x="218048" y="2161737"/>
                  <a:pt x="133642" y="2293035"/>
                </a:cubicBezTo>
                <a:cubicBezTo>
                  <a:pt x="49236" y="2424333"/>
                  <a:pt x="0" y="2654105"/>
                  <a:pt x="21101" y="2757268"/>
                </a:cubicBezTo>
                <a:cubicBezTo>
                  <a:pt x="42202" y="2860431"/>
                  <a:pt x="166467" y="2907324"/>
                  <a:pt x="260251" y="2912013"/>
                </a:cubicBezTo>
                <a:cubicBezTo>
                  <a:pt x="354035" y="2916702"/>
                  <a:pt x="396239" y="2797127"/>
                  <a:pt x="583808" y="2785404"/>
                </a:cubicBezTo>
                <a:cubicBezTo>
                  <a:pt x="771377" y="2773681"/>
                  <a:pt x="1172307" y="2836986"/>
                  <a:pt x="1385667" y="2841675"/>
                </a:cubicBezTo>
                <a:cubicBezTo>
                  <a:pt x="1599027" y="2846364"/>
                  <a:pt x="1744393" y="2797127"/>
                  <a:pt x="1863968" y="2813539"/>
                </a:cubicBezTo>
                <a:cubicBezTo>
                  <a:pt x="1983543" y="2829951"/>
                  <a:pt x="1983544" y="2912013"/>
                  <a:pt x="2103119" y="2940148"/>
                </a:cubicBezTo>
                <a:cubicBezTo>
                  <a:pt x="2222694" y="2968283"/>
                  <a:pt x="2400886" y="2972973"/>
                  <a:pt x="2581421" y="2982351"/>
                </a:cubicBezTo>
                <a:cubicBezTo>
                  <a:pt x="2761956" y="2991729"/>
                  <a:pt x="3029242" y="2970628"/>
                  <a:pt x="3186331" y="2996419"/>
                </a:cubicBezTo>
                <a:cubicBezTo>
                  <a:pt x="3343420" y="3022210"/>
                  <a:pt x="3434861" y="3111305"/>
                  <a:pt x="3523956" y="3137096"/>
                </a:cubicBezTo>
                <a:cubicBezTo>
                  <a:pt x="3613051" y="3162887"/>
                  <a:pt x="3655255" y="3179299"/>
                  <a:pt x="3720904" y="3151164"/>
                </a:cubicBezTo>
                <a:cubicBezTo>
                  <a:pt x="3786553" y="3123029"/>
                  <a:pt x="3896750" y="3057379"/>
                  <a:pt x="3917851" y="2968284"/>
                </a:cubicBezTo>
                <a:cubicBezTo>
                  <a:pt x="3938952" y="2879189"/>
                  <a:pt x="3849858" y="2743200"/>
                  <a:pt x="3847513" y="2616591"/>
                </a:cubicBezTo>
                <a:cubicBezTo>
                  <a:pt x="3845169" y="2489982"/>
                  <a:pt x="3887372" y="2358683"/>
                  <a:pt x="3903784" y="2208628"/>
                </a:cubicBezTo>
                <a:cubicBezTo>
                  <a:pt x="3920196" y="2058573"/>
                  <a:pt x="3950676" y="1854591"/>
                  <a:pt x="3945987" y="1716259"/>
                </a:cubicBezTo>
                <a:cubicBezTo>
                  <a:pt x="3941298" y="1577927"/>
                  <a:pt x="3908473" y="1512278"/>
                  <a:pt x="3875648" y="1378635"/>
                </a:cubicBezTo>
                <a:cubicBezTo>
                  <a:pt x="3842823" y="1244992"/>
                  <a:pt x="3777174" y="1066801"/>
                  <a:pt x="3749039" y="914401"/>
                </a:cubicBezTo>
                <a:cubicBezTo>
                  <a:pt x="3720904" y="762001"/>
                  <a:pt x="3711525" y="607257"/>
                  <a:pt x="3706836" y="464235"/>
                </a:cubicBezTo>
                <a:cubicBezTo>
                  <a:pt x="3702147" y="321213"/>
                  <a:pt x="3802965" y="112542"/>
                  <a:pt x="3720904" y="56271"/>
                </a:cubicBezTo>
                <a:cubicBezTo>
                  <a:pt x="3638843" y="0"/>
                  <a:pt x="3371556" y="75028"/>
                  <a:pt x="3214467" y="126610"/>
                </a:cubicBezTo>
                <a:cubicBezTo>
                  <a:pt x="3057378" y="178192"/>
                  <a:pt x="2888565" y="309490"/>
                  <a:pt x="2778368" y="365761"/>
                </a:cubicBezTo>
                <a:cubicBezTo>
                  <a:pt x="2668171" y="422032"/>
                  <a:pt x="2700996" y="400931"/>
                  <a:pt x="2581421" y="464235"/>
                </a:cubicBezTo>
                <a:close/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2" grpId="0" animBg="1"/>
      <p:bldP spid="13" grpId="0"/>
      <p:bldP spid="17" grpId="0"/>
      <p:bldP spid="18" grpId="0" animBg="1"/>
      <p:bldP spid="22" grpId="0"/>
      <p:bldP spid="23" grpId="0" animBg="1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5400000">
            <a:off x="2786050" y="4000504"/>
            <a:ext cx="221457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0" y="5929330"/>
            <a:ext cx="8643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Όπως φαίνεται στο γεωμορφολογικό χάρτη της Ευρώπης…. </a:t>
            </a:r>
            <a:r>
              <a:rPr lang="el-GR" sz="2000" u="sng" dirty="0" smtClean="0"/>
              <a:t>το μεγαλύτερο μέρος της αποτελείται …από πεδιάδες …</a:t>
            </a:r>
            <a:r>
              <a:rPr lang="el-GR" sz="2000" dirty="0" smtClean="0"/>
              <a:t>..τις οποίες διασχίζουν …ποτάμια</a:t>
            </a:r>
            <a:endParaRPr lang="en-US" sz="20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1071546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857224" y="714356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Γεωμορφολογία</a:t>
            </a:r>
            <a:r>
              <a:rPr lang="el-GR" sz="2000" dirty="0" smtClean="0"/>
              <a:t> μιας περιοχής είναι τα ποτάμια, τα βουνά, οι πεδιάδες  κ.α.    που  μπορεί να  έχει αυτή η περιοχή….</a:t>
            </a:r>
          </a:p>
          <a:p>
            <a:endParaRPr lang="el-GR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00439"/>
            <a:ext cx="435768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10800000" flipV="1">
            <a:off x="3428992" y="5143512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000100" y="550070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b="1" dirty="0" smtClean="0"/>
              <a:t>γεωμορφολογία</a:t>
            </a:r>
            <a:r>
              <a:rPr lang="el-GR" sz="2000" dirty="0" smtClean="0"/>
              <a:t> αυτού του τοπίου είναι ορεινή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393</Words>
  <PresentationFormat>Προβολή στην οθόνη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Μάθημα 16 Τα βουνά και οι πεδιάδες της Ευρώπης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Γεωγραφία</dc:title>
  <dc:creator>Panorea</dc:creator>
  <cp:lastModifiedBy>hp pc</cp:lastModifiedBy>
  <cp:revision>201</cp:revision>
  <dcterms:created xsi:type="dcterms:W3CDTF">2020-11-06T14:34:50Z</dcterms:created>
  <dcterms:modified xsi:type="dcterms:W3CDTF">2023-01-08T14:02:51Z</dcterms:modified>
</cp:coreProperties>
</file>