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61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ebooks/v/html/8547/2294/Geografia_B-Gymnasiou_html-empl/extras/geocoder/ParametricSiteToGeodata.html?etopos=Black%20Sea&amp;zoom=4&amp;topos=%CE%95%CF%8D%CE%BE%CE%B5%CE%B9%CE%BD%CE%BF%CF%82+%CE%A0%CF%8C%CE%BD%CF%84%CE%BF%CF%82&amp;content=O+%CE%95%CF%8D%CE%BE%CE%B5%CE%B9%CE%BD%CE%BF%CF%82+%CE%A0%CF%8C%CE%BD%CF%84%CE%BF%CF%82+%CE%AE+%CE%9C%CE%B1%CF%8D%CF%81%CE%B7+%CE%98%CE%AC%CE%BB%CE%B1%CF%83%CF%83%CE%B1+%CF%83%CF%85%CE%BD%CE%B4%CE%AD%CE%B5%CF%84%CE%B1%CE%B9+%CE%BC%CE%B5+%CF%84%CE%B7+%CE%9C%CE%B5%CF%83%CF%8C%CE%B3%CE%B5%CE%B9%CE%BF+%CE%98%CE%AC%CE%BB%CE%B1%CF%83%CF%83%CE%B1+%CE%BC%CE%AD%CF%83%CF%89+%CF%84%CE%BF%CF%85+%CE%92%CE%BF%CF%83%CF%80%CF%8C%CF%81%CE%BF%CF%85+%CE%BA%CE%B1%CE%B9+%CF%84%CE%B7%CF%82+%CE%98%CE%AC%CE%BB%CE%B1%CF%83%CF%83%CE%B1%CF%82+%CF%84%CE%BF%CF%85+%CE%9C%CE%B1%CF%81%CE%BC%CE%B1%CF%81%CE%AC" TargetMode="External"/><Relationship Id="rId7" Type="http://schemas.openxmlformats.org/officeDocument/2006/relationships/hyperlink" Target="http://ebooks.edu.gr/ebooks/v/html/8547/2294/Geografia_B-Gymnasiou_html-empl/extras/geocoder/ParametricSiteToGeodata.html?etopos=Hellespont&amp;zoom=8&amp;topos=%CE%95%CE%BB%CE%BB%CE%AE%CF%83%CF%80%CE%BF%CE%BD%CF%84%CE%BF%CF%82&amp;content=%CE%9F+%CE%95%CE%BB%CE%BB%CE%AE%CF%83%CF%80%CE%BF%CE%BD%CF%84%CE%BF%CF%82+%CE%B5%CE%AF%CE%BD%CE%B1%CE%B9+%CF%84%CE%BF+%CE%B9%CF%83%CF%84%CE%BF%CF%81%CE%B9%CE%BA%CF%8C+%CE%BA%CE%B1%CE%B9+%CE%B1%CF%81%CF%87%CE%B1%CE%B9%CF%8C%CF%84%CE%B5%CF%81%CE%BF+%CF%8C%CE%BD%CE%BF%CE%BC%CE%B1+%CF%84%CF%89%CE%BD+%CE%94%CE%B1%CF%81%CE%B4%CE%B1%CE%BD%CE%B5%CE%BB%CE%BB%CE%AF%CF%89%CE%BD,+%CF%84%CE%BF%CF%85+%CF%80%CE%BF%CF%81%CE%B8%CE%BC%CE%BF%CF%8D+%CF%80%CE%BF%CF%85+%CE%B5%CE%BD%CF%8E%CE%BD%CE%B5%CE%B9+%CF%84%CE%BF+%CE%91%CE%B9%CE%B3%CE%B1%CE%AF%CE%BF+%CE%BC%CE%B5+%CF%84%CE%B7%CE%BD+%CE%A0%CF%81%CE%BF%CF%80%CE%BF%CE%BD%CF%84%CE%AF%CE%B4%CE%B1.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books.edu.gr/ebooks/v/html/8547/2294/Geografia_B-Gymnasiou_html-empl/extras/geocoder/ParametricSiteToGeodata.html?topos=%CE%9A%CE%B1%CF%8D%CE%BA%CE%B1%CF%83%CE%BF%CF%82&amp;zoom=6&amp;content=%CE%97+%CE%9F%CF%81%CE%BF%CF%83%CE%B5%CE%B9%CF%81%CE%AC+%CF%84%CE%BF%CF%85+%CE%9A%CE%B1%CF%85%CE%BA%CE%AC%CF%83%CE%BF%CF%85+%CF%87%CF%89%CF%81%CE%AF%CE%B6%CE%B5%CE%B9+%CF%84%CE%B7%CE%BD+%CE%91%CF%83%CE%AF%CE%B1+%CE%B1%CF%80%CF%8C+%CF%84%CE%B7%CE%BD+%CE%95%CF%85%CF%81%CF%8E%CF%80%CE%B7" TargetMode="External"/><Relationship Id="rId5" Type="http://schemas.openxmlformats.org/officeDocument/2006/relationships/hyperlink" Target="http://ebooks.edu.gr/ebooks/v/html/8547/2294/Geografia_B-Gymnasiou_html-empl/extras/geocoder/ParametricSiteToGeodata.html?topos=%CE%9A%CE%B1%CF%83%CF%80%CE%AF%CE%B1&amp;zoom=4&amp;content=%CE%97+%CE%9A%CE%B1%CF%83%CF%80%CE%AF%CE%B1+%CE%98%CE%AC%CE%BB%CE%B1%CF%83%CF%83%CE%B1+%CE%B5%CE%AF%CE%BD%CE%B1%CE%B9+%CE%B7+%CE%BC%CE%B5%CE%B3%CE%B1%CE%BB%CF%8D%CF%84%CE%B5%CF%81%CE%B7+%CE%BB%CE%AF%CE%BC%CE%BD%CE%B7+%CF%84%CE%B7%CF%82+%CE%93%CE%B7%CF%82.+%CE%9F%CE%BD%CE%BF%CE%BC%CE%AC%CE%B6%CE%B5%CF%84%CE%B1%CE%B9+%C2%AB%CE%B8%CE%AC%CE%BB%CE%B1%CF%83%CF%83%CE%B1%C2%BB+%CE%BB%CF%8C%CE%B3%CF%89+%CF%84%CE%BF%CF%85+%CF%84%CE%B5%CF%81%CE%AC%CF%83%CF%84%CE%B9%CE%BF%CF%85+%CE%BC%CE%B5%CE%B3%CE%AD%CE%B8%CE%BF%CF%85%CF%82+%CF%84%CE%B7%CF%82." TargetMode="External"/><Relationship Id="rId4" Type="http://schemas.openxmlformats.org/officeDocument/2006/relationships/hyperlink" Target="http://ebooks.edu.gr/ebooks/v/html/8547/2294/Geografia_B-Gymnasiou_html-empl/extras/geocoder/ParametricSiteToGeodata.html?topos=%CE%9F%CF%85%CF%81%CE%AC%CE%BB%CE%B9%CE%B1&amp;zoom=4&amp;content=%CE%A4%CE%B1+%CE%9F%CF%85%CF%81%CE%AC%CE%BB%CE%B9%CE%B1+%CF%8C%CF%81%CE%B7+%CE%B5%CE%AF%CE%BD%CE%B1%CE%B9+%CE%BF%CF%81%CE%BF%CF%83%CE%B5%CE%B9%CF%81%CE%AC+%CF%84%CE%B7%CF%82+%CE%A1%CF%89%CF%83%CE%AF%CE%B1%CF%82,+%CF%80%CE%BF%CF%85+%CE%B1%CF%81%CF%87%CE%AF%CE%B6%CE%B5%CE%B9+%CF%83%CF%87%CE%B5%CE%B4%CF%8C%CE%BD+%CE%B1%CF%80%CF%8C+%CF%84%CE%BF%CE%BD+%CE%92.+%CE%A0%CE%B1%CE%B3%CF%89%CE%BC%CE%AD%CE%BD%CE%BF+%CE%A9%CE%BA%CE%B5%CE%B1%CE%BD%CF%8C+%CE%BA%CE%B1%CE%B9+%CE%BA%CE%B1%CF%84%CE%B5%CF%85%CE%B8%CF%8D%CE%BD%CE%B5%CF%84%CE%B1%CE%B9+%CF%80%CF%81%CE%BF%CF%82+%CF%84%CE%B1+%CE%BD%CF%8C%CF%84%CE%B9%CE%B1,+%CF%86%CE%B8%CE%AC%CE%BD%CE%BF%CE%BD%CF%84%CE%B1%CF%82+%CF%83%CF%87%CE%B5%CE%B4%CF%8C%CE%BD+%CF%89%CF%82+%CF%84%CE%B7%CE%BD+%CE%9A%CE%B1%CF%83%CF%80%CE%AF%CE%B1+%CE%98%CE%AC%CE%BB%CE%B1%CF%83%CF%83%CE%B1.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32454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3286116" y="21429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 smtClean="0">
                <a:solidFill>
                  <a:srgbClr val="FF0000"/>
                </a:solidFill>
              </a:rPr>
              <a:t>ΒΟΡΑΣ</a:t>
            </a:r>
            <a:endParaRPr lang="el-GR" sz="2800" b="1" spc="600" dirty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357554" y="600076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 smtClean="0">
                <a:solidFill>
                  <a:srgbClr val="FF0000"/>
                </a:solidFill>
              </a:rPr>
              <a:t>ΝΟΤΟΣ</a:t>
            </a:r>
            <a:endParaRPr lang="el-GR" sz="2800" b="1" spc="600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 rot="5011798">
            <a:off x="6858016" y="300037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 smtClean="0">
                <a:solidFill>
                  <a:srgbClr val="00B050"/>
                </a:solidFill>
              </a:rPr>
              <a:t>ΑΝΑΤΟΛΗ</a:t>
            </a:r>
            <a:endParaRPr lang="el-GR" sz="2800" b="1" spc="600" dirty="0">
              <a:solidFill>
                <a:srgbClr val="00B05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 rot="16788062">
            <a:off x="-833431" y="2617017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 smtClean="0">
                <a:solidFill>
                  <a:srgbClr val="00B050"/>
                </a:solidFill>
              </a:rPr>
              <a:t>ΔΥΣΗ</a:t>
            </a:r>
            <a:endParaRPr lang="el-GR" sz="2800" b="1" spc="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23442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Ελεύθερη σχεδίαση"/>
          <p:cNvSpPr/>
          <p:nvPr/>
        </p:nvSpPr>
        <p:spPr>
          <a:xfrm>
            <a:off x="3901308" y="1176686"/>
            <a:ext cx="1587744" cy="1349762"/>
          </a:xfrm>
          <a:custGeom>
            <a:avLst/>
            <a:gdLst>
              <a:gd name="connsiteX0" fmla="*/ 826556 w 1587744"/>
              <a:gd name="connsiteY0" fmla="*/ 59832 h 1349762"/>
              <a:gd name="connsiteX1" fmla="*/ 795383 w 1587744"/>
              <a:gd name="connsiteY1" fmla="*/ 39050 h 1349762"/>
              <a:gd name="connsiteX2" fmla="*/ 764210 w 1587744"/>
              <a:gd name="connsiteY2" fmla="*/ 49441 h 1349762"/>
              <a:gd name="connsiteX3" fmla="*/ 670692 w 1587744"/>
              <a:gd name="connsiteY3" fmla="*/ 59832 h 1349762"/>
              <a:gd name="connsiteX4" fmla="*/ 639519 w 1587744"/>
              <a:gd name="connsiteY4" fmla="*/ 91005 h 1349762"/>
              <a:gd name="connsiteX5" fmla="*/ 608347 w 1587744"/>
              <a:gd name="connsiteY5" fmla="*/ 101396 h 1349762"/>
              <a:gd name="connsiteX6" fmla="*/ 587565 w 1587744"/>
              <a:gd name="connsiteY6" fmla="*/ 132569 h 1349762"/>
              <a:gd name="connsiteX7" fmla="*/ 556392 w 1587744"/>
              <a:gd name="connsiteY7" fmla="*/ 163741 h 1349762"/>
              <a:gd name="connsiteX8" fmla="*/ 504437 w 1587744"/>
              <a:gd name="connsiteY8" fmla="*/ 194914 h 1349762"/>
              <a:gd name="connsiteX9" fmla="*/ 442092 w 1587744"/>
              <a:gd name="connsiteY9" fmla="*/ 257259 h 1349762"/>
              <a:gd name="connsiteX10" fmla="*/ 421310 w 1587744"/>
              <a:gd name="connsiteY10" fmla="*/ 288432 h 1349762"/>
              <a:gd name="connsiteX11" fmla="*/ 390137 w 1587744"/>
              <a:gd name="connsiteY11" fmla="*/ 309214 h 1349762"/>
              <a:gd name="connsiteX12" fmla="*/ 327792 w 1587744"/>
              <a:gd name="connsiteY12" fmla="*/ 371559 h 1349762"/>
              <a:gd name="connsiteX13" fmla="*/ 286228 w 1587744"/>
              <a:gd name="connsiteY13" fmla="*/ 402732 h 1349762"/>
              <a:gd name="connsiteX14" fmla="*/ 192710 w 1587744"/>
              <a:gd name="connsiteY14" fmla="*/ 475469 h 1349762"/>
              <a:gd name="connsiteX15" fmla="*/ 140756 w 1587744"/>
              <a:gd name="connsiteY15" fmla="*/ 558596 h 1349762"/>
              <a:gd name="connsiteX16" fmla="*/ 130365 w 1587744"/>
              <a:gd name="connsiteY16" fmla="*/ 600159 h 1349762"/>
              <a:gd name="connsiteX17" fmla="*/ 109583 w 1587744"/>
              <a:gd name="connsiteY17" fmla="*/ 662505 h 1349762"/>
              <a:gd name="connsiteX18" fmla="*/ 78410 w 1587744"/>
              <a:gd name="connsiteY18" fmla="*/ 807978 h 1349762"/>
              <a:gd name="connsiteX19" fmla="*/ 68019 w 1587744"/>
              <a:gd name="connsiteY19" fmla="*/ 922278 h 1349762"/>
              <a:gd name="connsiteX20" fmla="*/ 36847 w 1587744"/>
              <a:gd name="connsiteY20" fmla="*/ 1005405 h 1349762"/>
              <a:gd name="connsiteX21" fmla="*/ 5674 w 1587744"/>
              <a:gd name="connsiteY21" fmla="*/ 1109314 h 1349762"/>
              <a:gd name="connsiteX22" fmla="*/ 16065 w 1587744"/>
              <a:gd name="connsiteY22" fmla="*/ 1317132 h 1349762"/>
              <a:gd name="connsiteX23" fmla="*/ 57628 w 1587744"/>
              <a:gd name="connsiteY23" fmla="*/ 1327523 h 1349762"/>
              <a:gd name="connsiteX24" fmla="*/ 203101 w 1587744"/>
              <a:gd name="connsiteY24" fmla="*/ 1306741 h 1349762"/>
              <a:gd name="connsiteX25" fmla="*/ 255056 w 1587744"/>
              <a:gd name="connsiteY25" fmla="*/ 1296350 h 1349762"/>
              <a:gd name="connsiteX26" fmla="*/ 307010 w 1587744"/>
              <a:gd name="connsiteY26" fmla="*/ 1234005 h 1349762"/>
              <a:gd name="connsiteX27" fmla="*/ 338183 w 1587744"/>
              <a:gd name="connsiteY27" fmla="*/ 1223614 h 1349762"/>
              <a:gd name="connsiteX28" fmla="*/ 442092 w 1587744"/>
              <a:gd name="connsiteY28" fmla="*/ 1244396 h 1349762"/>
              <a:gd name="connsiteX29" fmla="*/ 525219 w 1587744"/>
              <a:gd name="connsiteY29" fmla="*/ 1254787 h 1349762"/>
              <a:gd name="connsiteX30" fmla="*/ 857728 w 1587744"/>
              <a:gd name="connsiteY30" fmla="*/ 1285959 h 1349762"/>
              <a:gd name="connsiteX31" fmla="*/ 888901 w 1587744"/>
              <a:gd name="connsiteY31" fmla="*/ 1306741 h 1349762"/>
              <a:gd name="connsiteX32" fmla="*/ 951247 w 1587744"/>
              <a:gd name="connsiteY32" fmla="*/ 1337914 h 1349762"/>
              <a:gd name="connsiteX33" fmla="*/ 972028 w 1587744"/>
              <a:gd name="connsiteY33" fmla="*/ 1140487 h 1349762"/>
              <a:gd name="connsiteX34" fmla="*/ 982419 w 1587744"/>
              <a:gd name="connsiteY34" fmla="*/ 1109314 h 1349762"/>
              <a:gd name="connsiteX35" fmla="*/ 1221410 w 1587744"/>
              <a:gd name="connsiteY35" fmla="*/ 1067750 h 1349762"/>
              <a:gd name="connsiteX36" fmla="*/ 1387665 w 1587744"/>
              <a:gd name="connsiteY36" fmla="*/ 1078141 h 1349762"/>
              <a:gd name="connsiteX37" fmla="*/ 1481183 w 1587744"/>
              <a:gd name="connsiteY37" fmla="*/ 1088532 h 1349762"/>
              <a:gd name="connsiteX38" fmla="*/ 1491574 w 1587744"/>
              <a:gd name="connsiteY38" fmla="*/ 1057359 h 1349762"/>
              <a:gd name="connsiteX39" fmla="*/ 1522747 w 1587744"/>
              <a:gd name="connsiteY39" fmla="*/ 880714 h 1349762"/>
              <a:gd name="connsiteX40" fmla="*/ 1533137 w 1587744"/>
              <a:gd name="connsiteY40" fmla="*/ 849541 h 1349762"/>
              <a:gd name="connsiteX41" fmla="*/ 1553919 w 1587744"/>
              <a:gd name="connsiteY41" fmla="*/ 818369 h 1349762"/>
              <a:gd name="connsiteX42" fmla="*/ 1564310 w 1587744"/>
              <a:gd name="connsiteY42" fmla="*/ 787196 h 1349762"/>
              <a:gd name="connsiteX43" fmla="*/ 1585092 w 1587744"/>
              <a:gd name="connsiteY43" fmla="*/ 745632 h 1349762"/>
              <a:gd name="connsiteX44" fmla="*/ 1574701 w 1587744"/>
              <a:gd name="connsiteY44" fmla="*/ 610550 h 1349762"/>
              <a:gd name="connsiteX45" fmla="*/ 1543528 w 1587744"/>
              <a:gd name="connsiteY45" fmla="*/ 485859 h 1349762"/>
              <a:gd name="connsiteX46" fmla="*/ 1533137 w 1587744"/>
              <a:gd name="connsiteY46" fmla="*/ 413123 h 1349762"/>
              <a:gd name="connsiteX47" fmla="*/ 1512356 w 1587744"/>
              <a:gd name="connsiteY47" fmla="*/ 381950 h 1349762"/>
              <a:gd name="connsiteX48" fmla="*/ 1501965 w 1587744"/>
              <a:gd name="connsiteY48" fmla="*/ 350778 h 1349762"/>
              <a:gd name="connsiteX49" fmla="*/ 1491574 w 1587744"/>
              <a:gd name="connsiteY49" fmla="*/ 298823 h 1349762"/>
              <a:gd name="connsiteX50" fmla="*/ 1429228 w 1587744"/>
              <a:gd name="connsiteY50" fmla="*/ 257259 h 1349762"/>
              <a:gd name="connsiteX51" fmla="*/ 1366883 w 1587744"/>
              <a:gd name="connsiteY51" fmla="*/ 194914 h 1349762"/>
              <a:gd name="connsiteX52" fmla="*/ 1335710 w 1587744"/>
              <a:gd name="connsiteY52" fmla="*/ 153350 h 1349762"/>
              <a:gd name="connsiteX53" fmla="*/ 1304537 w 1587744"/>
              <a:gd name="connsiteY53" fmla="*/ 101396 h 1349762"/>
              <a:gd name="connsiteX54" fmla="*/ 1242192 w 1587744"/>
              <a:gd name="connsiteY54" fmla="*/ 49441 h 1349762"/>
              <a:gd name="connsiteX55" fmla="*/ 1231801 w 1587744"/>
              <a:gd name="connsiteY55" fmla="*/ 7878 h 1349762"/>
              <a:gd name="connsiteX56" fmla="*/ 1034374 w 1587744"/>
              <a:gd name="connsiteY56" fmla="*/ 28659 h 1349762"/>
              <a:gd name="connsiteX57" fmla="*/ 992810 w 1587744"/>
              <a:gd name="connsiteY57" fmla="*/ 49441 h 1349762"/>
              <a:gd name="connsiteX58" fmla="*/ 899292 w 1587744"/>
              <a:gd name="connsiteY58" fmla="*/ 80614 h 1349762"/>
              <a:gd name="connsiteX59" fmla="*/ 816165 w 1587744"/>
              <a:gd name="connsiteY59" fmla="*/ 59832 h 1349762"/>
              <a:gd name="connsiteX60" fmla="*/ 774601 w 1587744"/>
              <a:gd name="connsiteY60" fmla="*/ 28659 h 134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87744" h="1349762">
                <a:moveTo>
                  <a:pt x="826556" y="59832"/>
                </a:moveTo>
                <a:cubicBezTo>
                  <a:pt x="816165" y="52905"/>
                  <a:pt x="807702" y="41103"/>
                  <a:pt x="795383" y="39050"/>
                </a:cubicBezTo>
                <a:cubicBezTo>
                  <a:pt x="784579" y="37249"/>
                  <a:pt x="775014" y="47640"/>
                  <a:pt x="764210" y="49441"/>
                </a:cubicBezTo>
                <a:cubicBezTo>
                  <a:pt x="733272" y="54597"/>
                  <a:pt x="701865" y="56368"/>
                  <a:pt x="670692" y="59832"/>
                </a:cubicBezTo>
                <a:cubicBezTo>
                  <a:pt x="660301" y="70223"/>
                  <a:pt x="651746" y="82854"/>
                  <a:pt x="639519" y="91005"/>
                </a:cubicBezTo>
                <a:cubicBezTo>
                  <a:pt x="630406" y="97081"/>
                  <a:pt x="616900" y="94554"/>
                  <a:pt x="608347" y="101396"/>
                </a:cubicBezTo>
                <a:cubicBezTo>
                  <a:pt x="598595" y="109198"/>
                  <a:pt x="595560" y="122975"/>
                  <a:pt x="587565" y="132569"/>
                </a:cubicBezTo>
                <a:cubicBezTo>
                  <a:pt x="578157" y="143858"/>
                  <a:pt x="568148" y="154924"/>
                  <a:pt x="556392" y="163741"/>
                </a:cubicBezTo>
                <a:cubicBezTo>
                  <a:pt x="540235" y="175859"/>
                  <a:pt x="520068" y="182125"/>
                  <a:pt x="504437" y="194914"/>
                </a:cubicBezTo>
                <a:cubicBezTo>
                  <a:pt x="481691" y="213525"/>
                  <a:pt x="458394" y="232805"/>
                  <a:pt x="442092" y="257259"/>
                </a:cubicBezTo>
                <a:cubicBezTo>
                  <a:pt x="435165" y="267650"/>
                  <a:pt x="430141" y="279601"/>
                  <a:pt x="421310" y="288432"/>
                </a:cubicBezTo>
                <a:cubicBezTo>
                  <a:pt x="412479" y="297263"/>
                  <a:pt x="399471" y="300917"/>
                  <a:pt x="390137" y="309214"/>
                </a:cubicBezTo>
                <a:cubicBezTo>
                  <a:pt x="368171" y="328739"/>
                  <a:pt x="351304" y="353925"/>
                  <a:pt x="327792" y="371559"/>
                </a:cubicBezTo>
                <a:cubicBezTo>
                  <a:pt x="313937" y="381950"/>
                  <a:pt x="300416" y="392801"/>
                  <a:pt x="286228" y="402732"/>
                </a:cubicBezTo>
                <a:cubicBezTo>
                  <a:pt x="239884" y="435173"/>
                  <a:pt x="224936" y="436798"/>
                  <a:pt x="192710" y="475469"/>
                </a:cubicBezTo>
                <a:cubicBezTo>
                  <a:pt x="181282" y="489183"/>
                  <a:pt x="145108" y="551343"/>
                  <a:pt x="140756" y="558596"/>
                </a:cubicBezTo>
                <a:cubicBezTo>
                  <a:pt x="137292" y="572450"/>
                  <a:pt x="134469" y="586481"/>
                  <a:pt x="130365" y="600159"/>
                </a:cubicBezTo>
                <a:cubicBezTo>
                  <a:pt x="124070" y="621141"/>
                  <a:pt x="114173" y="641085"/>
                  <a:pt x="109583" y="662505"/>
                </a:cubicBezTo>
                <a:cubicBezTo>
                  <a:pt x="70259" y="846018"/>
                  <a:pt x="128589" y="657442"/>
                  <a:pt x="78410" y="807978"/>
                </a:cubicBezTo>
                <a:cubicBezTo>
                  <a:pt x="74946" y="846078"/>
                  <a:pt x="73429" y="884405"/>
                  <a:pt x="68019" y="922278"/>
                </a:cubicBezTo>
                <a:cubicBezTo>
                  <a:pt x="66205" y="934972"/>
                  <a:pt x="37043" y="1004882"/>
                  <a:pt x="36847" y="1005405"/>
                </a:cubicBezTo>
                <a:cubicBezTo>
                  <a:pt x="25827" y="1034792"/>
                  <a:pt x="12555" y="1085230"/>
                  <a:pt x="5674" y="1109314"/>
                </a:cubicBezTo>
                <a:cubicBezTo>
                  <a:pt x="9138" y="1178587"/>
                  <a:pt x="0" y="1249659"/>
                  <a:pt x="16065" y="1317132"/>
                </a:cubicBezTo>
                <a:cubicBezTo>
                  <a:pt x="19373" y="1331024"/>
                  <a:pt x="43369" y="1328315"/>
                  <a:pt x="57628" y="1327523"/>
                </a:cubicBezTo>
                <a:cubicBezTo>
                  <a:pt x="106536" y="1324806"/>
                  <a:pt x="154717" y="1314381"/>
                  <a:pt x="203101" y="1306741"/>
                </a:cubicBezTo>
                <a:cubicBezTo>
                  <a:pt x="220546" y="1303986"/>
                  <a:pt x="237738" y="1299814"/>
                  <a:pt x="255056" y="1296350"/>
                </a:cubicBezTo>
                <a:cubicBezTo>
                  <a:pt x="270391" y="1273348"/>
                  <a:pt x="283008" y="1250007"/>
                  <a:pt x="307010" y="1234005"/>
                </a:cubicBezTo>
                <a:cubicBezTo>
                  <a:pt x="316124" y="1227929"/>
                  <a:pt x="327792" y="1227078"/>
                  <a:pt x="338183" y="1223614"/>
                </a:cubicBezTo>
                <a:cubicBezTo>
                  <a:pt x="372819" y="1230541"/>
                  <a:pt x="407250" y="1238589"/>
                  <a:pt x="442092" y="1244396"/>
                </a:cubicBezTo>
                <a:cubicBezTo>
                  <a:pt x="469637" y="1248987"/>
                  <a:pt x="497478" y="1251586"/>
                  <a:pt x="525219" y="1254787"/>
                </a:cubicBezTo>
                <a:cubicBezTo>
                  <a:pt x="737693" y="1279303"/>
                  <a:pt x="667417" y="1272366"/>
                  <a:pt x="857728" y="1285959"/>
                </a:cubicBezTo>
                <a:cubicBezTo>
                  <a:pt x="868119" y="1292886"/>
                  <a:pt x="877731" y="1301156"/>
                  <a:pt x="888901" y="1306741"/>
                </a:cubicBezTo>
                <a:cubicBezTo>
                  <a:pt x="974942" y="1349762"/>
                  <a:pt x="861910" y="1278356"/>
                  <a:pt x="951247" y="1337914"/>
                </a:cubicBezTo>
                <a:cubicBezTo>
                  <a:pt x="1043585" y="1307134"/>
                  <a:pt x="972028" y="1342125"/>
                  <a:pt x="972028" y="1140487"/>
                </a:cubicBezTo>
                <a:cubicBezTo>
                  <a:pt x="972028" y="1129534"/>
                  <a:pt x="973131" y="1115119"/>
                  <a:pt x="982419" y="1109314"/>
                </a:cubicBezTo>
                <a:cubicBezTo>
                  <a:pt x="1023059" y="1083914"/>
                  <a:pt x="1220162" y="1067906"/>
                  <a:pt x="1221410" y="1067750"/>
                </a:cubicBezTo>
                <a:lnTo>
                  <a:pt x="1387665" y="1078141"/>
                </a:lnTo>
                <a:cubicBezTo>
                  <a:pt x="1418930" y="1080642"/>
                  <a:pt x="1450428" y="1094683"/>
                  <a:pt x="1481183" y="1088532"/>
                </a:cubicBezTo>
                <a:cubicBezTo>
                  <a:pt x="1491923" y="1086384"/>
                  <a:pt x="1488110" y="1067750"/>
                  <a:pt x="1491574" y="1057359"/>
                </a:cubicBezTo>
                <a:cubicBezTo>
                  <a:pt x="1503428" y="938825"/>
                  <a:pt x="1493160" y="979339"/>
                  <a:pt x="1522747" y="880714"/>
                </a:cubicBezTo>
                <a:cubicBezTo>
                  <a:pt x="1525894" y="870223"/>
                  <a:pt x="1528239" y="859338"/>
                  <a:pt x="1533137" y="849541"/>
                </a:cubicBezTo>
                <a:cubicBezTo>
                  <a:pt x="1538722" y="838371"/>
                  <a:pt x="1546992" y="828760"/>
                  <a:pt x="1553919" y="818369"/>
                </a:cubicBezTo>
                <a:cubicBezTo>
                  <a:pt x="1557383" y="807978"/>
                  <a:pt x="1559995" y="797263"/>
                  <a:pt x="1564310" y="787196"/>
                </a:cubicBezTo>
                <a:cubicBezTo>
                  <a:pt x="1570412" y="772958"/>
                  <a:pt x="1584182" y="761095"/>
                  <a:pt x="1585092" y="745632"/>
                </a:cubicBezTo>
                <a:cubicBezTo>
                  <a:pt x="1587744" y="700550"/>
                  <a:pt x="1578790" y="655525"/>
                  <a:pt x="1574701" y="610550"/>
                </a:cubicBezTo>
                <a:cubicBezTo>
                  <a:pt x="1565409" y="508337"/>
                  <a:pt x="1580721" y="541649"/>
                  <a:pt x="1543528" y="485859"/>
                </a:cubicBezTo>
                <a:cubicBezTo>
                  <a:pt x="1540064" y="461614"/>
                  <a:pt x="1540174" y="436582"/>
                  <a:pt x="1533137" y="413123"/>
                </a:cubicBezTo>
                <a:cubicBezTo>
                  <a:pt x="1529549" y="401161"/>
                  <a:pt x="1517941" y="393120"/>
                  <a:pt x="1512356" y="381950"/>
                </a:cubicBezTo>
                <a:cubicBezTo>
                  <a:pt x="1507458" y="372154"/>
                  <a:pt x="1504621" y="361404"/>
                  <a:pt x="1501965" y="350778"/>
                </a:cubicBezTo>
                <a:cubicBezTo>
                  <a:pt x="1497681" y="333644"/>
                  <a:pt x="1502417" y="312764"/>
                  <a:pt x="1491574" y="298823"/>
                </a:cubicBezTo>
                <a:cubicBezTo>
                  <a:pt x="1476240" y="279107"/>
                  <a:pt x="1446889" y="274920"/>
                  <a:pt x="1429228" y="257259"/>
                </a:cubicBezTo>
                <a:cubicBezTo>
                  <a:pt x="1408446" y="236477"/>
                  <a:pt x="1384517" y="218426"/>
                  <a:pt x="1366883" y="194914"/>
                </a:cubicBezTo>
                <a:cubicBezTo>
                  <a:pt x="1356492" y="181059"/>
                  <a:pt x="1345317" y="167760"/>
                  <a:pt x="1335710" y="153350"/>
                </a:cubicBezTo>
                <a:cubicBezTo>
                  <a:pt x="1324507" y="136546"/>
                  <a:pt x="1316655" y="117553"/>
                  <a:pt x="1304537" y="101396"/>
                </a:cubicBezTo>
                <a:cubicBezTo>
                  <a:pt x="1284534" y="74725"/>
                  <a:pt x="1268595" y="67043"/>
                  <a:pt x="1242192" y="49441"/>
                </a:cubicBezTo>
                <a:cubicBezTo>
                  <a:pt x="1238728" y="35587"/>
                  <a:pt x="1245765" y="10870"/>
                  <a:pt x="1231801" y="7878"/>
                </a:cubicBezTo>
                <a:cubicBezTo>
                  <a:pt x="1195034" y="0"/>
                  <a:pt x="1085599" y="20122"/>
                  <a:pt x="1034374" y="28659"/>
                </a:cubicBezTo>
                <a:cubicBezTo>
                  <a:pt x="1020519" y="35586"/>
                  <a:pt x="1007647" y="44990"/>
                  <a:pt x="992810" y="49441"/>
                </a:cubicBezTo>
                <a:cubicBezTo>
                  <a:pt x="890996" y="79986"/>
                  <a:pt x="964089" y="37416"/>
                  <a:pt x="899292" y="80614"/>
                </a:cubicBezTo>
                <a:cubicBezTo>
                  <a:pt x="879530" y="76662"/>
                  <a:pt x="837467" y="70483"/>
                  <a:pt x="816165" y="59832"/>
                </a:cubicBezTo>
                <a:cubicBezTo>
                  <a:pt x="792665" y="48082"/>
                  <a:pt x="789214" y="43272"/>
                  <a:pt x="774601" y="28659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4 - Ευθύγραμμο βέλος σύνδεσης"/>
          <p:cNvCxnSpPr>
            <a:stCxn id="3" idx="57"/>
          </p:cNvCxnSpPr>
          <p:nvPr/>
        </p:nvCxnSpPr>
        <p:spPr>
          <a:xfrm flipV="1">
            <a:off x="4894118" y="357166"/>
            <a:ext cx="820890" cy="868961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5643570" y="38377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Ευρώπη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14480" y="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Ευρώπη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41" y="500042"/>
            <a:ext cx="9113459" cy="635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14944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Όρια Ευρώπης με ήπειρο </a:t>
            </a:r>
            <a:r>
              <a:rPr lang="el-GR" sz="2400" b="1" u="sng" dirty="0" smtClean="0"/>
              <a:t>Ασία:</a:t>
            </a:r>
            <a:endParaRPr lang="el-GR" sz="2400" b="1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1" y="2143140"/>
            <a:ext cx="6429421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λεύθερη σχεδίαση"/>
          <p:cNvSpPr/>
          <p:nvPr/>
        </p:nvSpPr>
        <p:spPr>
          <a:xfrm>
            <a:off x="7526920" y="2259978"/>
            <a:ext cx="1112409" cy="1916969"/>
          </a:xfrm>
          <a:custGeom>
            <a:avLst/>
            <a:gdLst>
              <a:gd name="connsiteX0" fmla="*/ 332510 w 1446132"/>
              <a:gd name="connsiteY0" fmla="*/ 698244 h 2670068"/>
              <a:gd name="connsiteX1" fmla="*/ 301337 w 1446132"/>
              <a:gd name="connsiteY1" fmla="*/ 95571 h 2670068"/>
              <a:gd name="connsiteX2" fmla="*/ 280555 w 1446132"/>
              <a:gd name="connsiteY2" fmla="*/ 64399 h 2670068"/>
              <a:gd name="connsiteX3" fmla="*/ 218210 w 1446132"/>
              <a:gd name="connsiteY3" fmla="*/ 33226 h 2670068"/>
              <a:gd name="connsiteX4" fmla="*/ 187037 w 1446132"/>
              <a:gd name="connsiteY4" fmla="*/ 2053 h 2670068"/>
              <a:gd name="connsiteX5" fmla="*/ 155864 w 1446132"/>
              <a:gd name="connsiteY5" fmla="*/ 22835 h 2670068"/>
              <a:gd name="connsiteX6" fmla="*/ 145473 w 1446132"/>
              <a:gd name="connsiteY6" fmla="*/ 54008 h 2670068"/>
              <a:gd name="connsiteX7" fmla="*/ 114300 w 1446132"/>
              <a:gd name="connsiteY7" fmla="*/ 116353 h 2670068"/>
              <a:gd name="connsiteX8" fmla="*/ 93519 w 1446132"/>
              <a:gd name="connsiteY8" fmla="*/ 303390 h 2670068"/>
              <a:gd name="connsiteX9" fmla="*/ 62346 w 1446132"/>
              <a:gd name="connsiteY9" fmla="*/ 448862 h 2670068"/>
              <a:gd name="connsiteX10" fmla="*/ 31173 w 1446132"/>
              <a:gd name="connsiteY10" fmla="*/ 521599 h 2670068"/>
              <a:gd name="connsiteX11" fmla="*/ 0 w 1446132"/>
              <a:gd name="connsiteY11" fmla="*/ 615117 h 2670068"/>
              <a:gd name="connsiteX12" fmla="*/ 41564 w 1446132"/>
              <a:gd name="connsiteY12" fmla="*/ 739808 h 2670068"/>
              <a:gd name="connsiteX13" fmla="*/ 72737 w 1446132"/>
              <a:gd name="connsiteY13" fmla="*/ 864499 h 2670068"/>
              <a:gd name="connsiteX14" fmla="*/ 103910 w 1446132"/>
              <a:gd name="connsiteY14" fmla="*/ 885281 h 2670068"/>
              <a:gd name="connsiteX15" fmla="*/ 145473 w 1446132"/>
              <a:gd name="connsiteY15" fmla="*/ 947626 h 2670068"/>
              <a:gd name="connsiteX16" fmla="*/ 176646 w 1446132"/>
              <a:gd name="connsiteY16" fmla="*/ 1041144 h 2670068"/>
              <a:gd name="connsiteX17" fmla="*/ 187037 w 1446132"/>
              <a:gd name="connsiteY17" fmla="*/ 1093099 h 2670068"/>
              <a:gd name="connsiteX18" fmla="*/ 207819 w 1446132"/>
              <a:gd name="connsiteY18" fmla="*/ 1145053 h 2670068"/>
              <a:gd name="connsiteX19" fmla="*/ 218210 w 1446132"/>
              <a:gd name="connsiteY19" fmla="*/ 1300917 h 2670068"/>
              <a:gd name="connsiteX20" fmla="*/ 249382 w 1446132"/>
              <a:gd name="connsiteY20" fmla="*/ 1342481 h 2670068"/>
              <a:gd name="connsiteX21" fmla="*/ 311728 w 1446132"/>
              <a:gd name="connsiteY21" fmla="*/ 1404826 h 2670068"/>
              <a:gd name="connsiteX22" fmla="*/ 342900 w 1446132"/>
              <a:gd name="connsiteY22" fmla="*/ 1446390 h 2670068"/>
              <a:gd name="connsiteX23" fmla="*/ 363682 w 1446132"/>
              <a:gd name="connsiteY23" fmla="*/ 1477562 h 2670068"/>
              <a:gd name="connsiteX24" fmla="*/ 394855 w 1446132"/>
              <a:gd name="connsiteY24" fmla="*/ 1508735 h 2670068"/>
              <a:gd name="connsiteX25" fmla="*/ 446810 w 1446132"/>
              <a:gd name="connsiteY25" fmla="*/ 1581471 h 2670068"/>
              <a:gd name="connsiteX26" fmla="*/ 457200 w 1446132"/>
              <a:gd name="connsiteY26" fmla="*/ 1612644 h 2670068"/>
              <a:gd name="connsiteX27" fmla="*/ 498764 w 1446132"/>
              <a:gd name="connsiteY27" fmla="*/ 1685381 h 2670068"/>
              <a:gd name="connsiteX28" fmla="*/ 509155 w 1446132"/>
              <a:gd name="connsiteY28" fmla="*/ 1716553 h 2670068"/>
              <a:gd name="connsiteX29" fmla="*/ 540328 w 1446132"/>
              <a:gd name="connsiteY29" fmla="*/ 1747726 h 2670068"/>
              <a:gd name="connsiteX30" fmla="*/ 571500 w 1446132"/>
              <a:gd name="connsiteY30" fmla="*/ 1789290 h 2670068"/>
              <a:gd name="connsiteX31" fmla="*/ 613064 w 1446132"/>
              <a:gd name="connsiteY31" fmla="*/ 1830853 h 2670068"/>
              <a:gd name="connsiteX32" fmla="*/ 675410 w 1446132"/>
              <a:gd name="connsiteY32" fmla="*/ 1893199 h 2670068"/>
              <a:gd name="connsiteX33" fmla="*/ 706582 w 1446132"/>
              <a:gd name="connsiteY33" fmla="*/ 1955544 h 2670068"/>
              <a:gd name="connsiteX34" fmla="*/ 768928 w 1446132"/>
              <a:gd name="connsiteY34" fmla="*/ 2007499 h 2670068"/>
              <a:gd name="connsiteX35" fmla="*/ 841664 w 1446132"/>
              <a:gd name="connsiteY35" fmla="*/ 2101017 h 2670068"/>
              <a:gd name="connsiteX36" fmla="*/ 852055 w 1446132"/>
              <a:gd name="connsiteY36" fmla="*/ 2132190 h 2670068"/>
              <a:gd name="connsiteX37" fmla="*/ 883228 w 1446132"/>
              <a:gd name="connsiteY37" fmla="*/ 2163362 h 2670068"/>
              <a:gd name="connsiteX38" fmla="*/ 914400 w 1446132"/>
              <a:gd name="connsiteY38" fmla="*/ 2204926 h 2670068"/>
              <a:gd name="connsiteX39" fmla="*/ 924791 w 1446132"/>
              <a:gd name="connsiteY39" fmla="*/ 2236099 h 2670068"/>
              <a:gd name="connsiteX40" fmla="*/ 976746 w 1446132"/>
              <a:gd name="connsiteY40" fmla="*/ 2298444 h 2670068"/>
              <a:gd name="connsiteX41" fmla="*/ 997528 w 1446132"/>
              <a:gd name="connsiteY41" fmla="*/ 2340008 h 2670068"/>
              <a:gd name="connsiteX42" fmla="*/ 1028700 w 1446132"/>
              <a:gd name="connsiteY42" fmla="*/ 2371181 h 2670068"/>
              <a:gd name="connsiteX43" fmla="*/ 1049482 w 1446132"/>
              <a:gd name="connsiteY43" fmla="*/ 2402353 h 2670068"/>
              <a:gd name="connsiteX44" fmla="*/ 1080655 w 1446132"/>
              <a:gd name="connsiteY44" fmla="*/ 2433526 h 2670068"/>
              <a:gd name="connsiteX45" fmla="*/ 1143000 w 1446132"/>
              <a:gd name="connsiteY45" fmla="*/ 2506262 h 2670068"/>
              <a:gd name="connsiteX46" fmla="*/ 1174173 w 1446132"/>
              <a:gd name="connsiteY46" fmla="*/ 2527044 h 2670068"/>
              <a:gd name="connsiteX47" fmla="*/ 1246910 w 1446132"/>
              <a:gd name="connsiteY47" fmla="*/ 2578999 h 2670068"/>
              <a:gd name="connsiteX48" fmla="*/ 1309255 w 1446132"/>
              <a:gd name="connsiteY48" fmla="*/ 2630953 h 2670068"/>
              <a:gd name="connsiteX49" fmla="*/ 1340428 w 1446132"/>
              <a:gd name="connsiteY49" fmla="*/ 2662126 h 2670068"/>
              <a:gd name="connsiteX50" fmla="*/ 1392382 w 1446132"/>
              <a:gd name="connsiteY50" fmla="*/ 2464699 h 2670068"/>
              <a:gd name="connsiteX51" fmla="*/ 1413164 w 1446132"/>
              <a:gd name="connsiteY51" fmla="*/ 2412744 h 2670068"/>
              <a:gd name="connsiteX52" fmla="*/ 1423555 w 1446132"/>
              <a:gd name="connsiteY52" fmla="*/ 2360790 h 2670068"/>
              <a:gd name="connsiteX53" fmla="*/ 1402773 w 1446132"/>
              <a:gd name="connsiteY53" fmla="*/ 2173753 h 2670068"/>
              <a:gd name="connsiteX54" fmla="*/ 1392382 w 1446132"/>
              <a:gd name="connsiteY54" fmla="*/ 2132190 h 2670068"/>
              <a:gd name="connsiteX55" fmla="*/ 1371600 w 1446132"/>
              <a:gd name="connsiteY55" fmla="*/ 2101017 h 2670068"/>
              <a:gd name="connsiteX56" fmla="*/ 1340428 w 1446132"/>
              <a:gd name="connsiteY56" fmla="*/ 2028281 h 2670068"/>
              <a:gd name="connsiteX57" fmla="*/ 1298864 w 1446132"/>
              <a:gd name="connsiteY57" fmla="*/ 1893199 h 2670068"/>
              <a:gd name="connsiteX58" fmla="*/ 1267691 w 1446132"/>
              <a:gd name="connsiteY58" fmla="*/ 1737335 h 2670068"/>
              <a:gd name="connsiteX59" fmla="*/ 1257300 w 1446132"/>
              <a:gd name="connsiteY59" fmla="*/ 1706162 h 2670068"/>
              <a:gd name="connsiteX60" fmla="*/ 1194955 w 1446132"/>
              <a:gd name="connsiteY60" fmla="*/ 1643817 h 2670068"/>
              <a:gd name="connsiteX61" fmla="*/ 1132610 w 1446132"/>
              <a:gd name="connsiteY61" fmla="*/ 1550299 h 2670068"/>
              <a:gd name="connsiteX62" fmla="*/ 1122219 w 1446132"/>
              <a:gd name="connsiteY62" fmla="*/ 1519126 h 2670068"/>
              <a:gd name="connsiteX63" fmla="*/ 1059873 w 1446132"/>
              <a:gd name="connsiteY63" fmla="*/ 1446390 h 2670068"/>
              <a:gd name="connsiteX64" fmla="*/ 1028700 w 1446132"/>
              <a:gd name="connsiteY64" fmla="*/ 1363262 h 2670068"/>
              <a:gd name="connsiteX65" fmla="*/ 1018310 w 1446132"/>
              <a:gd name="connsiteY65" fmla="*/ 1332090 h 2670068"/>
              <a:gd name="connsiteX66" fmla="*/ 966355 w 1446132"/>
              <a:gd name="connsiteY66" fmla="*/ 1259353 h 2670068"/>
              <a:gd name="connsiteX67" fmla="*/ 935182 w 1446132"/>
              <a:gd name="connsiteY67" fmla="*/ 1197008 h 2670068"/>
              <a:gd name="connsiteX68" fmla="*/ 924791 w 1446132"/>
              <a:gd name="connsiteY68" fmla="*/ 1124271 h 2670068"/>
              <a:gd name="connsiteX69" fmla="*/ 883228 w 1446132"/>
              <a:gd name="connsiteY69" fmla="*/ 1061926 h 2670068"/>
              <a:gd name="connsiteX70" fmla="*/ 831273 w 1446132"/>
              <a:gd name="connsiteY70" fmla="*/ 968408 h 2670068"/>
              <a:gd name="connsiteX71" fmla="*/ 768928 w 1446132"/>
              <a:gd name="connsiteY71" fmla="*/ 916453 h 2670068"/>
              <a:gd name="connsiteX72" fmla="*/ 727364 w 1446132"/>
              <a:gd name="connsiteY72" fmla="*/ 885281 h 2670068"/>
              <a:gd name="connsiteX73" fmla="*/ 696191 w 1446132"/>
              <a:gd name="connsiteY73" fmla="*/ 854108 h 2670068"/>
              <a:gd name="connsiteX74" fmla="*/ 654628 w 1446132"/>
              <a:gd name="connsiteY74" fmla="*/ 833326 h 2670068"/>
              <a:gd name="connsiteX75" fmla="*/ 623455 w 1446132"/>
              <a:gd name="connsiteY75" fmla="*/ 802153 h 2670068"/>
              <a:gd name="connsiteX76" fmla="*/ 561110 w 1446132"/>
              <a:gd name="connsiteY76" fmla="*/ 760590 h 2670068"/>
              <a:gd name="connsiteX77" fmla="*/ 529937 w 1446132"/>
              <a:gd name="connsiteY77" fmla="*/ 729417 h 2670068"/>
              <a:gd name="connsiteX78" fmla="*/ 498764 w 1446132"/>
              <a:gd name="connsiteY78" fmla="*/ 719026 h 2670068"/>
              <a:gd name="connsiteX79" fmla="*/ 467591 w 1446132"/>
              <a:gd name="connsiteY79" fmla="*/ 698244 h 2670068"/>
              <a:gd name="connsiteX80" fmla="*/ 436419 w 1446132"/>
              <a:gd name="connsiteY80" fmla="*/ 687853 h 2670068"/>
              <a:gd name="connsiteX81" fmla="*/ 405246 w 1446132"/>
              <a:gd name="connsiteY81" fmla="*/ 667071 h 2670068"/>
              <a:gd name="connsiteX82" fmla="*/ 332510 w 1446132"/>
              <a:gd name="connsiteY82" fmla="*/ 646290 h 2670068"/>
              <a:gd name="connsiteX83" fmla="*/ 311728 w 1446132"/>
              <a:gd name="connsiteY83" fmla="*/ 625508 h 267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446132" h="2670068">
                <a:moveTo>
                  <a:pt x="332510" y="698244"/>
                </a:moveTo>
                <a:cubicBezTo>
                  <a:pt x="260462" y="482100"/>
                  <a:pt x="346460" y="749845"/>
                  <a:pt x="301337" y="95571"/>
                </a:cubicBezTo>
                <a:cubicBezTo>
                  <a:pt x="300478" y="83112"/>
                  <a:pt x="289386" y="73229"/>
                  <a:pt x="280555" y="64399"/>
                </a:cubicBezTo>
                <a:cubicBezTo>
                  <a:pt x="260412" y="44256"/>
                  <a:pt x="243564" y="41677"/>
                  <a:pt x="218210" y="33226"/>
                </a:cubicBezTo>
                <a:cubicBezTo>
                  <a:pt x="207819" y="22835"/>
                  <a:pt x="201532" y="4469"/>
                  <a:pt x="187037" y="2053"/>
                </a:cubicBezTo>
                <a:cubicBezTo>
                  <a:pt x="174718" y="0"/>
                  <a:pt x="163665" y="13083"/>
                  <a:pt x="155864" y="22835"/>
                </a:cubicBezTo>
                <a:cubicBezTo>
                  <a:pt x="149022" y="31388"/>
                  <a:pt x="150371" y="44211"/>
                  <a:pt x="145473" y="54008"/>
                </a:cubicBezTo>
                <a:cubicBezTo>
                  <a:pt x="105185" y="134583"/>
                  <a:pt x="140419" y="37999"/>
                  <a:pt x="114300" y="116353"/>
                </a:cubicBezTo>
                <a:cubicBezTo>
                  <a:pt x="107373" y="178699"/>
                  <a:pt x="100202" y="241018"/>
                  <a:pt x="93519" y="303390"/>
                </a:cubicBezTo>
                <a:cubicBezTo>
                  <a:pt x="80503" y="424880"/>
                  <a:pt x="99178" y="375200"/>
                  <a:pt x="62346" y="448862"/>
                </a:cubicBezTo>
                <a:cubicBezTo>
                  <a:pt x="30463" y="576393"/>
                  <a:pt x="76022" y="413962"/>
                  <a:pt x="31173" y="521599"/>
                </a:cubicBezTo>
                <a:cubicBezTo>
                  <a:pt x="18535" y="551930"/>
                  <a:pt x="0" y="615117"/>
                  <a:pt x="0" y="615117"/>
                </a:cubicBezTo>
                <a:cubicBezTo>
                  <a:pt x="24539" y="713271"/>
                  <a:pt x="8009" y="672698"/>
                  <a:pt x="41564" y="739808"/>
                </a:cubicBezTo>
                <a:cubicBezTo>
                  <a:pt x="47341" y="791801"/>
                  <a:pt x="36943" y="828705"/>
                  <a:pt x="72737" y="864499"/>
                </a:cubicBezTo>
                <a:cubicBezTo>
                  <a:pt x="81568" y="873330"/>
                  <a:pt x="93519" y="878354"/>
                  <a:pt x="103910" y="885281"/>
                </a:cubicBezTo>
                <a:cubicBezTo>
                  <a:pt x="117764" y="906063"/>
                  <a:pt x="139415" y="923395"/>
                  <a:pt x="145473" y="947626"/>
                </a:cubicBezTo>
                <a:cubicBezTo>
                  <a:pt x="160388" y="1007285"/>
                  <a:pt x="150560" y="975930"/>
                  <a:pt x="176646" y="1041144"/>
                </a:cubicBezTo>
                <a:cubicBezTo>
                  <a:pt x="180110" y="1058462"/>
                  <a:pt x="181962" y="1076183"/>
                  <a:pt x="187037" y="1093099"/>
                </a:cubicBezTo>
                <a:cubicBezTo>
                  <a:pt x="192397" y="1110964"/>
                  <a:pt x="205052" y="1126607"/>
                  <a:pt x="207819" y="1145053"/>
                </a:cubicBezTo>
                <a:cubicBezTo>
                  <a:pt x="215543" y="1196547"/>
                  <a:pt x="207483" y="1249964"/>
                  <a:pt x="218210" y="1300917"/>
                </a:cubicBezTo>
                <a:cubicBezTo>
                  <a:pt x="221778" y="1317864"/>
                  <a:pt x="237797" y="1329609"/>
                  <a:pt x="249382" y="1342481"/>
                </a:cubicBezTo>
                <a:cubicBezTo>
                  <a:pt x="269043" y="1364326"/>
                  <a:pt x="294094" y="1381314"/>
                  <a:pt x="311728" y="1404826"/>
                </a:cubicBezTo>
                <a:cubicBezTo>
                  <a:pt x="322119" y="1418681"/>
                  <a:pt x="332834" y="1432298"/>
                  <a:pt x="342900" y="1446390"/>
                </a:cubicBezTo>
                <a:cubicBezTo>
                  <a:pt x="350159" y="1456552"/>
                  <a:pt x="355687" y="1467968"/>
                  <a:pt x="363682" y="1477562"/>
                </a:cubicBezTo>
                <a:cubicBezTo>
                  <a:pt x="373090" y="1488851"/>
                  <a:pt x="385292" y="1497578"/>
                  <a:pt x="394855" y="1508735"/>
                </a:cubicBezTo>
                <a:cubicBezTo>
                  <a:pt x="414185" y="1531287"/>
                  <a:pt x="430364" y="1556803"/>
                  <a:pt x="446810" y="1581471"/>
                </a:cubicBezTo>
                <a:cubicBezTo>
                  <a:pt x="450273" y="1591862"/>
                  <a:pt x="452302" y="1602847"/>
                  <a:pt x="457200" y="1612644"/>
                </a:cubicBezTo>
                <a:cubicBezTo>
                  <a:pt x="509392" y="1717032"/>
                  <a:pt x="444095" y="1557821"/>
                  <a:pt x="498764" y="1685381"/>
                </a:cubicBezTo>
                <a:cubicBezTo>
                  <a:pt x="503079" y="1695448"/>
                  <a:pt x="503079" y="1707440"/>
                  <a:pt x="509155" y="1716553"/>
                </a:cubicBezTo>
                <a:cubicBezTo>
                  <a:pt x="517306" y="1728780"/>
                  <a:pt x="530765" y="1736569"/>
                  <a:pt x="540328" y="1747726"/>
                </a:cubicBezTo>
                <a:cubicBezTo>
                  <a:pt x="551598" y="1760875"/>
                  <a:pt x="561109" y="1775435"/>
                  <a:pt x="571500" y="1789290"/>
                </a:cubicBezTo>
                <a:cubicBezTo>
                  <a:pt x="593668" y="1855791"/>
                  <a:pt x="563187" y="1792060"/>
                  <a:pt x="613064" y="1830853"/>
                </a:cubicBezTo>
                <a:cubicBezTo>
                  <a:pt x="636263" y="1848897"/>
                  <a:pt x="675410" y="1893199"/>
                  <a:pt x="675410" y="1893199"/>
                </a:cubicBezTo>
                <a:cubicBezTo>
                  <a:pt x="683861" y="1918553"/>
                  <a:pt x="686438" y="1935400"/>
                  <a:pt x="706582" y="1955544"/>
                </a:cubicBezTo>
                <a:cubicBezTo>
                  <a:pt x="766618" y="2015580"/>
                  <a:pt x="709349" y="1930897"/>
                  <a:pt x="768928" y="2007499"/>
                </a:cubicBezTo>
                <a:cubicBezTo>
                  <a:pt x="855929" y="2119358"/>
                  <a:pt x="770892" y="2030245"/>
                  <a:pt x="841664" y="2101017"/>
                </a:cubicBezTo>
                <a:cubicBezTo>
                  <a:pt x="845128" y="2111408"/>
                  <a:pt x="845979" y="2123077"/>
                  <a:pt x="852055" y="2132190"/>
                </a:cubicBezTo>
                <a:cubicBezTo>
                  <a:pt x="860206" y="2144417"/>
                  <a:pt x="873665" y="2152205"/>
                  <a:pt x="883228" y="2163362"/>
                </a:cubicBezTo>
                <a:cubicBezTo>
                  <a:pt x="894498" y="2176511"/>
                  <a:pt x="904009" y="2191071"/>
                  <a:pt x="914400" y="2204926"/>
                </a:cubicBezTo>
                <a:cubicBezTo>
                  <a:pt x="917864" y="2215317"/>
                  <a:pt x="918715" y="2226986"/>
                  <a:pt x="924791" y="2236099"/>
                </a:cubicBezTo>
                <a:cubicBezTo>
                  <a:pt x="1010754" y="2365042"/>
                  <a:pt x="908754" y="2179458"/>
                  <a:pt x="976746" y="2298444"/>
                </a:cubicBezTo>
                <a:cubicBezTo>
                  <a:pt x="984431" y="2311893"/>
                  <a:pt x="988525" y="2327403"/>
                  <a:pt x="997528" y="2340008"/>
                </a:cubicBezTo>
                <a:cubicBezTo>
                  <a:pt x="1006069" y="2351966"/>
                  <a:pt x="1019293" y="2359892"/>
                  <a:pt x="1028700" y="2371181"/>
                </a:cubicBezTo>
                <a:cubicBezTo>
                  <a:pt x="1036695" y="2380775"/>
                  <a:pt x="1041487" y="2392759"/>
                  <a:pt x="1049482" y="2402353"/>
                </a:cubicBezTo>
                <a:cubicBezTo>
                  <a:pt x="1058890" y="2413642"/>
                  <a:pt x="1071092" y="2422369"/>
                  <a:pt x="1080655" y="2433526"/>
                </a:cubicBezTo>
                <a:cubicBezTo>
                  <a:pt x="1115054" y="2473658"/>
                  <a:pt x="1104326" y="2474033"/>
                  <a:pt x="1143000" y="2506262"/>
                </a:cubicBezTo>
                <a:cubicBezTo>
                  <a:pt x="1152594" y="2514257"/>
                  <a:pt x="1164691" y="2518917"/>
                  <a:pt x="1174173" y="2527044"/>
                </a:cubicBezTo>
                <a:cubicBezTo>
                  <a:pt x="1236930" y="2580836"/>
                  <a:pt x="1189631" y="2559906"/>
                  <a:pt x="1246910" y="2578999"/>
                </a:cubicBezTo>
                <a:cubicBezTo>
                  <a:pt x="1337979" y="2670068"/>
                  <a:pt x="1222456" y="2558620"/>
                  <a:pt x="1309255" y="2630953"/>
                </a:cubicBezTo>
                <a:cubicBezTo>
                  <a:pt x="1320544" y="2640361"/>
                  <a:pt x="1330037" y="2651735"/>
                  <a:pt x="1340428" y="2662126"/>
                </a:cubicBezTo>
                <a:cubicBezTo>
                  <a:pt x="1446132" y="2635699"/>
                  <a:pt x="1365618" y="2669889"/>
                  <a:pt x="1392382" y="2464699"/>
                </a:cubicBezTo>
                <a:cubicBezTo>
                  <a:pt x="1394795" y="2446203"/>
                  <a:pt x="1407804" y="2430610"/>
                  <a:pt x="1413164" y="2412744"/>
                </a:cubicBezTo>
                <a:cubicBezTo>
                  <a:pt x="1418239" y="2395828"/>
                  <a:pt x="1420091" y="2378108"/>
                  <a:pt x="1423555" y="2360790"/>
                </a:cubicBezTo>
                <a:cubicBezTo>
                  <a:pt x="1416628" y="2298444"/>
                  <a:pt x="1411249" y="2235907"/>
                  <a:pt x="1402773" y="2173753"/>
                </a:cubicBezTo>
                <a:cubicBezTo>
                  <a:pt x="1400843" y="2159603"/>
                  <a:pt x="1398008" y="2145316"/>
                  <a:pt x="1392382" y="2132190"/>
                </a:cubicBezTo>
                <a:cubicBezTo>
                  <a:pt x="1387463" y="2120711"/>
                  <a:pt x="1378527" y="2111408"/>
                  <a:pt x="1371600" y="2101017"/>
                </a:cubicBezTo>
                <a:cubicBezTo>
                  <a:pt x="1338164" y="2000698"/>
                  <a:pt x="1391774" y="2156645"/>
                  <a:pt x="1340428" y="2028281"/>
                </a:cubicBezTo>
                <a:cubicBezTo>
                  <a:pt x="1326051" y="1992339"/>
                  <a:pt x="1309113" y="1929070"/>
                  <a:pt x="1298864" y="1893199"/>
                </a:cubicBezTo>
                <a:cubicBezTo>
                  <a:pt x="1286471" y="1794052"/>
                  <a:pt x="1295129" y="1828793"/>
                  <a:pt x="1267691" y="1737335"/>
                </a:cubicBezTo>
                <a:cubicBezTo>
                  <a:pt x="1264544" y="1726844"/>
                  <a:pt x="1264025" y="1714808"/>
                  <a:pt x="1257300" y="1706162"/>
                </a:cubicBezTo>
                <a:cubicBezTo>
                  <a:pt x="1239256" y="1682963"/>
                  <a:pt x="1210076" y="1669018"/>
                  <a:pt x="1194955" y="1643817"/>
                </a:cubicBezTo>
                <a:cubicBezTo>
                  <a:pt x="1154872" y="1577012"/>
                  <a:pt x="1175900" y="1608019"/>
                  <a:pt x="1132610" y="1550299"/>
                </a:cubicBezTo>
                <a:cubicBezTo>
                  <a:pt x="1129146" y="1539908"/>
                  <a:pt x="1127653" y="1528636"/>
                  <a:pt x="1122219" y="1519126"/>
                </a:cubicBezTo>
                <a:cubicBezTo>
                  <a:pt x="1104445" y="1488021"/>
                  <a:pt x="1084442" y="1470958"/>
                  <a:pt x="1059873" y="1446390"/>
                </a:cubicBezTo>
                <a:cubicBezTo>
                  <a:pt x="1039825" y="1346149"/>
                  <a:pt x="1064376" y="1434614"/>
                  <a:pt x="1028700" y="1363262"/>
                </a:cubicBezTo>
                <a:cubicBezTo>
                  <a:pt x="1023802" y="1353466"/>
                  <a:pt x="1023744" y="1341600"/>
                  <a:pt x="1018310" y="1332090"/>
                </a:cubicBezTo>
                <a:cubicBezTo>
                  <a:pt x="999479" y="1299135"/>
                  <a:pt x="982440" y="1291523"/>
                  <a:pt x="966355" y="1259353"/>
                </a:cubicBezTo>
                <a:cubicBezTo>
                  <a:pt x="923334" y="1173313"/>
                  <a:pt x="994741" y="1286347"/>
                  <a:pt x="935182" y="1197008"/>
                </a:cubicBezTo>
                <a:cubicBezTo>
                  <a:pt x="931718" y="1172762"/>
                  <a:pt x="933583" y="1147130"/>
                  <a:pt x="924791" y="1124271"/>
                </a:cubicBezTo>
                <a:cubicBezTo>
                  <a:pt x="915825" y="1100959"/>
                  <a:pt x="894398" y="1084266"/>
                  <a:pt x="883228" y="1061926"/>
                </a:cubicBezTo>
                <a:cubicBezTo>
                  <a:pt x="868424" y="1032317"/>
                  <a:pt x="850846" y="994505"/>
                  <a:pt x="831273" y="968408"/>
                </a:cubicBezTo>
                <a:cubicBezTo>
                  <a:pt x="808883" y="938555"/>
                  <a:pt x="797359" y="936761"/>
                  <a:pt x="768928" y="916453"/>
                </a:cubicBezTo>
                <a:cubicBezTo>
                  <a:pt x="754836" y="906387"/>
                  <a:pt x="740513" y="896551"/>
                  <a:pt x="727364" y="885281"/>
                </a:cubicBezTo>
                <a:cubicBezTo>
                  <a:pt x="716207" y="875718"/>
                  <a:pt x="708149" y="862649"/>
                  <a:pt x="696191" y="854108"/>
                </a:cubicBezTo>
                <a:cubicBezTo>
                  <a:pt x="683587" y="845105"/>
                  <a:pt x="667232" y="842329"/>
                  <a:pt x="654628" y="833326"/>
                </a:cubicBezTo>
                <a:cubicBezTo>
                  <a:pt x="642670" y="824785"/>
                  <a:pt x="635055" y="811175"/>
                  <a:pt x="623455" y="802153"/>
                </a:cubicBezTo>
                <a:cubicBezTo>
                  <a:pt x="603740" y="786819"/>
                  <a:pt x="578771" y="778251"/>
                  <a:pt x="561110" y="760590"/>
                </a:cubicBezTo>
                <a:cubicBezTo>
                  <a:pt x="550719" y="750199"/>
                  <a:pt x="542164" y="737568"/>
                  <a:pt x="529937" y="729417"/>
                </a:cubicBezTo>
                <a:cubicBezTo>
                  <a:pt x="520823" y="723341"/>
                  <a:pt x="508561" y="723924"/>
                  <a:pt x="498764" y="719026"/>
                </a:cubicBezTo>
                <a:cubicBezTo>
                  <a:pt x="487594" y="713441"/>
                  <a:pt x="478761" y="703829"/>
                  <a:pt x="467591" y="698244"/>
                </a:cubicBezTo>
                <a:cubicBezTo>
                  <a:pt x="457795" y="693346"/>
                  <a:pt x="446215" y="692751"/>
                  <a:pt x="436419" y="687853"/>
                </a:cubicBezTo>
                <a:cubicBezTo>
                  <a:pt x="425249" y="682268"/>
                  <a:pt x="416725" y="671990"/>
                  <a:pt x="405246" y="667071"/>
                </a:cubicBezTo>
                <a:cubicBezTo>
                  <a:pt x="389387" y="660274"/>
                  <a:pt x="349366" y="656404"/>
                  <a:pt x="332510" y="646290"/>
                </a:cubicBezTo>
                <a:cubicBezTo>
                  <a:pt x="324109" y="641250"/>
                  <a:pt x="318655" y="632435"/>
                  <a:pt x="311728" y="625508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Ελεύθερη σχεδίαση"/>
          <p:cNvSpPr/>
          <p:nvPr/>
        </p:nvSpPr>
        <p:spPr>
          <a:xfrm>
            <a:off x="8030480" y="4780953"/>
            <a:ext cx="751342" cy="1113581"/>
          </a:xfrm>
          <a:custGeom>
            <a:avLst/>
            <a:gdLst>
              <a:gd name="connsiteX0" fmla="*/ 976745 w 976745"/>
              <a:gd name="connsiteY0" fmla="*/ 927607 h 1551062"/>
              <a:gd name="connsiteX1" fmla="*/ 945572 w 976745"/>
              <a:gd name="connsiteY1" fmla="*/ 906826 h 1551062"/>
              <a:gd name="connsiteX2" fmla="*/ 862445 w 976745"/>
              <a:gd name="connsiteY2" fmla="*/ 896435 h 1551062"/>
              <a:gd name="connsiteX3" fmla="*/ 831272 w 976745"/>
              <a:gd name="connsiteY3" fmla="*/ 886044 h 1551062"/>
              <a:gd name="connsiteX4" fmla="*/ 820882 w 976745"/>
              <a:gd name="connsiteY4" fmla="*/ 626271 h 1551062"/>
              <a:gd name="connsiteX5" fmla="*/ 758536 w 976745"/>
              <a:gd name="connsiteY5" fmla="*/ 605489 h 1551062"/>
              <a:gd name="connsiteX6" fmla="*/ 706582 w 976745"/>
              <a:gd name="connsiteY6" fmla="*/ 595098 h 1551062"/>
              <a:gd name="connsiteX7" fmla="*/ 654627 w 976745"/>
              <a:gd name="connsiteY7" fmla="*/ 574317 h 1551062"/>
              <a:gd name="connsiteX8" fmla="*/ 540327 w 976745"/>
              <a:gd name="connsiteY8" fmla="*/ 522362 h 1551062"/>
              <a:gd name="connsiteX9" fmla="*/ 519545 w 976745"/>
              <a:gd name="connsiteY9" fmla="*/ 491189 h 1551062"/>
              <a:gd name="connsiteX10" fmla="*/ 529936 w 976745"/>
              <a:gd name="connsiteY10" fmla="*/ 387280 h 1551062"/>
              <a:gd name="connsiteX11" fmla="*/ 592282 w 976745"/>
              <a:gd name="connsiteY11" fmla="*/ 324935 h 1551062"/>
              <a:gd name="connsiteX12" fmla="*/ 644236 w 976745"/>
              <a:gd name="connsiteY12" fmla="*/ 262589 h 1551062"/>
              <a:gd name="connsiteX13" fmla="*/ 633845 w 976745"/>
              <a:gd name="connsiteY13" fmla="*/ 23598 h 1551062"/>
              <a:gd name="connsiteX14" fmla="*/ 602672 w 976745"/>
              <a:gd name="connsiteY14" fmla="*/ 2817 h 1551062"/>
              <a:gd name="connsiteX15" fmla="*/ 467591 w 976745"/>
              <a:gd name="connsiteY15" fmla="*/ 13207 h 1551062"/>
              <a:gd name="connsiteX16" fmla="*/ 405245 w 976745"/>
              <a:gd name="connsiteY16" fmla="*/ 23598 h 1551062"/>
              <a:gd name="connsiteX17" fmla="*/ 374072 w 976745"/>
              <a:gd name="connsiteY17" fmla="*/ 44380 h 1551062"/>
              <a:gd name="connsiteX18" fmla="*/ 342900 w 976745"/>
              <a:gd name="connsiteY18" fmla="*/ 54771 h 1551062"/>
              <a:gd name="connsiteX19" fmla="*/ 270163 w 976745"/>
              <a:gd name="connsiteY19" fmla="*/ 106726 h 1551062"/>
              <a:gd name="connsiteX20" fmla="*/ 238991 w 976745"/>
              <a:gd name="connsiteY20" fmla="*/ 137898 h 1551062"/>
              <a:gd name="connsiteX21" fmla="*/ 207818 w 976745"/>
              <a:gd name="connsiteY21" fmla="*/ 158680 h 1551062"/>
              <a:gd name="connsiteX22" fmla="*/ 145472 w 976745"/>
              <a:gd name="connsiteY22" fmla="*/ 221026 h 1551062"/>
              <a:gd name="connsiteX23" fmla="*/ 135082 w 976745"/>
              <a:gd name="connsiteY23" fmla="*/ 252198 h 1551062"/>
              <a:gd name="connsiteX24" fmla="*/ 83127 w 976745"/>
              <a:gd name="connsiteY24" fmla="*/ 314544 h 1551062"/>
              <a:gd name="connsiteX25" fmla="*/ 41563 w 976745"/>
              <a:gd name="connsiteY25" fmla="*/ 387280 h 1551062"/>
              <a:gd name="connsiteX26" fmla="*/ 31172 w 976745"/>
              <a:gd name="connsiteY26" fmla="*/ 439235 h 1551062"/>
              <a:gd name="connsiteX27" fmla="*/ 10391 w 976745"/>
              <a:gd name="connsiteY27" fmla="*/ 553535 h 1551062"/>
              <a:gd name="connsiteX28" fmla="*/ 0 w 976745"/>
              <a:gd name="connsiteY28" fmla="*/ 595098 h 1551062"/>
              <a:gd name="connsiteX29" fmla="*/ 20782 w 976745"/>
              <a:gd name="connsiteY29" fmla="*/ 740571 h 1551062"/>
              <a:gd name="connsiteX30" fmla="*/ 62345 w 976745"/>
              <a:gd name="connsiteY30" fmla="*/ 750962 h 1551062"/>
              <a:gd name="connsiteX31" fmla="*/ 93518 w 976745"/>
              <a:gd name="connsiteY31" fmla="*/ 782135 h 1551062"/>
              <a:gd name="connsiteX32" fmla="*/ 145472 w 976745"/>
              <a:gd name="connsiteY32" fmla="*/ 813307 h 1551062"/>
              <a:gd name="connsiteX33" fmla="*/ 166254 w 976745"/>
              <a:gd name="connsiteY33" fmla="*/ 875653 h 1551062"/>
              <a:gd name="connsiteX34" fmla="*/ 197427 w 976745"/>
              <a:gd name="connsiteY34" fmla="*/ 886044 h 1551062"/>
              <a:gd name="connsiteX35" fmla="*/ 228600 w 976745"/>
              <a:gd name="connsiteY35" fmla="*/ 906826 h 1551062"/>
              <a:gd name="connsiteX36" fmla="*/ 280554 w 976745"/>
              <a:gd name="connsiteY36" fmla="*/ 917217 h 1551062"/>
              <a:gd name="connsiteX37" fmla="*/ 322118 w 976745"/>
              <a:gd name="connsiteY37" fmla="*/ 927607 h 1551062"/>
              <a:gd name="connsiteX38" fmla="*/ 353291 w 976745"/>
              <a:gd name="connsiteY38" fmla="*/ 948389 h 1551062"/>
              <a:gd name="connsiteX39" fmla="*/ 415636 w 976745"/>
              <a:gd name="connsiteY39" fmla="*/ 979562 h 1551062"/>
              <a:gd name="connsiteX40" fmla="*/ 467591 w 976745"/>
              <a:gd name="connsiteY40" fmla="*/ 1041907 h 1551062"/>
              <a:gd name="connsiteX41" fmla="*/ 498763 w 976745"/>
              <a:gd name="connsiteY41" fmla="*/ 1104253 h 1551062"/>
              <a:gd name="connsiteX42" fmla="*/ 529936 w 976745"/>
              <a:gd name="connsiteY42" fmla="*/ 1125035 h 1551062"/>
              <a:gd name="connsiteX43" fmla="*/ 561109 w 976745"/>
              <a:gd name="connsiteY43" fmla="*/ 1156207 h 1551062"/>
              <a:gd name="connsiteX44" fmla="*/ 623454 w 976745"/>
              <a:gd name="connsiteY44" fmla="*/ 1239335 h 1551062"/>
              <a:gd name="connsiteX45" fmla="*/ 633845 w 976745"/>
              <a:gd name="connsiteY45" fmla="*/ 1270507 h 1551062"/>
              <a:gd name="connsiteX46" fmla="*/ 675409 w 976745"/>
              <a:gd name="connsiteY46" fmla="*/ 1332853 h 1551062"/>
              <a:gd name="connsiteX47" fmla="*/ 716972 w 976745"/>
              <a:gd name="connsiteY47" fmla="*/ 1415980 h 1551062"/>
              <a:gd name="connsiteX48" fmla="*/ 737754 w 976745"/>
              <a:gd name="connsiteY48" fmla="*/ 1447153 h 1551062"/>
              <a:gd name="connsiteX49" fmla="*/ 779318 w 976745"/>
              <a:gd name="connsiteY49" fmla="*/ 1467935 h 1551062"/>
              <a:gd name="connsiteX50" fmla="*/ 810491 w 976745"/>
              <a:gd name="connsiteY50" fmla="*/ 1499107 h 1551062"/>
              <a:gd name="connsiteX51" fmla="*/ 852054 w 976745"/>
              <a:gd name="connsiteY51" fmla="*/ 1530280 h 1551062"/>
              <a:gd name="connsiteX52" fmla="*/ 945572 w 976745"/>
              <a:gd name="connsiteY52" fmla="*/ 1551062 h 155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76745" h="1551062">
                <a:moveTo>
                  <a:pt x="976745" y="927607"/>
                </a:moveTo>
                <a:cubicBezTo>
                  <a:pt x="966354" y="920680"/>
                  <a:pt x="957620" y="910112"/>
                  <a:pt x="945572" y="906826"/>
                </a:cubicBezTo>
                <a:cubicBezTo>
                  <a:pt x="918631" y="899479"/>
                  <a:pt x="889919" y="901430"/>
                  <a:pt x="862445" y="896435"/>
                </a:cubicBezTo>
                <a:cubicBezTo>
                  <a:pt x="851669" y="894476"/>
                  <a:pt x="841663" y="889508"/>
                  <a:pt x="831272" y="886044"/>
                </a:cubicBezTo>
                <a:cubicBezTo>
                  <a:pt x="827809" y="799453"/>
                  <a:pt x="842630" y="710158"/>
                  <a:pt x="820882" y="626271"/>
                </a:cubicBezTo>
                <a:cubicBezTo>
                  <a:pt x="815384" y="605066"/>
                  <a:pt x="779670" y="611253"/>
                  <a:pt x="758536" y="605489"/>
                </a:cubicBezTo>
                <a:cubicBezTo>
                  <a:pt x="741497" y="600842"/>
                  <a:pt x="723498" y="600173"/>
                  <a:pt x="706582" y="595098"/>
                </a:cubicBezTo>
                <a:cubicBezTo>
                  <a:pt x="688716" y="589738"/>
                  <a:pt x="672156" y="580691"/>
                  <a:pt x="654627" y="574317"/>
                </a:cubicBezTo>
                <a:cubicBezTo>
                  <a:pt x="562677" y="540881"/>
                  <a:pt x="620696" y="570584"/>
                  <a:pt x="540327" y="522362"/>
                </a:cubicBezTo>
                <a:cubicBezTo>
                  <a:pt x="533400" y="511971"/>
                  <a:pt x="520503" y="503641"/>
                  <a:pt x="519545" y="491189"/>
                </a:cubicBezTo>
                <a:cubicBezTo>
                  <a:pt x="516875" y="456482"/>
                  <a:pt x="515984" y="419171"/>
                  <a:pt x="529936" y="387280"/>
                </a:cubicBezTo>
                <a:cubicBezTo>
                  <a:pt x="541716" y="360354"/>
                  <a:pt x="571500" y="345717"/>
                  <a:pt x="592282" y="324935"/>
                </a:cubicBezTo>
                <a:cubicBezTo>
                  <a:pt x="632282" y="284935"/>
                  <a:pt x="615305" y="305986"/>
                  <a:pt x="644236" y="262589"/>
                </a:cubicBezTo>
                <a:cubicBezTo>
                  <a:pt x="640772" y="182925"/>
                  <a:pt x="646443" y="102335"/>
                  <a:pt x="633845" y="23598"/>
                </a:cubicBezTo>
                <a:cubicBezTo>
                  <a:pt x="631872" y="11267"/>
                  <a:pt x="615136" y="3596"/>
                  <a:pt x="602672" y="2817"/>
                </a:cubicBezTo>
                <a:cubicBezTo>
                  <a:pt x="557600" y="0"/>
                  <a:pt x="512618" y="9744"/>
                  <a:pt x="467591" y="13207"/>
                </a:cubicBezTo>
                <a:cubicBezTo>
                  <a:pt x="446809" y="16671"/>
                  <a:pt x="425232" y="16936"/>
                  <a:pt x="405245" y="23598"/>
                </a:cubicBezTo>
                <a:cubicBezTo>
                  <a:pt x="393397" y="27547"/>
                  <a:pt x="385242" y="38795"/>
                  <a:pt x="374072" y="44380"/>
                </a:cubicBezTo>
                <a:cubicBezTo>
                  <a:pt x="364276" y="49278"/>
                  <a:pt x="352696" y="49873"/>
                  <a:pt x="342900" y="54771"/>
                </a:cubicBezTo>
                <a:cubicBezTo>
                  <a:pt x="329742" y="61350"/>
                  <a:pt x="276753" y="101078"/>
                  <a:pt x="270163" y="106726"/>
                </a:cubicBezTo>
                <a:cubicBezTo>
                  <a:pt x="259006" y="116289"/>
                  <a:pt x="250280" y="128491"/>
                  <a:pt x="238991" y="137898"/>
                </a:cubicBezTo>
                <a:cubicBezTo>
                  <a:pt x="229397" y="145893"/>
                  <a:pt x="217152" y="150383"/>
                  <a:pt x="207818" y="158680"/>
                </a:cubicBezTo>
                <a:cubicBezTo>
                  <a:pt x="185852" y="178206"/>
                  <a:pt x="145472" y="221026"/>
                  <a:pt x="145472" y="221026"/>
                </a:cubicBezTo>
                <a:cubicBezTo>
                  <a:pt x="142009" y="231417"/>
                  <a:pt x="141157" y="243085"/>
                  <a:pt x="135082" y="252198"/>
                </a:cubicBezTo>
                <a:cubicBezTo>
                  <a:pt x="89119" y="321142"/>
                  <a:pt x="117125" y="246549"/>
                  <a:pt x="83127" y="314544"/>
                </a:cubicBezTo>
                <a:cubicBezTo>
                  <a:pt x="43460" y="393879"/>
                  <a:pt x="116939" y="286782"/>
                  <a:pt x="41563" y="387280"/>
                </a:cubicBezTo>
                <a:cubicBezTo>
                  <a:pt x="38099" y="404598"/>
                  <a:pt x="34427" y="421876"/>
                  <a:pt x="31172" y="439235"/>
                </a:cubicBezTo>
                <a:cubicBezTo>
                  <a:pt x="24036" y="477296"/>
                  <a:pt x="17985" y="515562"/>
                  <a:pt x="10391" y="553535"/>
                </a:cubicBezTo>
                <a:cubicBezTo>
                  <a:pt x="7590" y="567538"/>
                  <a:pt x="3464" y="581244"/>
                  <a:pt x="0" y="595098"/>
                </a:cubicBezTo>
                <a:cubicBezTo>
                  <a:pt x="6927" y="643589"/>
                  <a:pt x="2590" y="695091"/>
                  <a:pt x="20782" y="740571"/>
                </a:cubicBezTo>
                <a:cubicBezTo>
                  <a:pt x="26086" y="753830"/>
                  <a:pt x="49946" y="743877"/>
                  <a:pt x="62345" y="750962"/>
                </a:cubicBezTo>
                <a:cubicBezTo>
                  <a:pt x="75104" y="758253"/>
                  <a:pt x="81762" y="773318"/>
                  <a:pt x="93518" y="782135"/>
                </a:cubicBezTo>
                <a:cubicBezTo>
                  <a:pt x="109675" y="794253"/>
                  <a:pt x="128154" y="802916"/>
                  <a:pt x="145472" y="813307"/>
                </a:cubicBezTo>
                <a:cubicBezTo>
                  <a:pt x="152399" y="834089"/>
                  <a:pt x="145472" y="868726"/>
                  <a:pt x="166254" y="875653"/>
                </a:cubicBezTo>
                <a:cubicBezTo>
                  <a:pt x="176645" y="879117"/>
                  <a:pt x="187630" y="881146"/>
                  <a:pt x="197427" y="886044"/>
                </a:cubicBezTo>
                <a:cubicBezTo>
                  <a:pt x="208597" y="891629"/>
                  <a:pt x="216907" y="902441"/>
                  <a:pt x="228600" y="906826"/>
                </a:cubicBezTo>
                <a:cubicBezTo>
                  <a:pt x="245136" y="913027"/>
                  <a:pt x="263314" y="913386"/>
                  <a:pt x="280554" y="917217"/>
                </a:cubicBezTo>
                <a:cubicBezTo>
                  <a:pt x="294495" y="920315"/>
                  <a:pt x="308263" y="924144"/>
                  <a:pt x="322118" y="927607"/>
                </a:cubicBezTo>
                <a:cubicBezTo>
                  <a:pt x="332509" y="934534"/>
                  <a:pt x="342121" y="942804"/>
                  <a:pt x="353291" y="948389"/>
                </a:cubicBezTo>
                <a:cubicBezTo>
                  <a:pt x="400154" y="971821"/>
                  <a:pt x="370968" y="942338"/>
                  <a:pt x="415636" y="979562"/>
                </a:cubicBezTo>
                <a:cubicBezTo>
                  <a:pt x="438174" y="998344"/>
                  <a:pt x="453500" y="1016543"/>
                  <a:pt x="467591" y="1041907"/>
                </a:cubicBezTo>
                <a:cubicBezTo>
                  <a:pt x="478875" y="1062218"/>
                  <a:pt x="484822" y="1085665"/>
                  <a:pt x="498763" y="1104253"/>
                </a:cubicBezTo>
                <a:cubicBezTo>
                  <a:pt x="506256" y="1114244"/>
                  <a:pt x="520342" y="1117040"/>
                  <a:pt x="529936" y="1125035"/>
                </a:cubicBezTo>
                <a:cubicBezTo>
                  <a:pt x="541225" y="1134442"/>
                  <a:pt x="552292" y="1144451"/>
                  <a:pt x="561109" y="1156207"/>
                </a:cubicBezTo>
                <a:cubicBezTo>
                  <a:pt x="638583" y="1259505"/>
                  <a:pt x="549813" y="1165692"/>
                  <a:pt x="623454" y="1239335"/>
                </a:cubicBezTo>
                <a:cubicBezTo>
                  <a:pt x="626918" y="1249726"/>
                  <a:pt x="628526" y="1260933"/>
                  <a:pt x="633845" y="1270507"/>
                </a:cubicBezTo>
                <a:cubicBezTo>
                  <a:pt x="645975" y="1292341"/>
                  <a:pt x="667511" y="1309158"/>
                  <a:pt x="675409" y="1332853"/>
                </a:cubicBezTo>
                <a:cubicBezTo>
                  <a:pt x="691236" y="1380333"/>
                  <a:pt x="681918" y="1359893"/>
                  <a:pt x="716972" y="1415980"/>
                </a:cubicBezTo>
                <a:cubicBezTo>
                  <a:pt x="723591" y="1426570"/>
                  <a:pt x="728160" y="1439158"/>
                  <a:pt x="737754" y="1447153"/>
                </a:cubicBezTo>
                <a:cubicBezTo>
                  <a:pt x="749654" y="1457069"/>
                  <a:pt x="766713" y="1458932"/>
                  <a:pt x="779318" y="1467935"/>
                </a:cubicBezTo>
                <a:cubicBezTo>
                  <a:pt x="791276" y="1476476"/>
                  <a:pt x="799334" y="1489544"/>
                  <a:pt x="810491" y="1499107"/>
                </a:cubicBezTo>
                <a:cubicBezTo>
                  <a:pt x="823640" y="1510377"/>
                  <a:pt x="835890" y="1524063"/>
                  <a:pt x="852054" y="1530280"/>
                </a:cubicBezTo>
                <a:cubicBezTo>
                  <a:pt x="881859" y="1541743"/>
                  <a:pt x="945572" y="1551062"/>
                  <a:pt x="945572" y="155106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Ελεύθερη σχεδίαση"/>
          <p:cNvSpPr/>
          <p:nvPr/>
        </p:nvSpPr>
        <p:spPr>
          <a:xfrm>
            <a:off x="7303129" y="5227792"/>
            <a:ext cx="1128441" cy="452807"/>
          </a:xfrm>
          <a:custGeom>
            <a:avLst/>
            <a:gdLst>
              <a:gd name="connsiteX0" fmla="*/ 124691 w 1466973"/>
              <a:gd name="connsiteY0" fmla="*/ 295242 h 630696"/>
              <a:gd name="connsiteX1" fmla="*/ 228600 w 1466973"/>
              <a:gd name="connsiteY1" fmla="*/ 316024 h 630696"/>
              <a:gd name="connsiteX2" fmla="*/ 270163 w 1466973"/>
              <a:gd name="connsiteY2" fmla="*/ 326414 h 630696"/>
              <a:gd name="connsiteX3" fmla="*/ 332509 w 1466973"/>
              <a:gd name="connsiteY3" fmla="*/ 357587 h 630696"/>
              <a:gd name="connsiteX4" fmla="*/ 363681 w 1466973"/>
              <a:gd name="connsiteY4" fmla="*/ 378369 h 630696"/>
              <a:gd name="connsiteX5" fmla="*/ 405245 w 1466973"/>
              <a:gd name="connsiteY5" fmla="*/ 388760 h 630696"/>
              <a:gd name="connsiteX6" fmla="*/ 633845 w 1466973"/>
              <a:gd name="connsiteY6" fmla="*/ 419933 h 630696"/>
              <a:gd name="connsiteX7" fmla="*/ 706581 w 1466973"/>
              <a:gd name="connsiteY7" fmla="*/ 440714 h 630696"/>
              <a:gd name="connsiteX8" fmla="*/ 768927 w 1466973"/>
              <a:gd name="connsiteY8" fmla="*/ 451105 h 630696"/>
              <a:gd name="connsiteX9" fmla="*/ 841663 w 1466973"/>
              <a:gd name="connsiteY9" fmla="*/ 482278 h 630696"/>
              <a:gd name="connsiteX10" fmla="*/ 1070263 w 1466973"/>
              <a:gd name="connsiteY10" fmla="*/ 513451 h 630696"/>
              <a:gd name="connsiteX11" fmla="*/ 1163781 w 1466973"/>
              <a:gd name="connsiteY11" fmla="*/ 544624 h 630696"/>
              <a:gd name="connsiteX12" fmla="*/ 1236518 w 1466973"/>
              <a:gd name="connsiteY12" fmla="*/ 565405 h 630696"/>
              <a:gd name="connsiteX13" fmla="*/ 1267691 w 1466973"/>
              <a:gd name="connsiteY13" fmla="*/ 575796 h 630696"/>
              <a:gd name="connsiteX14" fmla="*/ 1330036 w 1466973"/>
              <a:gd name="connsiteY14" fmla="*/ 586187 h 630696"/>
              <a:gd name="connsiteX15" fmla="*/ 1454727 w 1466973"/>
              <a:gd name="connsiteY15" fmla="*/ 586187 h 630696"/>
              <a:gd name="connsiteX16" fmla="*/ 1465118 w 1466973"/>
              <a:gd name="connsiteY16" fmla="*/ 544624 h 630696"/>
              <a:gd name="connsiteX17" fmla="*/ 1444336 w 1466973"/>
              <a:gd name="connsiteY17" fmla="*/ 513451 h 630696"/>
              <a:gd name="connsiteX18" fmla="*/ 1413163 w 1466973"/>
              <a:gd name="connsiteY18" fmla="*/ 503060 h 630696"/>
              <a:gd name="connsiteX19" fmla="*/ 1371600 w 1466973"/>
              <a:gd name="connsiteY19" fmla="*/ 482278 h 630696"/>
              <a:gd name="connsiteX20" fmla="*/ 1350818 w 1466973"/>
              <a:gd name="connsiteY20" fmla="*/ 451105 h 630696"/>
              <a:gd name="connsiteX21" fmla="*/ 1350818 w 1466973"/>
              <a:gd name="connsiteY21" fmla="*/ 305633 h 630696"/>
              <a:gd name="connsiteX22" fmla="*/ 1278081 w 1466973"/>
              <a:gd name="connsiteY22" fmla="*/ 295242 h 630696"/>
              <a:gd name="connsiteX23" fmla="*/ 1267691 w 1466973"/>
              <a:gd name="connsiteY23" fmla="*/ 264069 h 630696"/>
              <a:gd name="connsiteX24" fmla="*/ 1236518 w 1466973"/>
              <a:gd name="connsiteY24" fmla="*/ 232896 h 630696"/>
              <a:gd name="connsiteX25" fmla="*/ 1205345 w 1466973"/>
              <a:gd name="connsiteY25" fmla="*/ 212114 h 630696"/>
              <a:gd name="connsiteX26" fmla="*/ 1059872 w 1466973"/>
              <a:gd name="connsiteY26" fmla="*/ 191333 h 630696"/>
              <a:gd name="connsiteX27" fmla="*/ 966354 w 1466973"/>
              <a:gd name="connsiteY27" fmla="*/ 160160 h 630696"/>
              <a:gd name="connsiteX28" fmla="*/ 904009 w 1466973"/>
              <a:gd name="connsiteY28" fmla="*/ 139378 h 630696"/>
              <a:gd name="connsiteX29" fmla="*/ 852054 w 1466973"/>
              <a:gd name="connsiteY29" fmla="*/ 128987 h 630696"/>
              <a:gd name="connsiteX30" fmla="*/ 758536 w 1466973"/>
              <a:gd name="connsiteY30" fmla="*/ 108205 h 630696"/>
              <a:gd name="connsiteX31" fmla="*/ 623454 w 1466973"/>
              <a:gd name="connsiteY31" fmla="*/ 87424 h 630696"/>
              <a:gd name="connsiteX32" fmla="*/ 467591 w 1466973"/>
              <a:gd name="connsiteY32" fmla="*/ 56251 h 630696"/>
              <a:gd name="connsiteX33" fmla="*/ 31172 w 1466973"/>
              <a:gd name="connsiteY33" fmla="*/ 45860 h 630696"/>
              <a:gd name="connsiteX34" fmla="*/ 0 w 1466973"/>
              <a:gd name="connsiteY34" fmla="*/ 77033 h 630696"/>
              <a:gd name="connsiteX35" fmla="*/ 20781 w 1466973"/>
              <a:gd name="connsiteY35" fmla="*/ 128987 h 630696"/>
              <a:gd name="connsiteX36" fmla="*/ 51954 w 1466973"/>
              <a:gd name="connsiteY36" fmla="*/ 201724 h 630696"/>
              <a:gd name="connsiteX37" fmla="*/ 93518 w 1466973"/>
              <a:gd name="connsiteY37" fmla="*/ 232896 h 630696"/>
              <a:gd name="connsiteX38" fmla="*/ 124691 w 1466973"/>
              <a:gd name="connsiteY38" fmla="*/ 295242 h 63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66973" h="630696">
                <a:moveTo>
                  <a:pt x="124691" y="295242"/>
                </a:moveTo>
                <a:cubicBezTo>
                  <a:pt x="147205" y="309097"/>
                  <a:pt x="194062" y="308623"/>
                  <a:pt x="228600" y="316024"/>
                </a:cubicBezTo>
                <a:cubicBezTo>
                  <a:pt x="242564" y="319016"/>
                  <a:pt x="257037" y="320789"/>
                  <a:pt x="270163" y="326414"/>
                </a:cubicBezTo>
                <a:cubicBezTo>
                  <a:pt x="411177" y="386848"/>
                  <a:pt x="201144" y="313799"/>
                  <a:pt x="332509" y="357587"/>
                </a:cubicBezTo>
                <a:cubicBezTo>
                  <a:pt x="342900" y="364514"/>
                  <a:pt x="352203" y="373450"/>
                  <a:pt x="363681" y="378369"/>
                </a:cubicBezTo>
                <a:cubicBezTo>
                  <a:pt x="376807" y="383995"/>
                  <a:pt x="391281" y="385768"/>
                  <a:pt x="405245" y="388760"/>
                </a:cubicBezTo>
                <a:cubicBezTo>
                  <a:pt x="534255" y="416405"/>
                  <a:pt x="492606" y="408163"/>
                  <a:pt x="633845" y="419933"/>
                </a:cubicBezTo>
                <a:cubicBezTo>
                  <a:pt x="658090" y="426860"/>
                  <a:pt x="682011" y="435044"/>
                  <a:pt x="706581" y="440714"/>
                </a:cubicBezTo>
                <a:cubicBezTo>
                  <a:pt x="727110" y="445451"/>
                  <a:pt x="748747" y="445051"/>
                  <a:pt x="768927" y="451105"/>
                </a:cubicBezTo>
                <a:cubicBezTo>
                  <a:pt x="827502" y="468678"/>
                  <a:pt x="790694" y="472721"/>
                  <a:pt x="841663" y="482278"/>
                </a:cubicBezTo>
                <a:cubicBezTo>
                  <a:pt x="934574" y="499699"/>
                  <a:pt x="981842" y="503626"/>
                  <a:pt x="1070263" y="513451"/>
                </a:cubicBezTo>
                <a:cubicBezTo>
                  <a:pt x="1149384" y="545099"/>
                  <a:pt x="1093476" y="525450"/>
                  <a:pt x="1163781" y="544624"/>
                </a:cubicBezTo>
                <a:cubicBezTo>
                  <a:pt x="1188108" y="551259"/>
                  <a:pt x="1212366" y="558160"/>
                  <a:pt x="1236518" y="565405"/>
                </a:cubicBezTo>
                <a:cubicBezTo>
                  <a:pt x="1247009" y="568552"/>
                  <a:pt x="1256999" y="573420"/>
                  <a:pt x="1267691" y="575796"/>
                </a:cubicBezTo>
                <a:cubicBezTo>
                  <a:pt x="1288258" y="580366"/>
                  <a:pt x="1309254" y="582723"/>
                  <a:pt x="1330036" y="586187"/>
                </a:cubicBezTo>
                <a:cubicBezTo>
                  <a:pt x="1375449" y="616463"/>
                  <a:pt x="1380545" y="630696"/>
                  <a:pt x="1454727" y="586187"/>
                </a:cubicBezTo>
                <a:cubicBezTo>
                  <a:pt x="1466973" y="578840"/>
                  <a:pt x="1461654" y="558478"/>
                  <a:pt x="1465118" y="544624"/>
                </a:cubicBezTo>
                <a:cubicBezTo>
                  <a:pt x="1458191" y="534233"/>
                  <a:pt x="1454088" y="521252"/>
                  <a:pt x="1444336" y="513451"/>
                </a:cubicBezTo>
                <a:cubicBezTo>
                  <a:pt x="1435783" y="506609"/>
                  <a:pt x="1423230" y="507375"/>
                  <a:pt x="1413163" y="503060"/>
                </a:cubicBezTo>
                <a:cubicBezTo>
                  <a:pt x="1398926" y="496958"/>
                  <a:pt x="1385454" y="489205"/>
                  <a:pt x="1371600" y="482278"/>
                </a:cubicBezTo>
                <a:cubicBezTo>
                  <a:pt x="1364673" y="471887"/>
                  <a:pt x="1352367" y="463497"/>
                  <a:pt x="1350818" y="451105"/>
                </a:cubicBezTo>
                <a:cubicBezTo>
                  <a:pt x="1343480" y="392402"/>
                  <a:pt x="1405569" y="374071"/>
                  <a:pt x="1350818" y="305633"/>
                </a:cubicBezTo>
                <a:cubicBezTo>
                  <a:pt x="1335518" y="286508"/>
                  <a:pt x="1302327" y="298706"/>
                  <a:pt x="1278081" y="295242"/>
                </a:cubicBezTo>
                <a:cubicBezTo>
                  <a:pt x="1274618" y="284851"/>
                  <a:pt x="1273767" y="273182"/>
                  <a:pt x="1267691" y="264069"/>
                </a:cubicBezTo>
                <a:cubicBezTo>
                  <a:pt x="1259540" y="251842"/>
                  <a:pt x="1247807" y="242304"/>
                  <a:pt x="1236518" y="232896"/>
                </a:cubicBezTo>
                <a:cubicBezTo>
                  <a:pt x="1226924" y="224901"/>
                  <a:pt x="1216824" y="217033"/>
                  <a:pt x="1205345" y="212114"/>
                </a:cubicBezTo>
                <a:cubicBezTo>
                  <a:pt x="1170958" y="197377"/>
                  <a:pt x="1078186" y="193164"/>
                  <a:pt x="1059872" y="191333"/>
                </a:cubicBezTo>
                <a:cubicBezTo>
                  <a:pt x="1002319" y="152963"/>
                  <a:pt x="1055951" y="182559"/>
                  <a:pt x="966354" y="160160"/>
                </a:cubicBezTo>
                <a:cubicBezTo>
                  <a:pt x="945102" y="154847"/>
                  <a:pt x="925143" y="145142"/>
                  <a:pt x="904009" y="139378"/>
                </a:cubicBezTo>
                <a:cubicBezTo>
                  <a:pt x="886970" y="134731"/>
                  <a:pt x="869323" y="132688"/>
                  <a:pt x="852054" y="128987"/>
                </a:cubicBezTo>
                <a:cubicBezTo>
                  <a:pt x="820830" y="122296"/>
                  <a:pt x="789922" y="114090"/>
                  <a:pt x="758536" y="108205"/>
                </a:cubicBezTo>
                <a:cubicBezTo>
                  <a:pt x="687771" y="94936"/>
                  <a:pt x="690321" y="101752"/>
                  <a:pt x="623454" y="87424"/>
                </a:cubicBezTo>
                <a:cubicBezTo>
                  <a:pt x="463105" y="53064"/>
                  <a:pt x="614445" y="77230"/>
                  <a:pt x="467591" y="56251"/>
                </a:cubicBezTo>
                <a:cubicBezTo>
                  <a:pt x="298838" y="0"/>
                  <a:pt x="359206" y="12215"/>
                  <a:pt x="31172" y="45860"/>
                </a:cubicBezTo>
                <a:cubicBezTo>
                  <a:pt x="16554" y="47359"/>
                  <a:pt x="10391" y="66642"/>
                  <a:pt x="0" y="77033"/>
                </a:cubicBezTo>
                <a:cubicBezTo>
                  <a:pt x="6927" y="94351"/>
                  <a:pt x="14232" y="111523"/>
                  <a:pt x="20781" y="128987"/>
                </a:cubicBezTo>
                <a:cubicBezTo>
                  <a:pt x="29379" y="151916"/>
                  <a:pt x="35736" y="182803"/>
                  <a:pt x="51954" y="201724"/>
                </a:cubicBezTo>
                <a:cubicBezTo>
                  <a:pt x="63225" y="214873"/>
                  <a:pt x="80369" y="221626"/>
                  <a:pt x="93518" y="232896"/>
                </a:cubicBezTo>
                <a:cubicBezTo>
                  <a:pt x="125587" y="260383"/>
                  <a:pt x="102177" y="281387"/>
                  <a:pt x="124691" y="295242"/>
                </a:cubicBez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Ελεύθερη σχεδίαση"/>
          <p:cNvSpPr/>
          <p:nvPr/>
        </p:nvSpPr>
        <p:spPr>
          <a:xfrm>
            <a:off x="6269562" y="5359349"/>
            <a:ext cx="1461105" cy="617247"/>
          </a:xfrm>
          <a:custGeom>
            <a:avLst/>
            <a:gdLst>
              <a:gd name="connsiteX0" fmla="*/ 1011112 w 1899436"/>
              <a:gd name="connsiteY0" fmla="*/ 142765 h 859738"/>
              <a:gd name="connsiteX1" fmla="*/ 979939 w 1899436"/>
              <a:gd name="connsiteY1" fmla="*/ 121983 h 859738"/>
              <a:gd name="connsiteX2" fmla="*/ 927985 w 1899436"/>
              <a:gd name="connsiteY2" fmla="*/ 173938 h 859738"/>
              <a:gd name="connsiteX3" fmla="*/ 834466 w 1899436"/>
              <a:gd name="connsiteY3" fmla="*/ 246674 h 859738"/>
              <a:gd name="connsiteX4" fmla="*/ 637039 w 1899436"/>
              <a:gd name="connsiteY4" fmla="*/ 225893 h 859738"/>
              <a:gd name="connsiteX5" fmla="*/ 605866 w 1899436"/>
              <a:gd name="connsiteY5" fmla="*/ 184329 h 859738"/>
              <a:gd name="connsiteX6" fmla="*/ 553912 w 1899436"/>
              <a:gd name="connsiteY6" fmla="*/ 121983 h 859738"/>
              <a:gd name="connsiteX7" fmla="*/ 460394 w 1899436"/>
              <a:gd name="connsiteY7" fmla="*/ 70029 h 859738"/>
              <a:gd name="connsiteX8" fmla="*/ 398048 w 1899436"/>
              <a:gd name="connsiteY8" fmla="*/ 49247 h 859738"/>
              <a:gd name="connsiteX9" fmla="*/ 221403 w 1899436"/>
              <a:gd name="connsiteY9" fmla="*/ 38856 h 859738"/>
              <a:gd name="connsiteX10" fmla="*/ 211012 w 1899436"/>
              <a:gd name="connsiteY10" fmla="*/ 80420 h 859738"/>
              <a:gd name="connsiteX11" fmla="*/ 190230 w 1899436"/>
              <a:gd name="connsiteY11" fmla="*/ 257065 h 859738"/>
              <a:gd name="connsiteX12" fmla="*/ 127885 w 1899436"/>
              <a:gd name="connsiteY12" fmla="*/ 319411 h 859738"/>
              <a:gd name="connsiteX13" fmla="*/ 107103 w 1899436"/>
              <a:gd name="connsiteY13" fmla="*/ 360974 h 859738"/>
              <a:gd name="connsiteX14" fmla="*/ 86321 w 1899436"/>
              <a:gd name="connsiteY14" fmla="*/ 392147 h 859738"/>
              <a:gd name="connsiteX15" fmla="*/ 75930 w 1899436"/>
              <a:gd name="connsiteY15" fmla="*/ 423320 h 859738"/>
              <a:gd name="connsiteX16" fmla="*/ 55148 w 1899436"/>
              <a:gd name="connsiteY16" fmla="*/ 506447 h 859738"/>
              <a:gd name="connsiteX17" fmla="*/ 44757 w 1899436"/>
              <a:gd name="connsiteY17" fmla="*/ 579183 h 859738"/>
              <a:gd name="connsiteX18" fmla="*/ 23976 w 1899436"/>
              <a:gd name="connsiteY18" fmla="*/ 610356 h 859738"/>
              <a:gd name="connsiteX19" fmla="*/ 3194 w 1899436"/>
              <a:gd name="connsiteY19" fmla="*/ 683093 h 859738"/>
              <a:gd name="connsiteX20" fmla="*/ 13585 w 1899436"/>
              <a:gd name="connsiteY20" fmla="*/ 755829 h 859738"/>
              <a:gd name="connsiteX21" fmla="*/ 96712 w 1899436"/>
              <a:gd name="connsiteY21" fmla="*/ 787002 h 859738"/>
              <a:gd name="connsiteX22" fmla="*/ 169448 w 1899436"/>
              <a:gd name="connsiteY22" fmla="*/ 828565 h 859738"/>
              <a:gd name="connsiteX23" fmla="*/ 262966 w 1899436"/>
              <a:gd name="connsiteY23" fmla="*/ 859738 h 859738"/>
              <a:gd name="connsiteX24" fmla="*/ 335703 w 1899436"/>
              <a:gd name="connsiteY24" fmla="*/ 838956 h 859738"/>
              <a:gd name="connsiteX25" fmla="*/ 418830 w 1899436"/>
              <a:gd name="connsiteY25" fmla="*/ 818174 h 859738"/>
              <a:gd name="connsiteX26" fmla="*/ 450003 w 1899436"/>
              <a:gd name="connsiteY26" fmla="*/ 797393 h 859738"/>
              <a:gd name="connsiteX27" fmla="*/ 481176 w 1899436"/>
              <a:gd name="connsiteY27" fmla="*/ 787002 h 859738"/>
              <a:gd name="connsiteX28" fmla="*/ 512348 w 1899436"/>
              <a:gd name="connsiteY28" fmla="*/ 755829 h 859738"/>
              <a:gd name="connsiteX29" fmla="*/ 585085 w 1899436"/>
              <a:gd name="connsiteY29" fmla="*/ 735047 h 859738"/>
              <a:gd name="connsiteX30" fmla="*/ 990330 w 1899436"/>
              <a:gd name="connsiteY30" fmla="*/ 724656 h 859738"/>
              <a:gd name="connsiteX31" fmla="*/ 1676130 w 1899436"/>
              <a:gd name="connsiteY31" fmla="*/ 703874 h 859738"/>
              <a:gd name="connsiteX32" fmla="*/ 1748866 w 1899436"/>
              <a:gd name="connsiteY32" fmla="*/ 693483 h 859738"/>
              <a:gd name="connsiteX33" fmla="*/ 1769648 w 1899436"/>
              <a:gd name="connsiteY33" fmla="*/ 662311 h 859738"/>
              <a:gd name="connsiteX34" fmla="*/ 1863166 w 1899436"/>
              <a:gd name="connsiteY34" fmla="*/ 579183 h 859738"/>
              <a:gd name="connsiteX35" fmla="*/ 1873557 w 1899436"/>
              <a:gd name="connsiteY35" fmla="*/ 548011 h 859738"/>
              <a:gd name="connsiteX36" fmla="*/ 1831994 w 1899436"/>
              <a:gd name="connsiteY36" fmla="*/ 350583 h 859738"/>
              <a:gd name="connsiteX37" fmla="*/ 1800821 w 1899436"/>
              <a:gd name="connsiteY37" fmla="*/ 340193 h 859738"/>
              <a:gd name="connsiteX38" fmla="*/ 1769648 w 1899436"/>
              <a:gd name="connsiteY38" fmla="*/ 319411 h 859738"/>
              <a:gd name="connsiteX39" fmla="*/ 1634566 w 1899436"/>
              <a:gd name="connsiteY39" fmla="*/ 277847 h 859738"/>
              <a:gd name="connsiteX40" fmla="*/ 1520266 w 1899436"/>
              <a:gd name="connsiteY40" fmla="*/ 246674 h 859738"/>
              <a:gd name="connsiteX41" fmla="*/ 1489094 w 1899436"/>
              <a:gd name="connsiteY41" fmla="*/ 225893 h 859738"/>
              <a:gd name="connsiteX42" fmla="*/ 1457921 w 1899436"/>
              <a:gd name="connsiteY42" fmla="*/ 215502 h 859738"/>
              <a:gd name="connsiteX43" fmla="*/ 1426748 w 1899436"/>
              <a:gd name="connsiteY43" fmla="*/ 184329 h 859738"/>
              <a:gd name="connsiteX44" fmla="*/ 1385185 w 1899436"/>
              <a:gd name="connsiteY44" fmla="*/ 153156 h 859738"/>
              <a:gd name="connsiteX45" fmla="*/ 1354012 w 1899436"/>
              <a:gd name="connsiteY45" fmla="*/ 121983 h 859738"/>
              <a:gd name="connsiteX46" fmla="*/ 1250103 w 1899436"/>
              <a:gd name="connsiteY46" fmla="*/ 80420 h 859738"/>
              <a:gd name="connsiteX47" fmla="*/ 1135803 w 1899436"/>
              <a:gd name="connsiteY47" fmla="*/ 101202 h 859738"/>
              <a:gd name="connsiteX48" fmla="*/ 1042285 w 1899436"/>
              <a:gd name="connsiteY48" fmla="*/ 132374 h 859738"/>
              <a:gd name="connsiteX49" fmla="*/ 1011112 w 1899436"/>
              <a:gd name="connsiteY49" fmla="*/ 142765 h 85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99436" h="859738">
                <a:moveTo>
                  <a:pt x="1011112" y="142765"/>
                </a:moveTo>
                <a:cubicBezTo>
                  <a:pt x="1000721" y="135838"/>
                  <a:pt x="992427" y="121983"/>
                  <a:pt x="979939" y="121983"/>
                </a:cubicBezTo>
                <a:cubicBezTo>
                  <a:pt x="953768" y="121983"/>
                  <a:pt x="940301" y="160083"/>
                  <a:pt x="927985" y="173938"/>
                </a:cubicBezTo>
                <a:cubicBezTo>
                  <a:pt x="868962" y="240338"/>
                  <a:pt x="889396" y="228364"/>
                  <a:pt x="834466" y="246674"/>
                </a:cubicBezTo>
                <a:cubicBezTo>
                  <a:pt x="768657" y="239747"/>
                  <a:pt x="700880" y="243304"/>
                  <a:pt x="637039" y="225893"/>
                </a:cubicBezTo>
                <a:cubicBezTo>
                  <a:pt x="620331" y="221336"/>
                  <a:pt x="615932" y="198422"/>
                  <a:pt x="605866" y="184329"/>
                </a:cubicBezTo>
                <a:cubicBezTo>
                  <a:pt x="585556" y="155895"/>
                  <a:pt x="583769" y="144376"/>
                  <a:pt x="553912" y="121983"/>
                </a:cubicBezTo>
                <a:cubicBezTo>
                  <a:pt x="538852" y="110688"/>
                  <a:pt x="481537" y="78486"/>
                  <a:pt x="460394" y="70029"/>
                </a:cubicBezTo>
                <a:cubicBezTo>
                  <a:pt x="440055" y="61893"/>
                  <a:pt x="398048" y="49247"/>
                  <a:pt x="398048" y="49247"/>
                </a:cubicBezTo>
                <a:cubicBezTo>
                  <a:pt x="337052" y="8581"/>
                  <a:pt x="337971" y="0"/>
                  <a:pt x="221403" y="38856"/>
                </a:cubicBezTo>
                <a:cubicBezTo>
                  <a:pt x="207855" y="43372"/>
                  <a:pt x="214476" y="66565"/>
                  <a:pt x="211012" y="80420"/>
                </a:cubicBezTo>
                <a:cubicBezTo>
                  <a:pt x="204085" y="139302"/>
                  <a:pt x="209707" y="201068"/>
                  <a:pt x="190230" y="257065"/>
                </a:cubicBezTo>
                <a:cubicBezTo>
                  <a:pt x="180575" y="284824"/>
                  <a:pt x="141029" y="293124"/>
                  <a:pt x="127885" y="319411"/>
                </a:cubicBezTo>
                <a:cubicBezTo>
                  <a:pt x="120958" y="333265"/>
                  <a:pt x="114788" y="347525"/>
                  <a:pt x="107103" y="360974"/>
                </a:cubicBezTo>
                <a:cubicBezTo>
                  <a:pt x="100907" y="371817"/>
                  <a:pt x="91906" y="380977"/>
                  <a:pt x="86321" y="392147"/>
                </a:cubicBezTo>
                <a:cubicBezTo>
                  <a:pt x="81423" y="401944"/>
                  <a:pt x="78812" y="412753"/>
                  <a:pt x="75930" y="423320"/>
                </a:cubicBezTo>
                <a:cubicBezTo>
                  <a:pt x="68415" y="450875"/>
                  <a:pt x="60749" y="478440"/>
                  <a:pt x="55148" y="506447"/>
                </a:cubicBezTo>
                <a:cubicBezTo>
                  <a:pt x="50345" y="530463"/>
                  <a:pt x="51794" y="555724"/>
                  <a:pt x="44757" y="579183"/>
                </a:cubicBezTo>
                <a:cubicBezTo>
                  <a:pt x="41169" y="591145"/>
                  <a:pt x="29561" y="599186"/>
                  <a:pt x="23976" y="610356"/>
                </a:cubicBezTo>
                <a:cubicBezTo>
                  <a:pt x="16522" y="625264"/>
                  <a:pt x="6524" y="669775"/>
                  <a:pt x="3194" y="683093"/>
                </a:cubicBezTo>
                <a:cubicBezTo>
                  <a:pt x="6658" y="707338"/>
                  <a:pt x="0" y="735451"/>
                  <a:pt x="13585" y="755829"/>
                </a:cubicBezTo>
                <a:cubicBezTo>
                  <a:pt x="19326" y="764440"/>
                  <a:pt x="80954" y="780249"/>
                  <a:pt x="96712" y="787002"/>
                </a:cubicBezTo>
                <a:cubicBezTo>
                  <a:pt x="224229" y="841650"/>
                  <a:pt x="65097" y="776389"/>
                  <a:pt x="169448" y="828565"/>
                </a:cubicBezTo>
                <a:cubicBezTo>
                  <a:pt x="208575" y="848129"/>
                  <a:pt x="223281" y="849816"/>
                  <a:pt x="262966" y="859738"/>
                </a:cubicBezTo>
                <a:lnTo>
                  <a:pt x="335703" y="838956"/>
                </a:lnTo>
                <a:cubicBezTo>
                  <a:pt x="363300" y="831597"/>
                  <a:pt x="418830" y="818174"/>
                  <a:pt x="418830" y="818174"/>
                </a:cubicBezTo>
                <a:cubicBezTo>
                  <a:pt x="429221" y="811247"/>
                  <a:pt x="438833" y="802978"/>
                  <a:pt x="450003" y="797393"/>
                </a:cubicBezTo>
                <a:cubicBezTo>
                  <a:pt x="459800" y="792495"/>
                  <a:pt x="472063" y="793078"/>
                  <a:pt x="481176" y="787002"/>
                </a:cubicBezTo>
                <a:cubicBezTo>
                  <a:pt x="493403" y="778851"/>
                  <a:pt x="499205" y="762401"/>
                  <a:pt x="512348" y="755829"/>
                </a:cubicBezTo>
                <a:cubicBezTo>
                  <a:pt x="534902" y="744552"/>
                  <a:pt x="559923" y="736688"/>
                  <a:pt x="585085" y="735047"/>
                </a:cubicBezTo>
                <a:cubicBezTo>
                  <a:pt x="719925" y="726253"/>
                  <a:pt x="855259" y="728515"/>
                  <a:pt x="990330" y="724656"/>
                </a:cubicBezTo>
                <a:lnTo>
                  <a:pt x="1676130" y="703874"/>
                </a:lnTo>
                <a:cubicBezTo>
                  <a:pt x="1700375" y="700410"/>
                  <a:pt x="1726485" y="703430"/>
                  <a:pt x="1748866" y="693483"/>
                </a:cubicBezTo>
                <a:cubicBezTo>
                  <a:pt x="1760278" y="688411"/>
                  <a:pt x="1761351" y="671645"/>
                  <a:pt x="1769648" y="662311"/>
                </a:cubicBezTo>
                <a:cubicBezTo>
                  <a:pt x="1821413" y="604076"/>
                  <a:pt x="1815788" y="610769"/>
                  <a:pt x="1863166" y="579183"/>
                </a:cubicBezTo>
                <a:cubicBezTo>
                  <a:pt x="1866630" y="568792"/>
                  <a:pt x="1873557" y="558964"/>
                  <a:pt x="1873557" y="548011"/>
                </a:cubicBezTo>
                <a:cubicBezTo>
                  <a:pt x="1873557" y="463353"/>
                  <a:pt x="1899436" y="395544"/>
                  <a:pt x="1831994" y="350583"/>
                </a:cubicBezTo>
                <a:cubicBezTo>
                  <a:pt x="1822881" y="344507"/>
                  <a:pt x="1811212" y="343656"/>
                  <a:pt x="1800821" y="340193"/>
                </a:cubicBezTo>
                <a:cubicBezTo>
                  <a:pt x="1790430" y="333266"/>
                  <a:pt x="1781060" y="324483"/>
                  <a:pt x="1769648" y="319411"/>
                </a:cubicBezTo>
                <a:cubicBezTo>
                  <a:pt x="1740374" y="306400"/>
                  <a:pt x="1662761" y="286523"/>
                  <a:pt x="1634566" y="277847"/>
                </a:cubicBezTo>
                <a:cubicBezTo>
                  <a:pt x="1536631" y="247713"/>
                  <a:pt x="1608887" y="264398"/>
                  <a:pt x="1520266" y="246674"/>
                </a:cubicBezTo>
                <a:cubicBezTo>
                  <a:pt x="1509875" y="239747"/>
                  <a:pt x="1500264" y="231478"/>
                  <a:pt x="1489094" y="225893"/>
                </a:cubicBezTo>
                <a:cubicBezTo>
                  <a:pt x="1479297" y="220995"/>
                  <a:pt x="1467035" y="221578"/>
                  <a:pt x="1457921" y="215502"/>
                </a:cubicBezTo>
                <a:cubicBezTo>
                  <a:pt x="1445694" y="207351"/>
                  <a:pt x="1437905" y="193893"/>
                  <a:pt x="1426748" y="184329"/>
                </a:cubicBezTo>
                <a:cubicBezTo>
                  <a:pt x="1413599" y="173058"/>
                  <a:pt x="1398334" y="164427"/>
                  <a:pt x="1385185" y="153156"/>
                </a:cubicBezTo>
                <a:cubicBezTo>
                  <a:pt x="1374028" y="143592"/>
                  <a:pt x="1366239" y="130134"/>
                  <a:pt x="1354012" y="121983"/>
                </a:cubicBezTo>
                <a:cubicBezTo>
                  <a:pt x="1308943" y="91937"/>
                  <a:pt x="1295738" y="91829"/>
                  <a:pt x="1250103" y="80420"/>
                </a:cubicBezTo>
                <a:cubicBezTo>
                  <a:pt x="1212003" y="87347"/>
                  <a:pt x="1173371" y="91810"/>
                  <a:pt x="1135803" y="101202"/>
                </a:cubicBezTo>
                <a:cubicBezTo>
                  <a:pt x="1103925" y="109171"/>
                  <a:pt x="1074814" y="127727"/>
                  <a:pt x="1042285" y="132374"/>
                </a:cubicBezTo>
                <a:lnTo>
                  <a:pt x="1011112" y="142765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Ελεύθερη σχεδίαση"/>
          <p:cNvSpPr/>
          <p:nvPr/>
        </p:nvSpPr>
        <p:spPr>
          <a:xfrm>
            <a:off x="6124377" y="6024448"/>
            <a:ext cx="315495" cy="118464"/>
          </a:xfrm>
          <a:custGeom>
            <a:avLst/>
            <a:gdLst>
              <a:gd name="connsiteX0" fmla="*/ 46462 w 410144"/>
              <a:gd name="connsiteY0" fmla="*/ 130775 h 165004"/>
              <a:gd name="connsiteX1" fmla="*/ 67244 w 410144"/>
              <a:gd name="connsiteY1" fmla="*/ 161948 h 165004"/>
              <a:gd name="connsiteX2" fmla="*/ 212717 w 410144"/>
              <a:gd name="connsiteY2" fmla="*/ 141166 h 165004"/>
              <a:gd name="connsiteX3" fmla="*/ 243889 w 410144"/>
              <a:gd name="connsiteY3" fmla="*/ 130775 h 165004"/>
              <a:gd name="connsiteX4" fmla="*/ 275062 w 410144"/>
              <a:gd name="connsiteY4" fmla="*/ 109993 h 165004"/>
              <a:gd name="connsiteX5" fmla="*/ 327017 w 410144"/>
              <a:gd name="connsiteY5" fmla="*/ 99603 h 165004"/>
              <a:gd name="connsiteX6" fmla="*/ 389362 w 410144"/>
              <a:gd name="connsiteY6" fmla="*/ 78821 h 165004"/>
              <a:gd name="connsiteX7" fmla="*/ 410144 w 410144"/>
              <a:gd name="connsiteY7" fmla="*/ 37257 h 165004"/>
              <a:gd name="connsiteX8" fmla="*/ 389362 w 410144"/>
              <a:gd name="connsiteY8" fmla="*/ 6084 h 165004"/>
              <a:gd name="connsiteX9" fmla="*/ 233498 w 410144"/>
              <a:gd name="connsiteY9" fmla="*/ 16475 h 165004"/>
              <a:gd name="connsiteX10" fmla="*/ 191935 w 410144"/>
              <a:gd name="connsiteY10" fmla="*/ 26866 h 165004"/>
              <a:gd name="connsiteX11" fmla="*/ 139980 w 410144"/>
              <a:gd name="connsiteY11" fmla="*/ 37257 h 165004"/>
              <a:gd name="connsiteX12" fmla="*/ 108807 w 410144"/>
              <a:gd name="connsiteY12" fmla="*/ 58039 h 165004"/>
              <a:gd name="connsiteX13" fmla="*/ 77635 w 410144"/>
              <a:gd name="connsiteY13" fmla="*/ 68430 h 165004"/>
              <a:gd name="connsiteX14" fmla="*/ 15289 w 410144"/>
              <a:gd name="connsiteY14" fmla="*/ 120384 h 165004"/>
              <a:gd name="connsiteX15" fmla="*/ 4898 w 410144"/>
              <a:gd name="connsiteY15" fmla="*/ 151557 h 165004"/>
              <a:gd name="connsiteX16" fmla="*/ 46462 w 410144"/>
              <a:gd name="connsiteY16" fmla="*/ 130775 h 16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0144" h="165004">
                <a:moveTo>
                  <a:pt x="46462" y="130775"/>
                </a:moveTo>
                <a:cubicBezTo>
                  <a:pt x="56853" y="132507"/>
                  <a:pt x="54780" y="161169"/>
                  <a:pt x="67244" y="161948"/>
                </a:cubicBezTo>
                <a:cubicBezTo>
                  <a:pt x="116132" y="165004"/>
                  <a:pt x="164479" y="149679"/>
                  <a:pt x="212717" y="141166"/>
                </a:cubicBezTo>
                <a:cubicBezTo>
                  <a:pt x="223503" y="139263"/>
                  <a:pt x="234093" y="135673"/>
                  <a:pt x="243889" y="130775"/>
                </a:cubicBezTo>
                <a:cubicBezTo>
                  <a:pt x="255059" y="125190"/>
                  <a:pt x="263369" y="114378"/>
                  <a:pt x="275062" y="109993"/>
                </a:cubicBezTo>
                <a:cubicBezTo>
                  <a:pt x="291599" y="103792"/>
                  <a:pt x="309978" y="104250"/>
                  <a:pt x="327017" y="99603"/>
                </a:cubicBezTo>
                <a:cubicBezTo>
                  <a:pt x="348151" y="93839"/>
                  <a:pt x="368580" y="85748"/>
                  <a:pt x="389362" y="78821"/>
                </a:cubicBezTo>
                <a:cubicBezTo>
                  <a:pt x="396289" y="64966"/>
                  <a:pt x="410144" y="52747"/>
                  <a:pt x="410144" y="37257"/>
                </a:cubicBezTo>
                <a:cubicBezTo>
                  <a:pt x="410144" y="24769"/>
                  <a:pt x="401765" y="7543"/>
                  <a:pt x="389362" y="6084"/>
                </a:cubicBezTo>
                <a:cubicBezTo>
                  <a:pt x="337649" y="0"/>
                  <a:pt x="285453" y="13011"/>
                  <a:pt x="233498" y="16475"/>
                </a:cubicBezTo>
                <a:cubicBezTo>
                  <a:pt x="219644" y="19939"/>
                  <a:pt x="205876" y="23768"/>
                  <a:pt x="191935" y="26866"/>
                </a:cubicBezTo>
                <a:cubicBezTo>
                  <a:pt x="174694" y="30697"/>
                  <a:pt x="156517" y="31056"/>
                  <a:pt x="139980" y="37257"/>
                </a:cubicBezTo>
                <a:cubicBezTo>
                  <a:pt x="128287" y="41642"/>
                  <a:pt x="119977" y="52454"/>
                  <a:pt x="108807" y="58039"/>
                </a:cubicBezTo>
                <a:cubicBezTo>
                  <a:pt x="99011" y="62937"/>
                  <a:pt x="87431" y="63532"/>
                  <a:pt x="77635" y="68430"/>
                </a:cubicBezTo>
                <a:cubicBezTo>
                  <a:pt x="48702" y="82897"/>
                  <a:pt x="38270" y="97404"/>
                  <a:pt x="15289" y="120384"/>
                </a:cubicBezTo>
                <a:cubicBezTo>
                  <a:pt x="11825" y="130775"/>
                  <a:pt x="0" y="141760"/>
                  <a:pt x="4898" y="151557"/>
                </a:cubicBezTo>
                <a:cubicBezTo>
                  <a:pt x="10641" y="163043"/>
                  <a:pt x="36071" y="129043"/>
                  <a:pt x="46462" y="130775"/>
                </a:cubicBez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0" y="4500570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Ο </a:t>
            </a:r>
            <a:r>
              <a:rPr lang="el-GR" dirty="0" smtClean="0">
                <a:hlinkClick r:id="rId3"/>
              </a:rPr>
              <a:t>Εύξεινος Πόντος</a:t>
            </a:r>
            <a:r>
              <a:rPr lang="el-GR" dirty="0" smtClean="0"/>
              <a:t> (ή Μαύρη Θάλασσα)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428596" y="928670"/>
            <a:ext cx="4648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Τα  Ουράλια όρη (ή οροσειρά </a:t>
            </a:r>
            <a:r>
              <a:rPr lang="el-GR" dirty="0" smtClean="0"/>
              <a:t>των </a:t>
            </a:r>
            <a:r>
              <a:rPr lang="el-GR" dirty="0" smtClean="0">
                <a:hlinkClick r:id="rId4"/>
              </a:rPr>
              <a:t>Ουραλίων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357158" y="1571612"/>
            <a:ext cx="2286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Η </a:t>
            </a:r>
            <a:r>
              <a:rPr lang="el-GR" dirty="0" smtClean="0">
                <a:hlinkClick r:id="rId5"/>
              </a:rPr>
              <a:t>Κασπία</a:t>
            </a:r>
            <a:r>
              <a:rPr lang="el-GR" dirty="0" smtClean="0"/>
              <a:t> θάλασσα</a:t>
            </a:r>
            <a:r>
              <a:rPr lang="el-GR" dirty="0" smtClean="0"/>
              <a:t> 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>
            <a:off x="214282" y="2714620"/>
            <a:ext cx="2000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Η οροσειρά </a:t>
            </a:r>
            <a:r>
              <a:rPr lang="el-GR" dirty="0" smtClean="0"/>
              <a:t>του </a:t>
            </a:r>
            <a:r>
              <a:rPr lang="el-GR" dirty="0" smtClean="0">
                <a:hlinkClick r:id="rId6"/>
              </a:rPr>
              <a:t>Καυκάσου</a:t>
            </a:r>
            <a:r>
              <a:rPr lang="el-GR" dirty="0" smtClean="0"/>
              <a:t> (Καύκασος)</a:t>
            </a:r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214282" y="571501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και τα </a:t>
            </a:r>
            <a:r>
              <a:rPr lang="el-GR" dirty="0" smtClean="0">
                <a:hlinkClick r:id="rId7"/>
              </a:rPr>
              <a:t>Στενά Ελλησπόντου-Βοσπόρου</a:t>
            </a:r>
            <a:r>
              <a:rPr lang="el-GR" dirty="0" smtClean="0"/>
              <a:t>.</a:t>
            </a:r>
            <a:endParaRPr lang="el-GR" dirty="0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flipV="1">
            <a:off x="1071538" y="6072206"/>
            <a:ext cx="5143536" cy="14287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428596" y="100010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Η </a:t>
            </a:r>
            <a:r>
              <a:rPr lang="el-GR" dirty="0" smtClean="0">
                <a:solidFill>
                  <a:srgbClr val="FF0000"/>
                </a:solidFill>
              </a:rPr>
              <a:t>μεσόγειος </a:t>
            </a:r>
            <a:r>
              <a:rPr lang="el-GR" dirty="0" smtClean="0">
                <a:solidFill>
                  <a:srgbClr val="FF0000"/>
                </a:solidFill>
              </a:rPr>
              <a:t> θάλασσα 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714348" y="0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Όρια Ευρώπης με ήπειρο Αφρική</a:t>
            </a:r>
            <a:endParaRPr lang="el-GR" sz="2400" b="1" u="sng" dirty="0"/>
          </a:p>
        </p:txBody>
      </p:sp>
      <p:sp>
        <p:nvSpPr>
          <p:cNvPr id="9" name="8 - Ορθογώνιο"/>
          <p:cNvSpPr/>
          <p:nvPr/>
        </p:nvSpPr>
        <p:spPr>
          <a:xfrm>
            <a:off x="214282" y="3357562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και </a:t>
            </a:r>
            <a:r>
              <a:rPr lang="el-GR" dirty="0" smtClean="0"/>
              <a:t>τα στενά του Γιβραλτάρ</a:t>
            </a:r>
            <a:endParaRPr lang="el-G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0193" y="2143116"/>
            <a:ext cx="7043807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- Ελεύθερη σχεδίαση"/>
          <p:cNvSpPr/>
          <p:nvPr/>
        </p:nvSpPr>
        <p:spPr>
          <a:xfrm>
            <a:off x="5738016" y="3476249"/>
            <a:ext cx="522306" cy="274869"/>
          </a:xfrm>
          <a:custGeom>
            <a:avLst/>
            <a:gdLst>
              <a:gd name="connsiteX0" fmla="*/ 18548 w 522306"/>
              <a:gd name="connsiteY0" fmla="*/ 77442 h 274869"/>
              <a:gd name="connsiteX1" fmla="*/ 101675 w 522306"/>
              <a:gd name="connsiteY1" fmla="*/ 35878 h 274869"/>
              <a:gd name="connsiteX2" fmla="*/ 174411 w 522306"/>
              <a:gd name="connsiteY2" fmla="*/ 4706 h 274869"/>
              <a:gd name="connsiteX3" fmla="*/ 278320 w 522306"/>
              <a:gd name="connsiteY3" fmla="*/ 15096 h 274869"/>
              <a:gd name="connsiteX4" fmla="*/ 309493 w 522306"/>
              <a:gd name="connsiteY4" fmla="*/ 35878 h 274869"/>
              <a:gd name="connsiteX5" fmla="*/ 392620 w 522306"/>
              <a:gd name="connsiteY5" fmla="*/ 98224 h 274869"/>
              <a:gd name="connsiteX6" fmla="*/ 392620 w 522306"/>
              <a:gd name="connsiteY6" fmla="*/ 98224 h 274869"/>
              <a:gd name="connsiteX7" fmla="*/ 454966 w 522306"/>
              <a:gd name="connsiteY7" fmla="*/ 108615 h 274869"/>
              <a:gd name="connsiteX8" fmla="*/ 517311 w 522306"/>
              <a:gd name="connsiteY8" fmla="*/ 160569 h 274869"/>
              <a:gd name="connsiteX9" fmla="*/ 506920 w 522306"/>
              <a:gd name="connsiteY9" fmla="*/ 243696 h 274869"/>
              <a:gd name="connsiteX10" fmla="*/ 434184 w 522306"/>
              <a:gd name="connsiteY10" fmla="*/ 274869 h 274869"/>
              <a:gd name="connsiteX11" fmla="*/ 392620 w 522306"/>
              <a:gd name="connsiteY11" fmla="*/ 254087 h 274869"/>
              <a:gd name="connsiteX12" fmla="*/ 330275 w 522306"/>
              <a:gd name="connsiteY12" fmla="*/ 181351 h 274869"/>
              <a:gd name="connsiteX13" fmla="*/ 299102 w 522306"/>
              <a:gd name="connsiteY13" fmla="*/ 170960 h 274869"/>
              <a:gd name="connsiteX14" fmla="*/ 267929 w 522306"/>
              <a:gd name="connsiteY14" fmla="*/ 150178 h 274869"/>
              <a:gd name="connsiteX15" fmla="*/ 236757 w 522306"/>
              <a:gd name="connsiteY15" fmla="*/ 139787 h 274869"/>
              <a:gd name="connsiteX16" fmla="*/ 8157 w 522306"/>
              <a:gd name="connsiteY16" fmla="*/ 108615 h 274869"/>
              <a:gd name="connsiteX17" fmla="*/ 18548 w 522306"/>
              <a:gd name="connsiteY17" fmla="*/ 77442 h 27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2306" h="274869">
                <a:moveTo>
                  <a:pt x="18548" y="77442"/>
                </a:moveTo>
                <a:cubicBezTo>
                  <a:pt x="34134" y="65319"/>
                  <a:pt x="0" y="86716"/>
                  <a:pt x="101675" y="35878"/>
                </a:cubicBezTo>
                <a:cubicBezTo>
                  <a:pt x="173432" y="0"/>
                  <a:pt x="87912" y="26329"/>
                  <a:pt x="174411" y="4706"/>
                </a:cubicBezTo>
                <a:cubicBezTo>
                  <a:pt x="209047" y="8169"/>
                  <a:pt x="244402" y="7269"/>
                  <a:pt x="278320" y="15096"/>
                </a:cubicBezTo>
                <a:cubicBezTo>
                  <a:pt x="290489" y="17904"/>
                  <a:pt x="299393" y="28533"/>
                  <a:pt x="309493" y="35878"/>
                </a:cubicBezTo>
                <a:cubicBezTo>
                  <a:pt x="337505" y="56250"/>
                  <a:pt x="364911" y="77442"/>
                  <a:pt x="392620" y="98224"/>
                </a:cubicBezTo>
                <a:lnTo>
                  <a:pt x="392620" y="98224"/>
                </a:lnTo>
                <a:lnTo>
                  <a:pt x="454966" y="108615"/>
                </a:lnTo>
                <a:cubicBezTo>
                  <a:pt x="466715" y="116448"/>
                  <a:pt x="514552" y="145393"/>
                  <a:pt x="517311" y="160569"/>
                </a:cubicBezTo>
                <a:cubicBezTo>
                  <a:pt x="522306" y="188043"/>
                  <a:pt x="519408" y="218719"/>
                  <a:pt x="506920" y="243696"/>
                </a:cubicBezTo>
                <a:cubicBezTo>
                  <a:pt x="501784" y="253969"/>
                  <a:pt x="447366" y="270475"/>
                  <a:pt x="434184" y="274869"/>
                </a:cubicBezTo>
                <a:cubicBezTo>
                  <a:pt x="420329" y="267942"/>
                  <a:pt x="404381" y="264168"/>
                  <a:pt x="392620" y="254087"/>
                </a:cubicBezTo>
                <a:cubicBezTo>
                  <a:pt x="342200" y="210870"/>
                  <a:pt x="382545" y="216198"/>
                  <a:pt x="330275" y="181351"/>
                </a:cubicBezTo>
                <a:cubicBezTo>
                  <a:pt x="321161" y="175275"/>
                  <a:pt x="308899" y="175858"/>
                  <a:pt x="299102" y="170960"/>
                </a:cubicBezTo>
                <a:cubicBezTo>
                  <a:pt x="287932" y="165375"/>
                  <a:pt x="279099" y="155763"/>
                  <a:pt x="267929" y="150178"/>
                </a:cubicBezTo>
                <a:cubicBezTo>
                  <a:pt x="258133" y="145280"/>
                  <a:pt x="247429" y="142250"/>
                  <a:pt x="236757" y="139787"/>
                </a:cubicBezTo>
                <a:cubicBezTo>
                  <a:pt x="122175" y="113346"/>
                  <a:pt x="132359" y="118965"/>
                  <a:pt x="8157" y="108615"/>
                </a:cubicBezTo>
                <a:cubicBezTo>
                  <a:pt x="41778" y="74993"/>
                  <a:pt x="2962" y="89565"/>
                  <a:pt x="18548" y="77442"/>
                </a:cubicBez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2285984" y="1214422"/>
            <a:ext cx="3786214" cy="235745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Ελεύθερη σχεδίαση"/>
          <p:cNvSpPr/>
          <p:nvPr/>
        </p:nvSpPr>
        <p:spPr>
          <a:xfrm>
            <a:off x="5618196" y="3548496"/>
            <a:ext cx="96804" cy="143306"/>
          </a:xfrm>
          <a:custGeom>
            <a:avLst/>
            <a:gdLst>
              <a:gd name="connsiteX0" fmla="*/ 13677 w 96804"/>
              <a:gd name="connsiteY0" fmla="*/ 15586 h 143306"/>
              <a:gd name="connsiteX1" fmla="*/ 24068 w 96804"/>
              <a:gd name="connsiteY1" fmla="*/ 119495 h 143306"/>
              <a:gd name="connsiteX2" fmla="*/ 55240 w 96804"/>
              <a:gd name="connsiteY2" fmla="*/ 140277 h 143306"/>
              <a:gd name="connsiteX3" fmla="*/ 65631 w 96804"/>
              <a:gd name="connsiteY3" fmla="*/ 109104 h 143306"/>
              <a:gd name="connsiteX4" fmla="*/ 96804 w 96804"/>
              <a:gd name="connsiteY4" fmla="*/ 88322 h 143306"/>
              <a:gd name="connsiteX5" fmla="*/ 65631 w 96804"/>
              <a:gd name="connsiteY5" fmla="*/ 25977 h 143306"/>
              <a:gd name="connsiteX6" fmla="*/ 13677 w 96804"/>
              <a:gd name="connsiteY6" fmla="*/ 15586 h 1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04" h="143306">
                <a:moveTo>
                  <a:pt x="13677" y="15586"/>
                </a:moveTo>
                <a:cubicBezTo>
                  <a:pt x="6750" y="31172"/>
                  <a:pt x="13061" y="86472"/>
                  <a:pt x="24068" y="119495"/>
                </a:cubicBezTo>
                <a:cubicBezTo>
                  <a:pt x="28017" y="131342"/>
                  <a:pt x="43125" y="143306"/>
                  <a:pt x="55240" y="140277"/>
                </a:cubicBezTo>
                <a:cubicBezTo>
                  <a:pt x="65866" y="137620"/>
                  <a:pt x="58789" y="117657"/>
                  <a:pt x="65631" y="109104"/>
                </a:cubicBezTo>
                <a:cubicBezTo>
                  <a:pt x="73432" y="99352"/>
                  <a:pt x="86413" y="95249"/>
                  <a:pt x="96804" y="88322"/>
                </a:cubicBezTo>
                <a:cubicBezTo>
                  <a:pt x="93730" y="79099"/>
                  <a:pt x="79644" y="27728"/>
                  <a:pt x="65631" y="25977"/>
                </a:cubicBezTo>
                <a:cubicBezTo>
                  <a:pt x="0" y="17774"/>
                  <a:pt x="20604" y="0"/>
                  <a:pt x="13677" y="15586"/>
                </a:cubicBezTo>
                <a:close/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17 - Ευθύγραμμο βέλος σύνδεσης"/>
          <p:cNvCxnSpPr>
            <a:endCxn id="17" idx="1"/>
          </p:cNvCxnSpPr>
          <p:nvPr/>
        </p:nvCxnSpPr>
        <p:spPr>
          <a:xfrm>
            <a:off x="1071538" y="3643314"/>
            <a:ext cx="4570726" cy="24677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4" grpId="0" animBg="1"/>
      <p:bldP spid="17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58</Words>
  <PresentationFormat>Προβολή στην οθόνη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hp pc</cp:lastModifiedBy>
  <cp:revision>12</cp:revision>
  <dcterms:created xsi:type="dcterms:W3CDTF">2022-09-28T14:52:52Z</dcterms:created>
  <dcterms:modified xsi:type="dcterms:W3CDTF">2024-11-03T13:21:23Z</dcterms:modified>
</cp:coreProperties>
</file>