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63" r:id="rId6"/>
    <p:sldId id="278" r:id="rId7"/>
    <p:sldId id="265" r:id="rId8"/>
    <p:sldId id="264" r:id="rId9"/>
    <p:sldId id="269" r:id="rId10"/>
    <p:sldId id="270" r:id="rId11"/>
    <p:sldId id="271" r:id="rId12"/>
    <p:sldId id="272" r:id="rId13"/>
    <p:sldId id="273" r:id="rId14"/>
    <p:sldId id="280" r:id="rId15"/>
    <p:sldId id="279" r:id="rId16"/>
    <p:sldId id="274" r:id="rId17"/>
    <p:sldId id="282" r:id="rId18"/>
    <p:sldId id="266" r:id="rId19"/>
    <p:sldId id="268" r:id="rId20"/>
    <p:sldId id="267" r:id="rId21"/>
    <p:sldId id="275" r:id="rId22"/>
    <p:sldId id="276" r:id="rId23"/>
    <p:sldId id="277" r:id="rId24"/>
    <p:sldId id="281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versity.org/wiki/%CE%9F%CE%B9_%CE%AE%CF%80%CE%B5%CE%B9%CF%81%CE%BF%CE%B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Pm2ILyrl8Y" TargetMode="External"/><Relationship Id="rId2" Type="http://schemas.openxmlformats.org/officeDocument/2006/relationships/hyperlink" Target="https://www.youtube.com/watch?v=do_n0A7nse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/>
          <a:lstStyle/>
          <a:p>
            <a:r>
              <a:rPr lang="el-GR" dirty="0" smtClean="0"/>
              <a:t>Εισαγωγή στη Γεωγραφία</a:t>
            </a:r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4572000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https://el.wikiversity.org/wiki/%CE%9F%CE%B9_%CE%AE%CF%80%CE%B5%CE%B9%CF%81%CE%BF%CE%B9</a:t>
            </a:r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64291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Πορθμός</a:t>
            </a:r>
            <a:r>
              <a:rPr lang="el-GR" sz="2400" dirty="0" smtClean="0"/>
              <a:t> είναι μια </a:t>
            </a:r>
            <a:r>
              <a:rPr lang="el-GR" sz="2400" u="sng" dirty="0" smtClean="0"/>
              <a:t>φυσική στενή λωρίδα θάλασσας που ενώνει δύο μεγαλύτερες θάλασσες   ή χωρίζει δύο στεριές.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2428860" y="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Πορθμός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3866"/>
            <a:ext cx="7767655" cy="493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5000628" y="400050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Μεσόγειος θάλασσα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 rot="781719">
            <a:off x="1051069" y="2552240"/>
            <a:ext cx="1161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Ατλαντικός   Ωκεανός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8 - Ελεύθερη σχεδίαση"/>
          <p:cNvSpPr/>
          <p:nvPr/>
        </p:nvSpPr>
        <p:spPr>
          <a:xfrm>
            <a:off x="2575746" y="3269673"/>
            <a:ext cx="1109563" cy="387927"/>
          </a:xfrm>
          <a:custGeom>
            <a:avLst/>
            <a:gdLst>
              <a:gd name="connsiteX0" fmla="*/ 984872 w 1109563"/>
              <a:gd name="connsiteY0" fmla="*/ 138545 h 387927"/>
              <a:gd name="connsiteX1" fmla="*/ 444545 w 1109563"/>
              <a:gd name="connsiteY1" fmla="*/ 110836 h 387927"/>
              <a:gd name="connsiteX2" fmla="*/ 319854 w 1109563"/>
              <a:gd name="connsiteY2" fmla="*/ 69272 h 387927"/>
              <a:gd name="connsiteX3" fmla="*/ 236727 w 1109563"/>
              <a:gd name="connsiteY3" fmla="*/ 41563 h 387927"/>
              <a:gd name="connsiteX4" fmla="*/ 195163 w 1109563"/>
              <a:gd name="connsiteY4" fmla="*/ 27709 h 387927"/>
              <a:gd name="connsiteX5" fmla="*/ 70472 w 1109563"/>
              <a:gd name="connsiteY5" fmla="*/ 0 h 387927"/>
              <a:gd name="connsiteX6" fmla="*/ 28909 w 1109563"/>
              <a:gd name="connsiteY6" fmla="*/ 13854 h 387927"/>
              <a:gd name="connsiteX7" fmla="*/ 28909 w 1109563"/>
              <a:gd name="connsiteY7" fmla="*/ 138545 h 387927"/>
              <a:gd name="connsiteX8" fmla="*/ 56618 w 1109563"/>
              <a:gd name="connsiteY8" fmla="*/ 235527 h 387927"/>
              <a:gd name="connsiteX9" fmla="*/ 139745 w 1109563"/>
              <a:gd name="connsiteY9" fmla="*/ 290945 h 387927"/>
              <a:gd name="connsiteX10" fmla="*/ 749345 w 1109563"/>
              <a:gd name="connsiteY10" fmla="*/ 332509 h 387927"/>
              <a:gd name="connsiteX11" fmla="*/ 971018 w 1109563"/>
              <a:gd name="connsiteY11" fmla="*/ 346363 h 387927"/>
              <a:gd name="connsiteX12" fmla="*/ 1054145 w 1109563"/>
              <a:gd name="connsiteY12" fmla="*/ 374072 h 387927"/>
              <a:gd name="connsiteX13" fmla="*/ 1095709 w 1109563"/>
              <a:gd name="connsiteY13" fmla="*/ 387927 h 387927"/>
              <a:gd name="connsiteX14" fmla="*/ 1109563 w 1109563"/>
              <a:gd name="connsiteY14" fmla="*/ 290945 h 387927"/>
              <a:gd name="connsiteX15" fmla="*/ 1095709 w 1109563"/>
              <a:gd name="connsiteY15" fmla="*/ 207818 h 387927"/>
              <a:gd name="connsiteX16" fmla="*/ 1067999 w 1109563"/>
              <a:gd name="connsiteY16" fmla="*/ 180109 h 387927"/>
              <a:gd name="connsiteX17" fmla="*/ 1026436 w 1109563"/>
              <a:gd name="connsiteY17" fmla="*/ 152400 h 387927"/>
              <a:gd name="connsiteX18" fmla="*/ 915599 w 1109563"/>
              <a:gd name="connsiteY18" fmla="*/ 138545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9563" h="387927">
                <a:moveTo>
                  <a:pt x="984872" y="138545"/>
                </a:moveTo>
                <a:cubicBezTo>
                  <a:pt x="778012" y="69593"/>
                  <a:pt x="1043470" y="153617"/>
                  <a:pt x="444545" y="110836"/>
                </a:cubicBezTo>
                <a:cubicBezTo>
                  <a:pt x="444540" y="110836"/>
                  <a:pt x="340638" y="76200"/>
                  <a:pt x="319854" y="69272"/>
                </a:cubicBezTo>
                <a:lnTo>
                  <a:pt x="236727" y="41563"/>
                </a:lnTo>
                <a:cubicBezTo>
                  <a:pt x="222872" y="36945"/>
                  <a:pt x="209568" y="30110"/>
                  <a:pt x="195163" y="27709"/>
                </a:cubicBezTo>
                <a:cubicBezTo>
                  <a:pt x="97631" y="11453"/>
                  <a:pt x="138686" y="22737"/>
                  <a:pt x="70472" y="0"/>
                </a:cubicBezTo>
                <a:cubicBezTo>
                  <a:pt x="56618" y="4618"/>
                  <a:pt x="39235" y="3528"/>
                  <a:pt x="28909" y="13854"/>
                </a:cubicBezTo>
                <a:cubicBezTo>
                  <a:pt x="0" y="42763"/>
                  <a:pt x="24523" y="116615"/>
                  <a:pt x="28909" y="138545"/>
                </a:cubicBezTo>
                <a:cubicBezTo>
                  <a:pt x="28999" y="138997"/>
                  <a:pt x="50014" y="228923"/>
                  <a:pt x="56618" y="235527"/>
                </a:cubicBezTo>
                <a:cubicBezTo>
                  <a:pt x="80166" y="259075"/>
                  <a:pt x="108152" y="280414"/>
                  <a:pt x="139745" y="290945"/>
                </a:cubicBezTo>
                <a:cubicBezTo>
                  <a:pt x="389415" y="374168"/>
                  <a:pt x="193674" y="317886"/>
                  <a:pt x="749345" y="332509"/>
                </a:cubicBezTo>
                <a:cubicBezTo>
                  <a:pt x="823236" y="337127"/>
                  <a:pt x="897662" y="336360"/>
                  <a:pt x="971018" y="346363"/>
                </a:cubicBezTo>
                <a:cubicBezTo>
                  <a:pt x="999958" y="350309"/>
                  <a:pt x="1026436" y="364836"/>
                  <a:pt x="1054145" y="374072"/>
                </a:cubicBezTo>
                <a:lnTo>
                  <a:pt x="1095709" y="387927"/>
                </a:lnTo>
                <a:cubicBezTo>
                  <a:pt x="1100327" y="355600"/>
                  <a:pt x="1109563" y="323601"/>
                  <a:pt x="1109563" y="290945"/>
                </a:cubicBezTo>
                <a:cubicBezTo>
                  <a:pt x="1109563" y="262854"/>
                  <a:pt x="1105573" y="234121"/>
                  <a:pt x="1095709" y="207818"/>
                </a:cubicBezTo>
                <a:cubicBezTo>
                  <a:pt x="1091122" y="195587"/>
                  <a:pt x="1078199" y="188269"/>
                  <a:pt x="1067999" y="180109"/>
                </a:cubicBezTo>
                <a:cubicBezTo>
                  <a:pt x="1054997" y="169707"/>
                  <a:pt x="1042385" y="157185"/>
                  <a:pt x="1026436" y="152400"/>
                </a:cubicBezTo>
                <a:cubicBezTo>
                  <a:pt x="978076" y="137892"/>
                  <a:pt x="954587" y="138545"/>
                  <a:pt x="915599" y="13854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5400000">
            <a:off x="1357290" y="4786322"/>
            <a:ext cx="2928958" cy="35719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3571868" y="564357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Μ  α ρ  ό  κ  ο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214678" y="207167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Ι  σ  π  α  ν  ί  α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Διώρυγα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632541" cy="487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57158" y="857232"/>
            <a:ext cx="628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Διώρυγα</a:t>
            </a:r>
            <a:r>
              <a:rPr lang="el-GR" sz="2400" dirty="0" smtClean="0"/>
              <a:t> είναι ένα </a:t>
            </a:r>
            <a:r>
              <a:rPr lang="el-GR" sz="2400" u="sng" dirty="0" smtClean="0"/>
              <a:t>ανθρώπινο τεχνικό έργο </a:t>
            </a:r>
            <a:r>
              <a:rPr lang="el-GR" sz="2400" dirty="0" smtClean="0"/>
              <a:t>μέσα από το οποίο περνάει νερό. Οι διώρυγες μπορεί να συνδέουν :</a:t>
            </a:r>
          </a:p>
          <a:p>
            <a:endParaRPr lang="el-GR" sz="2400" dirty="0" smtClean="0"/>
          </a:p>
          <a:p>
            <a:r>
              <a:rPr lang="el-GR" sz="2400" dirty="0" smtClean="0"/>
              <a:t>ποταμό με ποταμό, </a:t>
            </a:r>
          </a:p>
          <a:p>
            <a:endParaRPr lang="el-GR" sz="2400" dirty="0" smtClean="0"/>
          </a:p>
          <a:p>
            <a:r>
              <a:rPr lang="el-GR" sz="2400" dirty="0" smtClean="0"/>
              <a:t>λίμνη με λίμνη </a:t>
            </a:r>
          </a:p>
          <a:p>
            <a:endParaRPr lang="el-GR" sz="2400" dirty="0" smtClean="0"/>
          </a:p>
          <a:p>
            <a:r>
              <a:rPr lang="el-GR" sz="2400" dirty="0" smtClean="0"/>
              <a:t> ποταμό ή θάλασσα, </a:t>
            </a:r>
          </a:p>
          <a:p>
            <a:endParaRPr lang="el-GR" sz="2400" dirty="0" smtClean="0"/>
          </a:p>
          <a:p>
            <a:r>
              <a:rPr lang="el-GR" sz="2400" dirty="0" smtClean="0"/>
              <a:t>θάλασσα με θάλασσα κλπ</a:t>
            </a:r>
            <a:endParaRPr lang="en-US" sz="2400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732951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Διώρυγα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761" y="3571876"/>
            <a:ext cx="502423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1643042" y="6396335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Διώρυγα Κορίνθου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496" cy="23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357686" y="500042"/>
            <a:ext cx="47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Διώρυγα του Σουέζ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9144000" cy="40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86007"/>
            <a:ext cx="6000760" cy="4571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1928794" y="500042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Τα στοιχεία του </a:t>
            </a:r>
            <a:r>
              <a:rPr lang="el-GR" sz="2400" b="1" dirty="0" smtClean="0"/>
              <a:t>οριζόντιου διαμελισμού </a:t>
            </a:r>
            <a:r>
              <a:rPr lang="el-GR" sz="2400" dirty="0" smtClean="0"/>
              <a:t>είναι τα εξής: οι χερσόνησοι, οι κόλποι, τα νησιά, τα ακρωτήρια, οι πορθμοί, ισθμοί κ.λπ.</a:t>
            </a:r>
            <a:endParaRPr lang="el-GR" sz="24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0" y="2714620"/>
            <a:ext cx="2786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Όσο πιο πολλούς χερσονήσους</a:t>
            </a:r>
            <a:r>
              <a:rPr lang="el-GR" sz="2000" smtClean="0"/>
              <a:t>,   </a:t>
            </a:r>
            <a:r>
              <a:rPr lang="el-GR" sz="2000" dirty="0" smtClean="0"/>
              <a:t>κόλπους,   νησιά.. έχει μια περιοχή τόσο πιο πολύ έχει </a:t>
            </a:r>
            <a:r>
              <a:rPr lang="el-GR" sz="2000" b="1" dirty="0" smtClean="0"/>
              <a:t>έντονο οριζόντιο διαμελισμό.  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5">
            <a:extLst>
              <a:ext uri="{FF2B5EF4-FFF2-40B4-BE49-F238E27FC236}">
                <a16:creationId xmlns:a16="http://schemas.microsoft.com/office/drawing/2014/main" xmlns="" id="{3710AD79-B2EC-60D4-B853-A2EB8EA6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80" y="2143116"/>
            <a:ext cx="6954220" cy="4534438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285720" y="142852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Κατακόρυφος διαμελισμός </a:t>
            </a:r>
            <a:r>
              <a:rPr lang="el-GR" sz="2400" dirty="0" smtClean="0"/>
              <a:t>μιας περιοχής, είναι τα βουνά,  οι οροσειρές, τα οροπέδια και οι λόφοι.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357158" y="2500306"/>
            <a:ext cx="3571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Όσο πιο πολλά  βουνά ,  έχει μια περιοχή τόσο πιο πολύ έχει </a:t>
            </a:r>
            <a:r>
              <a:rPr lang="el-GR" sz="2000" b="1" dirty="0" smtClean="0"/>
              <a:t>έντονο κατακόρυφο διαμελισμό.  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715350" cy="503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045500">
            <a:off x="2251427" y="3783809"/>
            <a:ext cx="532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 ε σ ό γ ε ι ο ς θάλασσα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 rot="20974928">
            <a:off x="6019279" y="2152462"/>
            <a:ext cx="152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Μαύρη  θάλασσα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 rot="19583734">
            <a:off x="882556" y="1474696"/>
            <a:ext cx="163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Ατλαντικός  Ωκεανός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 rot="2736602">
            <a:off x="6635550" y="575352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Ερυθρά 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5675836" y="2992582"/>
            <a:ext cx="500909" cy="249382"/>
          </a:xfrm>
          <a:custGeom>
            <a:avLst/>
            <a:gdLst>
              <a:gd name="connsiteX0" fmla="*/ 392455 w 500909"/>
              <a:gd name="connsiteY0" fmla="*/ 0 h 249382"/>
              <a:gd name="connsiteX1" fmla="*/ 253909 w 500909"/>
              <a:gd name="connsiteY1" fmla="*/ 13854 h 249382"/>
              <a:gd name="connsiteX2" fmla="*/ 212346 w 500909"/>
              <a:gd name="connsiteY2" fmla="*/ 27709 h 249382"/>
              <a:gd name="connsiteX3" fmla="*/ 184637 w 500909"/>
              <a:gd name="connsiteY3" fmla="*/ 69273 h 249382"/>
              <a:gd name="connsiteX4" fmla="*/ 101509 w 500909"/>
              <a:gd name="connsiteY4" fmla="*/ 124691 h 249382"/>
              <a:gd name="connsiteX5" fmla="*/ 73800 w 500909"/>
              <a:gd name="connsiteY5" fmla="*/ 166254 h 249382"/>
              <a:gd name="connsiteX6" fmla="*/ 46091 w 500909"/>
              <a:gd name="connsiteY6" fmla="*/ 235527 h 249382"/>
              <a:gd name="connsiteX7" fmla="*/ 87655 w 500909"/>
              <a:gd name="connsiteY7" fmla="*/ 249382 h 249382"/>
              <a:gd name="connsiteX8" fmla="*/ 212346 w 500909"/>
              <a:gd name="connsiteY8" fmla="*/ 221673 h 249382"/>
              <a:gd name="connsiteX9" fmla="*/ 240055 w 500909"/>
              <a:gd name="connsiteY9" fmla="*/ 193963 h 249382"/>
              <a:gd name="connsiteX10" fmla="*/ 323182 w 500909"/>
              <a:gd name="connsiteY10" fmla="*/ 166254 h 249382"/>
              <a:gd name="connsiteX11" fmla="*/ 406309 w 500909"/>
              <a:gd name="connsiteY11" fmla="*/ 138545 h 249382"/>
              <a:gd name="connsiteX12" fmla="*/ 447873 w 500909"/>
              <a:gd name="connsiteY12" fmla="*/ 124691 h 249382"/>
              <a:gd name="connsiteX13" fmla="*/ 489437 w 500909"/>
              <a:gd name="connsiteY13" fmla="*/ 41563 h 249382"/>
              <a:gd name="connsiteX14" fmla="*/ 406309 w 500909"/>
              <a:gd name="connsiteY14" fmla="*/ 13854 h 249382"/>
              <a:gd name="connsiteX15" fmla="*/ 392455 w 500909"/>
              <a:gd name="connsiteY15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0909" h="249382">
                <a:moveTo>
                  <a:pt x="392455" y="0"/>
                </a:moveTo>
                <a:cubicBezTo>
                  <a:pt x="346273" y="4618"/>
                  <a:pt x="299782" y="6797"/>
                  <a:pt x="253909" y="13854"/>
                </a:cubicBezTo>
                <a:cubicBezTo>
                  <a:pt x="239475" y="16075"/>
                  <a:pt x="223750" y="18586"/>
                  <a:pt x="212346" y="27709"/>
                </a:cubicBezTo>
                <a:cubicBezTo>
                  <a:pt x="199344" y="38111"/>
                  <a:pt x="197168" y="58308"/>
                  <a:pt x="184637" y="69273"/>
                </a:cubicBezTo>
                <a:cubicBezTo>
                  <a:pt x="159574" y="91203"/>
                  <a:pt x="101509" y="124691"/>
                  <a:pt x="101509" y="124691"/>
                </a:cubicBezTo>
                <a:cubicBezTo>
                  <a:pt x="92273" y="138545"/>
                  <a:pt x="85574" y="154480"/>
                  <a:pt x="73800" y="166254"/>
                </a:cubicBezTo>
                <a:cubicBezTo>
                  <a:pt x="50838" y="189216"/>
                  <a:pt x="0" y="189435"/>
                  <a:pt x="46091" y="235527"/>
                </a:cubicBezTo>
                <a:cubicBezTo>
                  <a:pt x="56418" y="245854"/>
                  <a:pt x="73800" y="244764"/>
                  <a:pt x="87655" y="249382"/>
                </a:cubicBezTo>
                <a:cubicBezTo>
                  <a:pt x="104436" y="246585"/>
                  <a:pt x="186113" y="237413"/>
                  <a:pt x="212346" y="221673"/>
                </a:cubicBezTo>
                <a:cubicBezTo>
                  <a:pt x="223547" y="214952"/>
                  <a:pt x="228372" y="199805"/>
                  <a:pt x="240055" y="193963"/>
                </a:cubicBezTo>
                <a:cubicBezTo>
                  <a:pt x="266179" y="180901"/>
                  <a:pt x="295473" y="175490"/>
                  <a:pt x="323182" y="166254"/>
                </a:cubicBezTo>
                <a:lnTo>
                  <a:pt x="406309" y="138545"/>
                </a:lnTo>
                <a:lnTo>
                  <a:pt x="447873" y="124691"/>
                </a:lnTo>
                <a:cubicBezTo>
                  <a:pt x="448802" y="123297"/>
                  <a:pt x="500909" y="53035"/>
                  <a:pt x="489437" y="41563"/>
                </a:cubicBezTo>
                <a:cubicBezTo>
                  <a:pt x="468784" y="20910"/>
                  <a:pt x="434018" y="23090"/>
                  <a:pt x="406309" y="13854"/>
                </a:cubicBezTo>
                <a:lnTo>
                  <a:pt x="392455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5250661" y="1535893"/>
            <a:ext cx="235745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6215074" y="285728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Στενά Ελλησπόντου -Βοσπόρου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6705600" y="4682836"/>
            <a:ext cx="128822" cy="274562"/>
          </a:xfrm>
          <a:custGeom>
            <a:avLst/>
            <a:gdLst>
              <a:gd name="connsiteX0" fmla="*/ 124691 w 128822"/>
              <a:gd name="connsiteY0" fmla="*/ 207819 h 274562"/>
              <a:gd name="connsiteX1" fmla="*/ 96982 w 128822"/>
              <a:gd name="connsiteY1" fmla="*/ 69273 h 274562"/>
              <a:gd name="connsiteX2" fmla="*/ 83127 w 128822"/>
              <a:gd name="connsiteY2" fmla="*/ 27709 h 274562"/>
              <a:gd name="connsiteX3" fmla="*/ 41564 w 128822"/>
              <a:gd name="connsiteY3" fmla="*/ 0 h 274562"/>
              <a:gd name="connsiteX4" fmla="*/ 0 w 128822"/>
              <a:gd name="connsiteY4" fmla="*/ 83128 h 274562"/>
              <a:gd name="connsiteX5" fmla="*/ 13855 w 128822"/>
              <a:gd name="connsiteY5" fmla="*/ 166255 h 274562"/>
              <a:gd name="connsiteX6" fmla="*/ 83127 w 128822"/>
              <a:gd name="connsiteY6" fmla="*/ 263237 h 274562"/>
              <a:gd name="connsiteX7" fmla="*/ 124691 w 128822"/>
              <a:gd name="connsiteY7" fmla="*/ 207819 h 27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22" h="274562">
                <a:moveTo>
                  <a:pt x="124691" y="207819"/>
                </a:moveTo>
                <a:cubicBezTo>
                  <a:pt x="127000" y="175492"/>
                  <a:pt x="128822" y="228472"/>
                  <a:pt x="96982" y="69273"/>
                </a:cubicBezTo>
                <a:cubicBezTo>
                  <a:pt x="94118" y="54952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4" y="0"/>
                </a:cubicBezTo>
                <a:cubicBezTo>
                  <a:pt x="27555" y="21014"/>
                  <a:pt x="0" y="54449"/>
                  <a:pt x="0" y="83128"/>
                </a:cubicBezTo>
                <a:cubicBezTo>
                  <a:pt x="0" y="111219"/>
                  <a:pt x="7042" y="139003"/>
                  <a:pt x="13855" y="166255"/>
                </a:cubicBezTo>
                <a:cubicBezTo>
                  <a:pt x="20892" y="194402"/>
                  <a:pt x="26500" y="274562"/>
                  <a:pt x="83127" y="263237"/>
                </a:cubicBezTo>
                <a:cubicBezTo>
                  <a:pt x="95936" y="260675"/>
                  <a:pt x="122382" y="240146"/>
                  <a:pt x="124691" y="207819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5400000">
            <a:off x="5679289" y="5322107"/>
            <a:ext cx="157163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5572132" y="628652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Διώρυγα Σουέζ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22" name="21 - Ελεύθερη σχεδίαση"/>
          <p:cNvSpPr/>
          <p:nvPr/>
        </p:nvSpPr>
        <p:spPr>
          <a:xfrm>
            <a:off x="1270776" y="3643745"/>
            <a:ext cx="247955" cy="188111"/>
          </a:xfrm>
          <a:custGeom>
            <a:avLst/>
            <a:gdLst>
              <a:gd name="connsiteX0" fmla="*/ 31551 w 247955"/>
              <a:gd name="connsiteY0" fmla="*/ 41564 h 188111"/>
              <a:gd name="connsiteX1" fmla="*/ 45406 w 247955"/>
              <a:gd name="connsiteY1" fmla="*/ 110837 h 188111"/>
              <a:gd name="connsiteX2" fmla="*/ 59260 w 247955"/>
              <a:gd name="connsiteY2" fmla="*/ 152400 h 188111"/>
              <a:gd name="connsiteX3" fmla="*/ 100824 w 247955"/>
              <a:gd name="connsiteY3" fmla="*/ 166255 h 188111"/>
              <a:gd name="connsiteX4" fmla="*/ 239369 w 247955"/>
              <a:gd name="connsiteY4" fmla="*/ 110837 h 188111"/>
              <a:gd name="connsiteX5" fmla="*/ 211660 w 247955"/>
              <a:gd name="connsiteY5" fmla="*/ 27710 h 188111"/>
              <a:gd name="connsiteX6" fmla="*/ 128533 w 247955"/>
              <a:gd name="connsiteY6" fmla="*/ 0 h 188111"/>
              <a:gd name="connsiteX7" fmla="*/ 3842 w 247955"/>
              <a:gd name="connsiteY7" fmla="*/ 27710 h 188111"/>
              <a:gd name="connsiteX8" fmla="*/ 31551 w 247955"/>
              <a:gd name="connsiteY8" fmla="*/ 41564 h 18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955" h="188111">
                <a:moveTo>
                  <a:pt x="31551" y="41564"/>
                </a:moveTo>
                <a:cubicBezTo>
                  <a:pt x="38478" y="55418"/>
                  <a:pt x="39695" y="87992"/>
                  <a:pt x="45406" y="110837"/>
                </a:cubicBezTo>
                <a:cubicBezTo>
                  <a:pt x="48948" y="125005"/>
                  <a:pt x="48934" y="142074"/>
                  <a:pt x="59260" y="152400"/>
                </a:cubicBezTo>
                <a:cubicBezTo>
                  <a:pt x="69587" y="162727"/>
                  <a:pt x="86969" y="161637"/>
                  <a:pt x="100824" y="166255"/>
                </a:cubicBezTo>
                <a:cubicBezTo>
                  <a:pt x="137900" y="162135"/>
                  <a:pt x="247955" y="188111"/>
                  <a:pt x="239369" y="110837"/>
                </a:cubicBezTo>
                <a:cubicBezTo>
                  <a:pt x="236143" y="81808"/>
                  <a:pt x="239369" y="36947"/>
                  <a:pt x="211660" y="27710"/>
                </a:cubicBezTo>
                <a:lnTo>
                  <a:pt x="128533" y="0"/>
                </a:lnTo>
                <a:cubicBezTo>
                  <a:pt x="118472" y="1677"/>
                  <a:pt x="26581" y="12551"/>
                  <a:pt x="3842" y="27710"/>
                </a:cubicBezTo>
                <a:cubicBezTo>
                  <a:pt x="0" y="30272"/>
                  <a:pt x="24624" y="27710"/>
                  <a:pt x="31551" y="41564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rot="10800000" flipV="1">
            <a:off x="428596" y="371475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0" y="428625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Πορθμός Γιβραλτάρ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8" grpId="0" animBg="1"/>
      <p:bldP spid="21" grpId="0"/>
      <p:bldP spid="22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285852" y="1000108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www.youtube.com/watch?v=do_n0A7nseI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28596" y="428604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παρακάτω σύνδεσμο παρουσιάζονται Βουνά, πεδιάδες , χερσόνησοι της Ευρώπης: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285852" y="4000504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www.youtube.com/watch?v=7Pm2ILyrl8Y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714316" y="342900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παρακάτω σύνδεσμο παρουσιάζονται ποτάμια, λίμνες , νησιά  της Ευρώπης: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572528" cy="609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785918" y="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Όρη της Ευρώπης</a:t>
            </a:r>
            <a:endParaRPr lang="en-US" b="1" dirty="0"/>
          </a:p>
        </p:txBody>
      </p:sp>
      <p:sp>
        <p:nvSpPr>
          <p:cNvPr id="4" name="3 - Έλλειψη"/>
          <p:cNvSpPr/>
          <p:nvPr/>
        </p:nvSpPr>
        <p:spPr>
          <a:xfrm rot="19242418">
            <a:off x="7552712" y="1083674"/>
            <a:ext cx="622707" cy="1940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- Έλλειψη"/>
          <p:cNvSpPr/>
          <p:nvPr/>
        </p:nvSpPr>
        <p:spPr>
          <a:xfrm rot="16548130">
            <a:off x="7377721" y="3876709"/>
            <a:ext cx="355360" cy="1940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Έλλειψη"/>
          <p:cNvSpPr/>
          <p:nvPr/>
        </p:nvSpPr>
        <p:spPr>
          <a:xfrm rot="19146958">
            <a:off x="3333866" y="4760045"/>
            <a:ext cx="310140" cy="1334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Έλλειψη"/>
          <p:cNvSpPr/>
          <p:nvPr/>
        </p:nvSpPr>
        <p:spPr>
          <a:xfrm rot="14640970">
            <a:off x="3085934" y="3845677"/>
            <a:ext cx="456491" cy="1631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Έλλειψη"/>
          <p:cNvSpPr/>
          <p:nvPr/>
        </p:nvSpPr>
        <p:spPr>
          <a:xfrm rot="18039533">
            <a:off x="1465969" y="4675529"/>
            <a:ext cx="252037" cy="8945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Έλλειψη"/>
          <p:cNvSpPr/>
          <p:nvPr/>
        </p:nvSpPr>
        <p:spPr>
          <a:xfrm rot="18039533">
            <a:off x="4153322" y="4657892"/>
            <a:ext cx="210729" cy="1185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Έλλειψη"/>
          <p:cNvSpPr/>
          <p:nvPr/>
        </p:nvSpPr>
        <p:spPr>
          <a:xfrm rot="20212890">
            <a:off x="4277400" y="5520405"/>
            <a:ext cx="250477" cy="7339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Έλλειψη"/>
          <p:cNvSpPr/>
          <p:nvPr/>
        </p:nvSpPr>
        <p:spPr>
          <a:xfrm rot="18039533">
            <a:off x="4575129" y="3874056"/>
            <a:ext cx="411442" cy="12382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 rot="2140525">
            <a:off x="3494818" y="811520"/>
            <a:ext cx="797655" cy="2409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357422" y="200024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Βόρεια θάλασσα</a:t>
            </a:r>
            <a:endParaRPr lang="en-US" sz="1400" b="1" dirty="0" smtClean="0"/>
          </a:p>
        </p:txBody>
      </p:sp>
      <p:sp>
        <p:nvSpPr>
          <p:cNvPr id="4" name="3 - TextBox"/>
          <p:cNvSpPr txBox="1"/>
          <p:nvPr/>
        </p:nvSpPr>
        <p:spPr>
          <a:xfrm rot="17655828">
            <a:off x="4056126" y="180761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Βαλτική θάλασσα</a:t>
            </a:r>
            <a:endParaRPr lang="en-US" sz="1400" b="1" dirty="0" smtClean="0"/>
          </a:p>
        </p:txBody>
      </p:sp>
      <p:sp>
        <p:nvSpPr>
          <p:cNvPr id="5" name="4 - TextBox"/>
          <p:cNvSpPr txBox="1"/>
          <p:nvPr/>
        </p:nvSpPr>
        <p:spPr>
          <a:xfrm rot="21007026">
            <a:off x="6016041" y="4269839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Μαύρη θάλασσα</a:t>
            </a:r>
            <a:endParaRPr lang="en-US" sz="1400" b="1" dirty="0" smtClean="0"/>
          </a:p>
        </p:txBody>
      </p:sp>
      <p:sp>
        <p:nvSpPr>
          <p:cNvPr id="6" name="5 - TextBox"/>
          <p:cNvSpPr txBox="1"/>
          <p:nvPr/>
        </p:nvSpPr>
        <p:spPr>
          <a:xfrm rot="21048610">
            <a:off x="1586553" y="283244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Μάγχη</a:t>
            </a:r>
            <a:endParaRPr lang="en-US" sz="1400" b="1" dirty="0" smtClean="0"/>
          </a:p>
        </p:txBody>
      </p:sp>
      <p:sp>
        <p:nvSpPr>
          <p:cNvPr id="7" name="6 - TextBox"/>
          <p:cNvSpPr txBox="1"/>
          <p:nvPr/>
        </p:nvSpPr>
        <p:spPr>
          <a:xfrm rot="19309978">
            <a:off x="3046274" y="610500"/>
            <a:ext cx="1849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Νορβηγική θάλασσα</a:t>
            </a:r>
            <a:endParaRPr lang="en-US" sz="1400" b="1" dirty="0" smtClean="0"/>
          </a:p>
        </p:txBody>
      </p:sp>
      <p:sp>
        <p:nvSpPr>
          <p:cNvPr id="8" name="7 - TextBox"/>
          <p:cNvSpPr txBox="1"/>
          <p:nvPr/>
        </p:nvSpPr>
        <p:spPr>
          <a:xfrm rot="21235813">
            <a:off x="5727074" y="649933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Λευκή θάλασσα</a:t>
            </a:r>
            <a:endParaRPr lang="en-US" sz="1400" b="1" dirty="0" smtClean="0"/>
          </a:p>
        </p:txBody>
      </p:sp>
      <p:sp>
        <p:nvSpPr>
          <p:cNvPr id="9" name="8 - TextBox"/>
          <p:cNvSpPr txBox="1"/>
          <p:nvPr/>
        </p:nvSpPr>
        <p:spPr>
          <a:xfrm>
            <a:off x="6072198" y="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Θάλασσα Μπάρεντς</a:t>
            </a:r>
            <a:endParaRPr lang="en-US" sz="1400" b="1" dirty="0" smtClean="0"/>
          </a:p>
        </p:txBody>
      </p:sp>
      <p:sp>
        <p:nvSpPr>
          <p:cNvPr id="10" name="9 - TextBox"/>
          <p:cNvSpPr txBox="1"/>
          <p:nvPr/>
        </p:nvSpPr>
        <p:spPr>
          <a:xfrm rot="799011">
            <a:off x="1653807" y="5294756"/>
            <a:ext cx="512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 ε σ ό γ ε ι ο ς  θ ά λ α σ </a:t>
            </a:r>
            <a:r>
              <a:rPr lang="el-GR" sz="2800" b="1" dirty="0" err="1" smtClean="0"/>
              <a:t>σ</a:t>
            </a:r>
            <a:r>
              <a:rPr lang="el-GR" sz="2800" b="1" dirty="0" smtClean="0"/>
              <a:t> α</a:t>
            </a:r>
            <a:endParaRPr lang="en-US" sz="2800" b="1" dirty="0" smtClean="0"/>
          </a:p>
        </p:txBody>
      </p:sp>
      <p:sp>
        <p:nvSpPr>
          <p:cNvPr id="12" name="11 - TextBox"/>
          <p:cNvSpPr txBox="1"/>
          <p:nvPr/>
        </p:nvSpPr>
        <p:spPr>
          <a:xfrm rot="3044344">
            <a:off x="5130135" y="5596355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Αιγαίο</a:t>
            </a:r>
            <a:endParaRPr lang="en-US" sz="1400" b="1" dirty="0" smtClean="0"/>
          </a:p>
        </p:txBody>
      </p:sp>
      <p:sp>
        <p:nvSpPr>
          <p:cNvPr id="13" name="12 - TextBox"/>
          <p:cNvSpPr txBox="1"/>
          <p:nvPr/>
        </p:nvSpPr>
        <p:spPr>
          <a:xfrm rot="2534101">
            <a:off x="3552015" y="4607626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Αδριατική </a:t>
            </a:r>
            <a:endParaRPr lang="en-US" sz="1400" b="1" dirty="0" smtClean="0"/>
          </a:p>
        </p:txBody>
      </p:sp>
      <p:sp>
        <p:nvSpPr>
          <p:cNvPr id="14" name="13 - TextBox"/>
          <p:cNvSpPr txBox="1"/>
          <p:nvPr/>
        </p:nvSpPr>
        <p:spPr>
          <a:xfrm rot="20965030">
            <a:off x="2013476" y="466324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 smtClean="0"/>
              <a:t>Λιγυρική</a:t>
            </a:r>
            <a:endParaRPr lang="en-US" sz="1400" b="1" dirty="0" smtClean="0"/>
          </a:p>
        </p:txBody>
      </p:sp>
      <p:sp>
        <p:nvSpPr>
          <p:cNvPr id="15" name="14 - TextBox"/>
          <p:cNvSpPr txBox="1"/>
          <p:nvPr/>
        </p:nvSpPr>
        <p:spPr>
          <a:xfrm rot="3044344">
            <a:off x="2986996" y="5096288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Τυρρηνική</a:t>
            </a: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08306"/>
            <a:ext cx="5495934" cy="558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53424"/>
            <a:ext cx="9220540" cy="69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92971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928794" y="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Ποτάμια της Ευρώπης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92078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4892"/>
            <a:ext cx="8382783" cy="60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928794" y="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Λίμνες της Ευρώπης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572528" cy="609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8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Ευρώπη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1" y="500042"/>
            <a:ext cx="9113459" cy="635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14554"/>
            <a:ext cx="4229120" cy="4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896412">
            <a:off x="5921911" y="4019205"/>
            <a:ext cx="1404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Ισθμός</a:t>
            </a:r>
            <a:endParaRPr lang="en-US" sz="32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142844" y="857232"/>
            <a:ext cx="3357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Ο </a:t>
            </a:r>
            <a:r>
              <a:rPr lang="el-GR" sz="2400" b="1" dirty="0" smtClean="0"/>
              <a:t>ισθμός</a:t>
            </a:r>
            <a:r>
              <a:rPr lang="el-GR" sz="2400" dirty="0" smtClean="0"/>
              <a:t> είναι μια στενή λωρίδα ξηράς που χωρίζει δύο θάλασσες.  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Ο </a:t>
            </a:r>
            <a:r>
              <a:rPr lang="el-GR" sz="2400" b="1" dirty="0" smtClean="0"/>
              <a:t>ισθμός</a:t>
            </a:r>
            <a:r>
              <a:rPr lang="el-GR" sz="2400" dirty="0" smtClean="0"/>
              <a:t> είναι μια στενή λωρίδα ξηράς,  που   συνδέει δύο μεγαλύτερες περιοχές ξηράς.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4857752" y="2714620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ξηρά 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072330" y="5143512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ξηρά 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42910" y="714356"/>
            <a:ext cx="63579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Χερσόνησος</a:t>
            </a:r>
            <a:r>
              <a:rPr lang="el-GR" sz="2400" dirty="0" smtClean="0"/>
              <a:t> λέγεται ένα τμήμα ξηράς, μικρής ή μεγάλης, που εισχωρεί μέσα στη θάλασσα με συνέπεια να </a:t>
            </a:r>
            <a:r>
              <a:rPr lang="el-GR" sz="2400" u="sng" dirty="0" smtClean="0"/>
              <a:t>βρέχεται από την θάλασσα από τρεις πλευρές.</a:t>
            </a:r>
          </a:p>
          <a:p>
            <a:endParaRPr lang="el-GR" sz="2400" dirty="0" smtClean="0"/>
          </a:p>
          <a:p>
            <a:r>
              <a:rPr lang="el-GR" sz="2400" dirty="0" smtClean="0"/>
              <a:t> Συνήθως η χερσόνησος συνδέεται με την ηπειρωτική χώρα με ευρύτατο λαιμό.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878983"/>
            <a:ext cx="2976571" cy="197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79325"/>
            <a:ext cx="8501122" cy="630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785918" y="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Χερσόνησοι της Ευρώπης</a:t>
            </a:r>
            <a:endParaRPr lang="en-US" b="1" dirty="0"/>
          </a:p>
        </p:txBody>
      </p:sp>
      <p:sp>
        <p:nvSpPr>
          <p:cNvPr id="7" name="6 - Έλλειψη"/>
          <p:cNvSpPr/>
          <p:nvPr/>
        </p:nvSpPr>
        <p:spPr>
          <a:xfrm>
            <a:off x="4143372" y="4643446"/>
            <a:ext cx="1071570" cy="17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Έλλειψη"/>
          <p:cNvSpPr/>
          <p:nvPr/>
        </p:nvSpPr>
        <p:spPr>
          <a:xfrm>
            <a:off x="428596" y="4572008"/>
            <a:ext cx="1357322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Έλλειψη"/>
          <p:cNvSpPr/>
          <p:nvPr/>
        </p:nvSpPr>
        <p:spPr>
          <a:xfrm rot="2284301">
            <a:off x="3351822" y="639580"/>
            <a:ext cx="1332377" cy="32214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Έλλειψη"/>
          <p:cNvSpPr/>
          <p:nvPr/>
        </p:nvSpPr>
        <p:spPr>
          <a:xfrm rot="19608056">
            <a:off x="3194993" y="4441260"/>
            <a:ext cx="622707" cy="1940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7 - Ελεύθερη σχεδίαση"/>
          <p:cNvSpPr/>
          <p:nvPr/>
        </p:nvSpPr>
        <p:spPr>
          <a:xfrm>
            <a:off x="1961456" y="3103418"/>
            <a:ext cx="2111780" cy="609600"/>
          </a:xfrm>
          <a:custGeom>
            <a:avLst/>
            <a:gdLst>
              <a:gd name="connsiteX0" fmla="*/ 1820835 w 2111780"/>
              <a:gd name="connsiteY0" fmla="*/ 318655 h 609600"/>
              <a:gd name="connsiteX1" fmla="*/ 1737708 w 2111780"/>
              <a:gd name="connsiteY1" fmla="*/ 290946 h 609600"/>
              <a:gd name="connsiteX2" fmla="*/ 1696144 w 2111780"/>
              <a:gd name="connsiteY2" fmla="*/ 277091 h 609600"/>
              <a:gd name="connsiteX3" fmla="*/ 1654580 w 2111780"/>
              <a:gd name="connsiteY3" fmla="*/ 235527 h 609600"/>
              <a:gd name="connsiteX4" fmla="*/ 1626871 w 2111780"/>
              <a:gd name="connsiteY4" fmla="*/ 193964 h 609600"/>
              <a:gd name="connsiteX5" fmla="*/ 1585308 w 2111780"/>
              <a:gd name="connsiteY5" fmla="*/ 180109 h 609600"/>
              <a:gd name="connsiteX6" fmla="*/ 1571453 w 2111780"/>
              <a:gd name="connsiteY6" fmla="*/ 138546 h 609600"/>
              <a:gd name="connsiteX7" fmla="*/ 1516035 w 2111780"/>
              <a:gd name="connsiteY7" fmla="*/ 124691 h 609600"/>
              <a:gd name="connsiteX8" fmla="*/ 1335926 w 2111780"/>
              <a:gd name="connsiteY8" fmla="*/ 83127 h 609600"/>
              <a:gd name="connsiteX9" fmla="*/ 1044980 w 2111780"/>
              <a:gd name="connsiteY9" fmla="*/ 83127 h 609600"/>
              <a:gd name="connsiteX10" fmla="*/ 823308 w 2111780"/>
              <a:gd name="connsiteY10" fmla="*/ 27709 h 609600"/>
              <a:gd name="connsiteX11" fmla="*/ 823308 w 2111780"/>
              <a:gd name="connsiteY11" fmla="*/ 27709 h 609600"/>
              <a:gd name="connsiteX12" fmla="*/ 657053 w 2111780"/>
              <a:gd name="connsiteY12" fmla="*/ 0 h 609600"/>
              <a:gd name="connsiteX13" fmla="*/ 310689 w 2111780"/>
              <a:gd name="connsiteY13" fmla="*/ 13855 h 609600"/>
              <a:gd name="connsiteX14" fmla="*/ 158289 w 2111780"/>
              <a:gd name="connsiteY14" fmla="*/ 41564 h 609600"/>
              <a:gd name="connsiteX15" fmla="*/ 33599 w 2111780"/>
              <a:gd name="connsiteY15" fmla="*/ 69273 h 609600"/>
              <a:gd name="connsiteX16" fmla="*/ 5889 w 2111780"/>
              <a:gd name="connsiteY16" fmla="*/ 96982 h 609600"/>
              <a:gd name="connsiteX17" fmla="*/ 19744 w 2111780"/>
              <a:gd name="connsiteY17" fmla="*/ 166255 h 609600"/>
              <a:gd name="connsiteX18" fmla="*/ 144435 w 2111780"/>
              <a:gd name="connsiteY18" fmla="*/ 235527 h 609600"/>
              <a:gd name="connsiteX19" fmla="*/ 185999 w 2111780"/>
              <a:gd name="connsiteY19" fmla="*/ 263237 h 609600"/>
              <a:gd name="connsiteX20" fmla="*/ 338399 w 2111780"/>
              <a:gd name="connsiteY20" fmla="*/ 304800 h 609600"/>
              <a:gd name="connsiteX21" fmla="*/ 476944 w 2111780"/>
              <a:gd name="connsiteY21" fmla="*/ 318655 h 609600"/>
              <a:gd name="connsiteX22" fmla="*/ 560071 w 2111780"/>
              <a:gd name="connsiteY22" fmla="*/ 346364 h 609600"/>
              <a:gd name="connsiteX23" fmla="*/ 601635 w 2111780"/>
              <a:gd name="connsiteY23" fmla="*/ 360218 h 609600"/>
              <a:gd name="connsiteX24" fmla="*/ 643199 w 2111780"/>
              <a:gd name="connsiteY24" fmla="*/ 387927 h 609600"/>
              <a:gd name="connsiteX25" fmla="*/ 781744 w 2111780"/>
              <a:gd name="connsiteY25" fmla="*/ 429491 h 609600"/>
              <a:gd name="connsiteX26" fmla="*/ 878726 w 2111780"/>
              <a:gd name="connsiteY26" fmla="*/ 457200 h 609600"/>
              <a:gd name="connsiteX27" fmla="*/ 975708 w 2111780"/>
              <a:gd name="connsiteY27" fmla="*/ 471055 h 609600"/>
              <a:gd name="connsiteX28" fmla="*/ 1086544 w 2111780"/>
              <a:gd name="connsiteY28" fmla="*/ 498764 h 609600"/>
              <a:gd name="connsiteX29" fmla="*/ 1169671 w 2111780"/>
              <a:gd name="connsiteY29" fmla="*/ 526473 h 609600"/>
              <a:gd name="connsiteX30" fmla="*/ 1252799 w 2111780"/>
              <a:gd name="connsiteY30" fmla="*/ 554182 h 609600"/>
              <a:gd name="connsiteX31" fmla="*/ 1335926 w 2111780"/>
              <a:gd name="connsiteY31" fmla="*/ 581891 h 609600"/>
              <a:gd name="connsiteX32" fmla="*/ 1377489 w 2111780"/>
              <a:gd name="connsiteY32" fmla="*/ 595746 h 609600"/>
              <a:gd name="connsiteX33" fmla="*/ 1696144 w 2111780"/>
              <a:gd name="connsiteY33" fmla="*/ 609600 h 609600"/>
              <a:gd name="connsiteX34" fmla="*/ 2042508 w 2111780"/>
              <a:gd name="connsiteY34" fmla="*/ 595746 h 609600"/>
              <a:gd name="connsiteX35" fmla="*/ 2097926 w 2111780"/>
              <a:gd name="connsiteY35" fmla="*/ 581891 h 609600"/>
              <a:gd name="connsiteX36" fmla="*/ 2111780 w 2111780"/>
              <a:gd name="connsiteY36" fmla="*/ 540327 h 609600"/>
              <a:gd name="connsiteX37" fmla="*/ 2084071 w 2111780"/>
              <a:gd name="connsiteY37" fmla="*/ 429491 h 609600"/>
              <a:gd name="connsiteX38" fmla="*/ 2042508 w 2111780"/>
              <a:gd name="connsiteY38" fmla="*/ 387927 h 609600"/>
              <a:gd name="connsiteX39" fmla="*/ 2000944 w 2111780"/>
              <a:gd name="connsiteY39" fmla="*/ 374073 h 609600"/>
              <a:gd name="connsiteX40" fmla="*/ 1793126 w 2111780"/>
              <a:gd name="connsiteY40" fmla="*/ 360218 h 609600"/>
              <a:gd name="connsiteX41" fmla="*/ 1820835 w 2111780"/>
              <a:gd name="connsiteY41" fmla="*/ 31865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11780" h="609600">
                <a:moveTo>
                  <a:pt x="1820835" y="318655"/>
                </a:moveTo>
                <a:lnTo>
                  <a:pt x="1737708" y="290946"/>
                </a:lnTo>
                <a:lnTo>
                  <a:pt x="1696144" y="277091"/>
                </a:lnTo>
                <a:cubicBezTo>
                  <a:pt x="1682289" y="263236"/>
                  <a:pt x="1667123" y="250579"/>
                  <a:pt x="1654580" y="235527"/>
                </a:cubicBezTo>
                <a:cubicBezTo>
                  <a:pt x="1643920" y="222735"/>
                  <a:pt x="1639873" y="204366"/>
                  <a:pt x="1626871" y="193964"/>
                </a:cubicBezTo>
                <a:cubicBezTo>
                  <a:pt x="1615467" y="184841"/>
                  <a:pt x="1599162" y="184727"/>
                  <a:pt x="1585308" y="180109"/>
                </a:cubicBezTo>
                <a:cubicBezTo>
                  <a:pt x="1580690" y="166255"/>
                  <a:pt x="1582857" y="147669"/>
                  <a:pt x="1571453" y="138546"/>
                </a:cubicBezTo>
                <a:cubicBezTo>
                  <a:pt x="1556584" y="126651"/>
                  <a:pt x="1534654" y="128681"/>
                  <a:pt x="1516035" y="124691"/>
                </a:cubicBezTo>
                <a:cubicBezTo>
                  <a:pt x="1344823" y="88003"/>
                  <a:pt x="1427857" y="113772"/>
                  <a:pt x="1335926" y="83127"/>
                </a:cubicBezTo>
                <a:cubicBezTo>
                  <a:pt x="1193479" y="100933"/>
                  <a:pt x="1216706" y="105526"/>
                  <a:pt x="1044980" y="83127"/>
                </a:cubicBezTo>
                <a:cubicBezTo>
                  <a:pt x="935114" y="68797"/>
                  <a:pt x="915566" y="58462"/>
                  <a:pt x="823308" y="27709"/>
                </a:cubicBezTo>
                <a:lnTo>
                  <a:pt x="823308" y="27709"/>
                </a:lnTo>
                <a:cubicBezTo>
                  <a:pt x="722014" y="7451"/>
                  <a:pt x="777347" y="17185"/>
                  <a:pt x="657053" y="0"/>
                </a:cubicBezTo>
                <a:cubicBezTo>
                  <a:pt x="541598" y="4618"/>
                  <a:pt x="426011" y="6647"/>
                  <a:pt x="310689" y="13855"/>
                </a:cubicBezTo>
                <a:cubicBezTo>
                  <a:pt x="227148" y="19076"/>
                  <a:pt x="226560" y="26393"/>
                  <a:pt x="158289" y="41564"/>
                </a:cubicBezTo>
                <a:cubicBezTo>
                  <a:pt x="0" y="76739"/>
                  <a:pt x="168744" y="35486"/>
                  <a:pt x="33599" y="69273"/>
                </a:cubicBezTo>
                <a:cubicBezTo>
                  <a:pt x="24362" y="78509"/>
                  <a:pt x="7736" y="84051"/>
                  <a:pt x="5889" y="96982"/>
                </a:cubicBezTo>
                <a:cubicBezTo>
                  <a:pt x="2559" y="120294"/>
                  <a:pt x="5287" y="147667"/>
                  <a:pt x="19744" y="166255"/>
                </a:cubicBezTo>
                <a:cubicBezTo>
                  <a:pt x="53092" y="209132"/>
                  <a:pt x="98436" y="220195"/>
                  <a:pt x="144435" y="235527"/>
                </a:cubicBezTo>
                <a:cubicBezTo>
                  <a:pt x="158290" y="244764"/>
                  <a:pt x="170783" y="256474"/>
                  <a:pt x="185999" y="263237"/>
                </a:cubicBezTo>
                <a:cubicBezTo>
                  <a:pt x="227777" y="281805"/>
                  <a:pt x="291833" y="298591"/>
                  <a:pt x="338399" y="304800"/>
                </a:cubicBezTo>
                <a:cubicBezTo>
                  <a:pt x="384404" y="310934"/>
                  <a:pt x="430762" y="314037"/>
                  <a:pt x="476944" y="318655"/>
                </a:cubicBezTo>
                <a:lnTo>
                  <a:pt x="560071" y="346364"/>
                </a:lnTo>
                <a:lnTo>
                  <a:pt x="601635" y="360218"/>
                </a:lnTo>
                <a:cubicBezTo>
                  <a:pt x="615490" y="369454"/>
                  <a:pt x="627983" y="381164"/>
                  <a:pt x="643199" y="387927"/>
                </a:cubicBezTo>
                <a:cubicBezTo>
                  <a:pt x="702475" y="414272"/>
                  <a:pt x="725315" y="413369"/>
                  <a:pt x="781744" y="429491"/>
                </a:cubicBezTo>
                <a:cubicBezTo>
                  <a:pt x="833686" y="444332"/>
                  <a:pt x="819160" y="446370"/>
                  <a:pt x="878726" y="457200"/>
                </a:cubicBezTo>
                <a:cubicBezTo>
                  <a:pt x="910855" y="463042"/>
                  <a:pt x="943381" y="466437"/>
                  <a:pt x="975708" y="471055"/>
                </a:cubicBezTo>
                <a:cubicBezTo>
                  <a:pt x="1101828" y="513094"/>
                  <a:pt x="902627" y="448604"/>
                  <a:pt x="1086544" y="498764"/>
                </a:cubicBezTo>
                <a:cubicBezTo>
                  <a:pt x="1114723" y="506449"/>
                  <a:pt x="1141962" y="517237"/>
                  <a:pt x="1169671" y="526473"/>
                </a:cubicBezTo>
                <a:lnTo>
                  <a:pt x="1252799" y="554182"/>
                </a:lnTo>
                <a:lnTo>
                  <a:pt x="1335926" y="581891"/>
                </a:lnTo>
                <a:cubicBezTo>
                  <a:pt x="1349780" y="586509"/>
                  <a:pt x="1362899" y="595112"/>
                  <a:pt x="1377489" y="595746"/>
                </a:cubicBezTo>
                <a:lnTo>
                  <a:pt x="1696144" y="609600"/>
                </a:lnTo>
                <a:cubicBezTo>
                  <a:pt x="1811599" y="604982"/>
                  <a:pt x="1927235" y="603696"/>
                  <a:pt x="2042508" y="595746"/>
                </a:cubicBezTo>
                <a:cubicBezTo>
                  <a:pt x="2061504" y="594436"/>
                  <a:pt x="2083057" y="593786"/>
                  <a:pt x="2097926" y="581891"/>
                </a:cubicBezTo>
                <a:cubicBezTo>
                  <a:pt x="2109330" y="572768"/>
                  <a:pt x="2107162" y="554182"/>
                  <a:pt x="2111780" y="540327"/>
                </a:cubicBezTo>
                <a:cubicBezTo>
                  <a:pt x="2109781" y="530330"/>
                  <a:pt x="2096244" y="447751"/>
                  <a:pt x="2084071" y="429491"/>
                </a:cubicBezTo>
                <a:cubicBezTo>
                  <a:pt x="2073203" y="413188"/>
                  <a:pt x="2058811" y="398795"/>
                  <a:pt x="2042508" y="387927"/>
                </a:cubicBezTo>
                <a:cubicBezTo>
                  <a:pt x="2030357" y="379826"/>
                  <a:pt x="2015459" y="375686"/>
                  <a:pt x="2000944" y="374073"/>
                </a:cubicBezTo>
                <a:cubicBezTo>
                  <a:pt x="1931942" y="366406"/>
                  <a:pt x="1862399" y="364836"/>
                  <a:pt x="1793126" y="360218"/>
                </a:cubicBezTo>
                <a:cubicBezTo>
                  <a:pt x="1777810" y="314274"/>
                  <a:pt x="1779271" y="333259"/>
                  <a:pt x="1820835" y="318655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6909432" y="2854036"/>
            <a:ext cx="1897977" cy="584293"/>
          </a:xfrm>
          <a:custGeom>
            <a:avLst/>
            <a:gdLst>
              <a:gd name="connsiteX0" fmla="*/ 1666532 w 1897977"/>
              <a:gd name="connsiteY0" fmla="*/ 207819 h 584293"/>
              <a:gd name="connsiteX1" fmla="*/ 1527986 w 1897977"/>
              <a:gd name="connsiteY1" fmla="*/ 193964 h 584293"/>
              <a:gd name="connsiteX2" fmla="*/ 1472568 w 1897977"/>
              <a:gd name="connsiteY2" fmla="*/ 180109 h 584293"/>
              <a:gd name="connsiteX3" fmla="*/ 1306313 w 1897977"/>
              <a:gd name="connsiteY3" fmla="*/ 166255 h 584293"/>
              <a:gd name="connsiteX4" fmla="*/ 1167768 w 1897977"/>
              <a:gd name="connsiteY4" fmla="*/ 124691 h 584293"/>
              <a:gd name="connsiteX5" fmla="*/ 1043077 w 1897977"/>
              <a:gd name="connsiteY5" fmla="*/ 69273 h 584293"/>
              <a:gd name="connsiteX6" fmla="*/ 1001513 w 1897977"/>
              <a:gd name="connsiteY6" fmla="*/ 55419 h 584293"/>
              <a:gd name="connsiteX7" fmla="*/ 765986 w 1897977"/>
              <a:gd name="connsiteY7" fmla="*/ 27709 h 584293"/>
              <a:gd name="connsiteX8" fmla="*/ 613586 w 1897977"/>
              <a:gd name="connsiteY8" fmla="*/ 0 h 584293"/>
              <a:gd name="connsiteX9" fmla="*/ 294932 w 1897977"/>
              <a:gd name="connsiteY9" fmla="*/ 13855 h 584293"/>
              <a:gd name="connsiteX10" fmla="*/ 253368 w 1897977"/>
              <a:gd name="connsiteY10" fmla="*/ 27709 h 584293"/>
              <a:gd name="connsiteX11" fmla="*/ 73259 w 1897977"/>
              <a:gd name="connsiteY11" fmla="*/ 55419 h 584293"/>
              <a:gd name="connsiteX12" fmla="*/ 31695 w 1897977"/>
              <a:gd name="connsiteY12" fmla="*/ 69273 h 584293"/>
              <a:gd name="connsiteX13" fmla="*/ 3986 w 1897977"/>
              <a:gd name="connsiteY13" fmla="*/ 110837 h 584293"/>
              <a:gd name="connsiteX14" fmla="*/ 45550 w 1897977"/>
              <a:gd name="connsiteY14" fmla="*/ 207819 h 584293"/>
              <a:gd name="connsiteX15" fmla="*/ 128677 w 1897977"/>
              <a:gd name="connsiteY15" fmla="*/ 235528 h 584293"/>
              <a:gd name="connsiteX16" fmla="*/ 211804 w 1897977"/>
              <a:gd name="connsiteY16" fmla="*/ 263237 h 584293"/>
              <a:gd name="connsiteX17" fmla="*/ 308786 w 1897977"/>
              <a:gd name="connsiteY17" fmla="*/ 290946 h 584293"/>
              <a:gd name="connsiteX18" fmla="*/ 391913 w 1897977"/>
              <a:gd name="connsiteY18" fmla="*/ 318655 h 584293"/>
              <a:gd name="connsiteX19" fmla="*/ 433477 w 1897977"/>
              <a:gd name="connsiteY19" fmla="*/ 332509 h 584293"/>
              <a:gd name="connsiteX20" fmla="*/ 488895 w 1897977"/>
              <a:gd name="connsiteY20" fmla="*/ 346364 h 584293"/>
              <a:gd name="connsiteX21" fmla="*/ 613586 w 1897977"/>
              <a:gd name="connsiteY21" fmla="*/ 387928 h 584293"/>
              <a:gd name="connsiteX22" fmla="*/ 710568 w 1897977"/>
              <a:gd name="connsiteY22" fmla="*/ 415637 h 584293"/>
              <a:gd name="connsiteX23" fmla="*/ 821404 w 1897977"/>
              <a:gd name="connsiteY23" fmla="*/ 429491 h 584293"/>
              <a:gd name="connsiteX24" fmla="*/ 918386 w 1897977"/>
              <a:gd name="connsiteY24" fmla="*/ 443346 h 584293"/>
              <a:gd name="connsiteX25" fmla="*/ 1001513 w 1897977"/>
              <a:gd name="connsiteY25" fmla="*/ 471055 h 584293"/>
              <a:gd name="connsiteX26" fmla="*/ 1167768 w 1897977"/>
              <a:gd name="connsiteY26" fmla="*/ 498764 h 584293"/>
              <a:gd name="connsiteX27" fmla="*/ 1514132 w 1897977"/>
              <a:gd name="connsiteY27" fmla="*/ 540328 h 584293"/>
              <a:gd name="connsiteX28" fmla="*/ 1666532 w 1897977"/>
              <a:gd name="connsiteY28" fmla="*/ 554182 h 584293"/>
              <a:gd name="connsiteX29" fmla="*/ 1860495 w 1897977"/>
              <a:gd name="connsiteY29" fmla="*/ 540328 h 584293"/>
              <a:gd name="connsiteX30" fmla="*/ 1846641 w 1897977"/>
              <a:gd name="connsiteY30" fmla="*/ 387928 h 584293"/>
              <a:gd name="connsiteX31" fmla="*/ 1832786 w 1897977"/>
              <a:gd name="connsiteY31" fmla="*/ 346364 h 584293"/>
              <a:gd name="connsiteX32" fmla="*/ 1763513 w 1897977"/>
              <a:gd name="connsiteY32" fmla="*/ 263237 h 584293"/>
              <a:gd name="connsiteX33" fmla="*/ 1721950 w 1897977"/>
              <a:gd name="connsiteY33" fmla="*/ 235528 h 584293"/>
              <a:gd name="connsiteX34" fmla="*/ 1638823 w 1897977"/>
              <a:gd name="connsiteY34" fmla="*/ 207819 h 584293"/>
              <a:gd name="connsiteX35" fmla="*/ 1583404 w 1897977"/>
              <a:gd name="connsiteY35" fmla="*/ 193964 h 58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97977" h="584293">
                <a:moveTo>
                  <a:pt x="1666532" y="207819"/>
                </a:moveTo>
                <a:cubicBezTo>
                  <a:pt x="1620350" y="203201"/>
                  <a:pt x="1573932" y="200528"/>
                  <a:pt x="1527986" y="193964"/>
                </a:cubicBezTo>
                <a:cubicBezTo>
                  <a:pt x="1509136" y="191271"/>
                  <a:pt x="1491462" y="182471"/>
                  <a:pt x="1472568" y="180109"/>
                </a:cubicBezTo>
                <a:cubicBezTo>
                  <a:pt x="1417387" y="173211"/>
                  <a:pt x="1361731" y="170873"/>
                  <a:pt x="1306313" y="166255"/>
                </a:cubicBezTo>
                <a:cubicBezTo>
                  <a:pt x="1275335" y="158510"/>
                  <a:pt x="1188005" y="138182"/>
                  <a:pt x="1167768" y="124691"/>
                </a:cubicBezTo>
                <a:cubicBezTo>
                  <a:pt x="1101902" y="80781"/>
                  <a:pt x="1141999" y="102247"/>
                  <a:pt x="1043077" y="69273"/>
                </a:cubicBezTo>
                <a:cubicBezTo>
                  <a:pt x="1029222" y="64655"/>
                  <a:pt x="1015833" y="58283"/>
                  <a:pt x="1001513" y="55419"/>
                </a:cubicBezTo>
                <a:cubicBezTo>
                  <a:pt x="877711" y="30657"/>
                  <a:pt x="955708" y="43520"/>
                  <a:pt x="765986" y="27709"/>
                </a:cubicBezTo>
                <a:cubicBezTo>
                  <a:pt x="743469" y="23206"/>
                  <a:pt x="631305" y="0"/>
                  <a:pt x="613586" y="0"/>
                </a:cubicBezTo>
                <a:cubicBezTo>
                  <a:pt x="507268" y="0"/>
                  <a:pt x="401150" y="9237"/>
                  <a:pt x="294932" y="13855"/>
                </a:cubicBezTo>
                <a:cubicBezTo>
                  <a:pt x="281077" y="18473"/>
                  <a:pt x="267688" y="24845"/>
                  <a:pt x="253368" y="27709"/>
                </a:cubicBezTo>
                <a:cubicBezTo>
                  <a:pt x="142874" y="49808"/>
                  <a:pt x="176299" y="32521"/>
                  <a:pt x="73259" y="55419"/>
                </a:cubicBezTo>
                <a:cubicBezTo>
                  <a:pt x="59003" y="58587"/>
                  <a:pt x="45550" y="64655"/>
                  <a:pt x="31695" y="69273"/>
                </a:cubicBezTo>
                <a:cubicBezTo>
                  <a:pt x="22459" y="83128"/>
                  <a:pt x="6051" y="94314"/>
                  <a:pt x="3986" y="110837"/>
                </a:cubicBezTo>
                <a:cubicBezTo>
                  <a:pt x="0" y="142729"/>
                  <a:pt x="12508" y="191298"/>
                  <a:pt x="45550" y="207819"/>
                </a:cubicBezTo>
                <a:cubicBezTo>
                  <a:pt x="71674" y="220881"/>
                  <a:pt x="100968" y="226292"/>
                  <a:pt x="128677" y="235528"/>
                </a:cubicBezTo>
                <a:lnTo>
                  <a:pt x="211804" y="263237"/>
                </a:lnTo>
                <a:cubicBezTo>
                  <a:pt x="351459" y="309789"/>
                  <a:pt x="134859" y="238767"/>
                  <a:pt x="308786" y="290946"/>
                </a:cubicBezTo>
                <a:cubicBezTo>
                  <a:pt x="336762" y="299339"/>
                  <a:pt x="364204" y="309419"/>
                  <a:pt x="391913" y="318655"/>
                </a:cubicBezTo>
                <a:cubicBezTo>
                  <a:pt x="405768" y="323273"/>
                  <a:pt x="419309" y="328967"/>
                  <a:pt x="433477" y="332509"/>
                </a:cubicBezTo>
                <a:cubicBezTo>
                  <a:pt x="451950" y="337127"/>
                  <a:pt x="470657" y="340893"/>
                  <a:pt x="488895" y="346364"/>
                </a:cubicBezTo>
                <a:cubicBezTo>
                  <a:pt x="488973" y="346388"/>
                  <a:pt x="592765" y="380988"/>
                  <a:pt x="613586" y="387928"/>
                </a:cubicBezTo>
                <a:cubicBezTo>
                  <a:pt x="646520" y="398906"/>
                  <a:pt x="675786" y="409840"/>
                  <a:pt x="710568" y="415637"/>
                </a:cubicBezTo>
                <a:cubicBezTo>
                  <a:pt x="747294" y="421758"/>
                  <a:pt x="784498" y="424570"/>
                  <a:pt x="821404" y="429491"/>
                </a:cubicBezTo>
                <a:lnTo>
                  <a:pt x="918386" y="443346"/>
                </a:lnTo>
                <a:cubicBezTo>
                  <a:pt x="946095" y="452582"/>
                  <a:pt x="972872" y="465327"/>
                  <a:pt x="1001513" y="471055"/>
                </a:cubicBezTo>
                <a:cubicBezTo>
                  <a:pt x="1102807" y="491313"/>
                  <a:pt x="1047474" y="481579"/>
                  <a:pt x="1167768" y="498764"/>
                </a:cubicBezTo>
                <a:cubicBezTo>
                  <a:pt x="1306115" y="544881"/>
                  <a:pt x="1194789" y="511297"/>
                  <a:pt x="1514132" y="540328"/>
                </a:cubicBezTo>
                <a:lnTo>
                  <a:pt x="1666532" y="554182"/>
                </a:lnTo>
                <a:cubicBezTo>
                  <a:pt x="1731186" y="549564"/>
                  <a:pt x="1812866" y="584293"/>
                  <a:pt x="1860495" y="540328"/>
                </a:cubicBezTo>
                <a:cubicBezTo>
                  <a:pt x="1897977" y="505729"/>
                  <a:pt x="1853855" y="438425"/>
                  <a:pt x="1846641" y="387928"/>
                </a:cubicBezTo>
                <a:cubicBezTo>
                  <a:pt x="1844576" y="373471"/>
                  <a:pt x="1839317" y="359426"/>
                  <a:pt x="1832786" y="346364"/>
                </a:cubicBezTo>
                <a:cubicBezTo>
                  <a:pt x="1817216" y="315224"/>
                  <a:pt x="1789779" y="285125"/>
                  <a:pt x="1763513" y="263237"/>
                </a:cubicBezTo>
                <a:cubicBezTo>
                  <a:pt x="1750721" y="252577"/>
                  <a:pt x="1737166" y="242291"/>
                  <a:pt x="1721950" y="235528"/>
                </a:cubicBezTo>
                <a:cubicBezTo>
                  <a:pt x="1695260" y="223666"/>
                  <a:pt x="1666532" y="217055"/>
                  <a:pt x="1638823" y="207819"/>
                </a:cubicBezTo>
                <a:cubicBezTo>
                  <a:pt x="1592877" y="192504"/>
                  <a:pt x="1611863" y="193964"/>
                  <a:pt x="1583404" y="193964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1787236" y="5624945"/>
            <a:ext cx="1009471" cy="210890"/>
          </a:xfrm>
          <a:custGeom>
            <a:avLst/>
            <a:gdLst>
              <a:gd name="connsiteX0" fmla="*/ 969819 w 1009471"/>
              <a:gd name="connsiteY0" fmla="*/ 0 h 210890"/>
              <a:gd name="connsiteX1" fmla="*/ 360219 w 1009471"/>
              <a:gd name="connsiteY1" fmla="*/ 13855 h 210890"/>
              <a:gd name="connsiteX2" fmla="*/ 83128 w 1009471"/>
              <a:gd name="connsiteY2" fmla="*/ 55419 h 210890"/>
              <a:gd name="connsiteX3" fmla="*/ 0 w 1009471"/>
              <a:gd name="connsiteY3" fmla="*/ 83128 h 210890"/>
              <a:gd name="connsiteX4" fmla="*/ 55419 w 1009471"/>
              <a:gd name="connsiteY4" fmla="*/ 180110 h 210890"/>
              <a:gd name="connsiteX5" fmla="*/ 138546 w 1009471"/>
              <a:gd name="connsiteY5" fmla="*/ 207819 h 210890"/>
              <a:gd name="connsiteX6" fmla="*/ 651164 w 1009471"/>
              <a:gd name="connsiteY6" fmla="*/ 180110 h 210890"/>
              <a:gd name="connsiteX7" fmla="*/ 692728 w 1009471"/>
              <a:gd name="connsiteY7" fmla="*/ 166255 h 210890"/>
              <a:gd name="connsiteX8" fmla="*/ 748146 w 1009471"/>
              <a:gd name="connsiteY8" fmla="*/ 152400 h 210890"/>
              <a:gd name="connsiteX9" fmla="*/ 872837 w 1009471"/>
              <a:gd name="connsiteY9" fmla="*/ 124691 h 210890"/>
              <a:gd name="connsiteX10" fmla="*/ 955964 w 1009471"/>
              <a:gd name="connsiteY10" fmla="*/ 96982 h 210890"/>
              <a:gd name="connsiteX11" fmla="*/ 955964 w 1009471"/>
              <a:gd name="connsiteY11" fmla="*/ 13855 h 210890"/>
              <a:gd name="connsiteX12" fmla="*/ 886691 w 1009471"/>
              <a:gd name="connsiteY12" fmla="*/ 0 h 21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9471" h="210890">
                <a:moveTo>
                  <a:pt x="969819" y="0"/>
                </a:moveTo>
                <a:lnTo>
                  <a:pt x="360219" y="13855"/>
                </a:lnTo>
                <a:cubicBezTo>
                  <a:pt x="318557" y="15457"/>
                  <a:pt x="97607" y="50593"/>
                  <a:pt x="83128" y="55419"/>
                </a:cubicBezTo>
                <a:lnTo>
                  <a:pt x="0" y="83128"/>
                </a:lnTo>
                <a:cubicBezTo>
                  <a:pt x="11707" y="129953"/>
                  <a:pt x="7492" y="153484"/>
                  <a:pt x="55419" y="180110"/>
                </a:cubicBezTo>
                <a:cubicBezTo>
                  <a:pt x="80951" y="194295"/>
                  <a:pt x="138546" y="207819"/>
                  <a:pt x="138546" y="207819"/>
                </a:cubicBezTo>
                <a:cubicBezTo>
                  <a:pt x="245911" y="204240"/>
                  <a:pt x="497261" y="210890"/>
                  <a:pt x="651164" y="180110"/>
                </a:cubicBezTo>
                <a:cubicBezTo>
                  <a:pt x="665485" y="177246"/>
                  <a:pt x="678686" y="170267"/>
                  <a:pt x="692728" y="166255"/>
                </a:cubicBezTo>
                <a:cubicBezTo>
                  <a:pt x="711037" y="161024"/>
                  <a:pt x="729558" y="156531"/>
                  <a:pt x="748146" y="152400"/>
                </a:cubicBezTo>
                <a:cubicBezTo>
                  <a:pt x="799014" y="141096"/>
                  <a:pt x="824554" y="139176"/>
                  <a:pt x="872837" y="124691"/>
                </a:cubicBezTo>
                <a:cubicBezTo>
                  <a:pt x="900813" y="116298"/>
                  <a:pt x="955964" y="96982"/>
                  <a:pt x="955964" y="96982"/>
                </a:cubicBezTo>
                <a:cubicBezTo>
                  <a:pt x="976348" y="66407"/>
                  <a:pt x="1009471" y="44431"/>
                  <a:pt x="955964" y="13855"/>
                </a:cubicBezTo>
                <a:cubicBezTo>
                  <a:pt x="935518" y="2172"/>
                  <a:pt x="886691" y="0"/>
                  <a:pt x="886691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5342228" y="5690215"/>
            <a:ext cx="2347045" cy="378076"/>
          </a:xfrm>
          <a:custGeom>
            <a:avLst/>
            <a:gdLst>
              <a:gd name="connsiteX0" fmla="*/ 2194645 w 2347045"/>
              <a:gd name="connsiteY0" fmla="*/ 4003 h 378076"/>
              <a:gd name="connsiteX1" fmla="*/ 1917554 w 2347045"/>
              <a:gd name="connsiteY1" fmla="*/ 31712 h 378076"/>
              <a:gd name="connsiteX2" fmla="*/ 1834427 w 2347045"/>
              <a:gd name="connsiteY2" fmla="*/ 45567 h 378076"/>
              <a:gd name="connsiteX3" fmla="*/ 1654317 w 2347045"/>
              <a:gd name="connsiteY3" fmla="*/ 59421 h 378076"/>
              <a:gd name="connsiteX4" fmla="*/ 1418790 w 2347045"/>
              <a:gd name="connsiteY4" fmla="*/ 87130 h 378076"/>
              <a:gd name="connsiteX5" fmla="*/ 1252536 w 2347045"/>
              <a:gd name="connsiteY5" fmla="*/ 114840 h 378076"/>
              <a:gd name="connsiteX6" fmla="*/ 1141699 w 2347045"/>
              <a:gd name="connsiteY6" fmla="*/ 142549 h 378076"/>
              <a:gd name="connsiteX7" fmla="*/ 933881 w 2347045"/>
              <a:gd name="connsiteY7" fmla="*/ 156403 h 378076"/>
              <a:gd name="connsiteX8" fmla="*/ 476681 w 2347045"/>
              <a:gd name="connsiteY8" fmla="*/ 184112 h 378076"/>
              <a:gd name="connsiteX9" fmla="*/ 158027 w 2347045"/>
              <a:gd name="connsiteY9" fmla="*/ 211821 h 378076"/>
              <a:gd name="connsiteX10" fmla="*/ 74899 w 2347045"/>
              <a:gd name="connsiteY10" fmla="*/ 239530 h 378076"/>
              <a:gd name="connsiteX11" fmla="*/ 33336 w 2347045"/>
              <a:gd name="connsiteY11" fmla="*/ 253385 h 378076"/>
              <a:gd name="connsiteX12" fmla="*/ 5627 w 2347045"/>
              <a:gd name="connsiteY12" fmla="*/ 294949 h 378076"/>
              <a:gd name="connsiteX13" fmla="*/ 47190 w 2347045"/>
              <a:gd name="connsiteY13" fmla="*/ 308803 h 378076"/>
              <a:gd name="connsiteX14" fmla="*/ 144172 w 2347045"/>
              <a:gd name="connsiteY14" fmla="*/ 350367 h 378076"/>
              <a:gd name="connsiteX15" fmla="*/ 227299 w 2347045"/>
              <a:gd name="connsiteY15" fmla="*/ 378076 h 378076"/>
              <a:gd name="connsiteX16" fmla="*/ 767627 w 2347045"/>
              <a:gd name="connsiteY16" fmla="*/ 364221 h 378076"/>
              <a:gd name="connsiteX17" fmla="*/ 850754 w 2347045"/>
              <a:gd name="connsiteY17" fmla="*/ 336512 h 378076"/>
              <a:gd name="connsiteX18" fmla="*/ 892317 w 2347045"/>
              <a:gd name="connsiteY18" fmla="*/ 322658 h 378076"/>
              <a:gd name="connsiteX19" fmla="*/ 933881 w 2347045"/>
              <a:gd name="connsiteY19" fmla="*/ 308803 h 378076"/>
              <a:gd name="connsiteX20" fmla="*/ 1612754 w 2347045"/>
              <a:gd name="connsiteY20" fmla="*/ 294949 h 378076"/>
              <a:gd name="connsiteX21" fmla="*/ 1723590 w 2347045"/>
              <a:gd name="connsiteY21" fmla="*/ 281094 h 378076"/>
              <a:gd name="connsiteX22" fmla="*/ 1792863 w 2347045"/>
              <a:gd name="connsiteY22" fmla="*/ 267240 h 378076"/>
              <a:gd name="connsiteX23" fmla="*/ 1986827 w 2347045"/>
              <a:gd name="connsiteY23" fmla="*/ 281094 h 378076"/>
              <a:gd name="connsiteX24" fmla="*/ 2069954 w 2347045"/>
              <a:gd name="connsiteY24" fmla="*/ 308803 h 378076"/>
              <a:gd name="connsiteX25" fmla="*/ 2166936 w 2347045"/>
              <a:gd name="connsiteY25" fmla="*/ 336512 h 378076"/>
              <a:gd name="connsiteX26" fmla="*/ 2263917 w 2347045"/>
              <a:gd name="connsiteY26" fmla="*/ 308803 h 378076"/>
              <a:gd name="connsiteX27" fmla="*/ 2319336 w 2347045"/>
              <a:gd name="connsiteY27" fmla="*/ 239530 h 378076"/>
              <a:gd name="connsiteX28" fmla="*/ 2333190 w 2347045"/>
              <a:gd name="connsiteY28" fmla="*/ 184112 h 378076"/>
              <a:gd name="connsiteX29" fmla="*/ 2347045 w 2347045"/>
              <a:gd name="connsiteY29" fmla="*/ 142549 h 378076"/>
              <a:gd name="connsiteX30" fmla="*/ 2277772 w 2347045"/>
              <a:gd name="connsiteY30" fmla="*/ 59421 h 378076"/>
              <a:gd name="connsiteX31" fmla="*/ 2236208 w 2347045"/>
              <a:gd name="connsiteY31" fmla="*/ 45567 h 378076"/>
              <a:gd name="connsiteX32" fmla="*/ 2125372 w 2347045"/>
              <a:gd name="connsiteY32" fmla="*/ 45567 h 37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47045" h="378076">
                <a:moveTo>
                  <a:pt x="2194645" y="4003"/>
                </a:moveTo>
                <a:cubicBezTo>
                  <a:pt x="2006348" y="35387"/>
                  <a:pt x="2234676" y="0"/>
                  <a:pt x="1917554" y="31712"/>
                </a:cubicBezTo>
                <a:cubicBezTo>
                  <a:pt x="1889602" y="34507"/>
                  <a:pt x="1862364" y="42626"/>
                  <a:pt x="1834427" y="45567"/>
                </a:cubicBezTo>
                <a:cubicBezTo>
                  <a:pt x="1774544" y="51870"/>
                  <a:pt x="1714354" y="54803"/>
                  <a:pt x="1654317" y="59421"/>
                </a:cubicBezTo>
                <a:cubicBezTo>
                  <a:pt x="1546563" y="95341"/>
                  <a:pt x="1648174" y="65284"/>
                  <a:pt x="1418790" y="87130"/>
                </a:cubicBezTo>
                <a:cubicBezTo>
                  <a:pt x="1380888" y="90740"/>
                  <a:pt x="1294417" y="104370"/>
                  <a:pt x="1252536" y="114840"/>
                </a:cubicBezTo>
                <a:cubicBezTo>
                  <a:pt x="1187700" y="131049"/>
                  <a:pt x="1226795" y="134039"/>
                  <a:pt x="1141699" y="142549"/>
                </a:cubicBezTo>
                <a:cubicBezTo>
                  <a:pt x="1072617" y="149457"/>
                  <a:pt x="1003154" y="151785"/>
                  <a:pt x="933881" y="156403"/>
                </a:cubicBezTo>
                <a:cubicBezTo>
                  <a:pt x="725472" y="198086"/>
                  <a:pt x="955492" y="155947"/>
                  <a:pt x="476681" y="184112"/>
                </a:cubicBezTo>
                <a:cubicBezTo>
                  <a:pt x="370246" y="190373"/>
                  <a:pt x="158027" y="211821"/>
                  <a:pt x="158027" y="211821"/>
                </a:cubicBezTo>
                <a:lnTo>
                  <a:pt x="74899" y="239530"/>
                </a:lnTo>
                <a:lnTo>
                  <a:pt x="33336" y="253385"/>
                </a:lnTo>
                <a:cubicBezTo>
                  <a:pt x="24100" y="267240"/>
                  <a:pt x="1589" y="278795"/>
                  <a:pt x="5627" y="294949"/>
                </a:cubicBezTo>
                <a:cubicBezTo>
                  <a:pt x="9169" y="309117"/>
                  <a:pt x="34128" y="302272"/>
                  <a:pt x="47190" y="308803"/>
                </a:cubicBezTo>
                <a:cubicBezTo>
                  <a:pt x="168085" y="369250"/>
                  <a:pt x="0" y="307115"/>
                  <a:pt x="144172" y="350367"/>
                </a:cubicBezTo>
                <a:cubicBezTo>
                  <a:pt x="172148" y="358760"/>
                  <a:pt x="227299" y="378076"/>
                  <a:pt x="227299" y="378076"/>
                </a:cubicBezTo>
                <a:cubicBezTo>
                  <a:pt x="407408" y="373458"/>
                  <a:pt x="587858" y="376206"/>
                  <a:pt x="767627" y="364221"/>
                </a:cubicBezTo>
                <a:cubicBezTo>
                  <a:pt x="796770" y="362278"/>
                  <a:pt x="823045" y="345748"/>
                  <a:pt x="850754" y="336512"/>
                </a:cubicBezTo>
                <a:lnTo>
                  <a:pt x="892317" y="322658"/>
                </a:lnTo>
                <a:cubicBezTo>
                  <a:pt x="906172" y="318040"/>
                  <a:pt x="919280" y="309101"/>
                  <a:pt x="933881" y="308803"/>
                </a:cubicBezTo>
                <a:lnTo>
                  <a:pt x="1612754" y="294949"/>
                </a:lnTo>
                <a:cubicBezTo>
                  <a:pt x="1649699" y="290331"/>
                  <a:pt x="1686790" y="286756"/>
                  <a:pt x="1723590" y="281094"/>
                </a:cubicBezTo>
                <a:cubicBezTo>
                  <a:pt x="1746864" y="277513"/>
                  <a:pt x="1769315" y="267240"/>
                  <a:pt x="1792863" y="267240"/>
                </a:cubicBezTo>
                <a:cubicBezTo>
                  <a:pt x="1857682" y="267240"/>
                  <a:pt x="1922172" y="276476"/>
                  <a:pt x="1986827" y="281094"/>
                </a:cubicBezTo>
                <a:cubicBezTo>
                  <a:pt x="2014536" y="290330"/>
                  <a:pt x="2041618" y="301719"/>
                  <a:pt x="2069954" y="308803"/>
                </a:cubicBezTo>
                <a:cubicBezTo>
                  <a:pt x="2139540" y="326200"/>
                  <a:pt x="2107308" y="316637"/>
                  <a:pt x="2166936" y="336512"/>
                </a:cubicBezTo>
                <a:cubicBezTo>
                  <a:pt x="2177293" y="333923"/>
                  <a:pt x="2249716" y="317323"/>
                  <a:pt x="2263917" y="308803"/>
                </a:cubicBezTo>
                <a:cubicBezTo>
                  <a:pt x="2285855" y="295640"/>
                  <a:pt x="2306749" y="258411"/>
                  <a:pt x="2319336" y="239530"/>
                </a:cubicBezTo>
                <a:cubicBezTo>
                  <a:pt x="2323954" y="221057"/>
                  <a:pt x="2327959" y="202421"/>
                  <a:pt x="2333190" y="184112"/>
                </a:cubicBezTo>
                <a:cubicBezTo>
                  <a:pt x="2337202" y="170070"/>
                  <a:pt x="2347045" y="157153"/>
                  <a:pt x="2347045" y="142549"/>
                </a:cubicBezTo>
                <a:cubicBezTo>
                  <a:pt x="2347045" y="98748"/>
                  <a:pt x="2311421" y="78649"/>
                  <a:pt x="2277772" y="59421"/>
                </a:cubicBezTo>
                <a:cubicBezTo>
                  <a:pt x="2265092" y="52175"/>
                  <a:pt x="2250752" y="46889"/>
                  <a:pt x="2236208" y="45567"/>
                </a:cubicBezTo>
                <a:cubicBezTo>
                  <a:pt x="2199414" y="42222"/>
                  <a:pt x="2162317" y="45567"/>
                  <a:pt x="2125372" y="4556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336</Words>
  <PresentationFormat>Προβολή στην οθόνη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Εισαγωγή στη Γεωγραφία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Διώρυγα</vt:lpstr>
      <vt:lpstr>Διώρυγα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Γεωγραφία</dc:title>
  <dc:creator>Panorea</dc:creator>
  <cp:lastModifiedBy>hp pc</cp:lastModifiedBy>
  <cp:revision>53</cp:revision>
  <dcterms:created xsi:type="dcterms:W3CDTF">2020-11-06T14:34:50Z</dcterms:created>
  <dcterms:modified xsi:type="dcterms:W3CDTF">2022-10-10T18:08:35Z</dcterms:modified>
</cp:coreProperties>
</file>