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62" r:id="rId4"/>
    <p:sldId id="291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Μάθημα 8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>Η γεωλογική ιστορία της Ελλάδας</a:t>
            </a:r>
            <a:endParaRPr lang="en-US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564393"/>
            <a:ext cx="3929058" cy="229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57158" y="550070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Β΄ Γυμνασίου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285728"/>
            <a:ext cx="7929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Με την Αλπική ορογένεση τα ιζήματα (που πλέον είχαν μετασχηματιστεί σε ιζηματογενή πετρώματα)  της Τηθύος υψώθηκαν δημιουργώντας τα βουνά γύρω από τη Μεσόγειο, όπως είναι η Πίνδος.</a:t>
            </a:r>
          </a:p>
          <a:p>
            <a:endParaRPr lang="el-GR" dirty="0" smtClean="0"/>
          </a:p>
          <a:p>
            <a:r>
              <a:rPr lang="el-GR" dirty="0" smtClean="0"/>
              <a:t>  Η ορογένεση ξεκίνησε από το χώρο της ανατολικής Ελλάδας και σταδιακά εξαπλώθηκε και προς τα δυτικά. 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1035"/>
            <a:ext cx="4827813" cy="236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9487" y="1785926"/>
            <a:ext cx="562451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4917" y="3071810"/>
            <a:ext cx="559908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57620" cy="372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143372" y="5714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Πριν από περίπου 20 εκατομμύρια χρόνια στο χώρο της Ελλάδας του Αιγαίου,  μέρος του Ιουνίου και της Τουρκίας,  καλύπτονταν από μία ενιαία ξηρά που   ονομάζονταν </a:t>
            </a:r>
            <a:r>
              <a:rPr lang="el-GR" dirty="0" err="1" smtClean="0"/>
              <a:t>Αιγιήδα</a:t>
            </a:r>
            <a:r>
              <a:rPr lang="el-GR" dirty="0" smtClean="0"/>
              <a:t>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705100"/>
            <a:ext cx="426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14282" y="357166"/>
            <a:ext cx="70009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Σταδιακά με το πέρασμα εκατομμυρίων ετών η </a:t>
            </a:r>
            <a:r>
              <a:rPr lang="el-GR" dirty="0" err="1" smtClean="0"/>
              <a:t>Αιγιήδα</a:t>
            </a:r>
            <a:r>
              <a:rPr lang="el-GR" dirty="0" smtClean="0"/>
              <a:t> σε ορισμένα σημεία της τεμαχίστηκε   σε μικρότερα κομμάτια και αλλού βυθίστηκε κάτω από το νερό.</a:t>
            </a:r>
          </a:p>
          <a:p>
            <a:endParaRPr lang="el-GR" dirty="0" smtClean="0"/>
          </a:p>
          <a:p>
            <a:r>
              <a:rPr lang="el-GR" dirty="0" smtClean="0"/>
              <a:t>Έτσι στην </a:t>
            </a:r>
            <a:r>
              <a:rPr lang="el-GR" dirty="0" err="1" smtClean="0"/>
              <a:t>Αιγιήδα</a:t>
            </a:r>
            <a:r>
              <a:rPr lang="el-GR" dirty="0" smtClean="0"/>
              <a:t>  σχηματίστηκαν τεράστιες λίμνες.</a:t>
            </a:r>
          </a:p>
          <a:p>
            <a:r>
              <a:rPr lang="el-GR" dirty="0" smtClean="0"/>
              <a:t> Τα νησιά του Αιγαίου,  προέρχονται από τα υψηλότερα σημεία αυτής  της </a:t>
            </a:r>
            <a:r>
              <a:rPr lang="el-GR" dirty="0" err="1" smtClean="0"/>
              <a:t>Αιγιήδας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3191254" cy="307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966264"/>
            <a:ext cx="5357818" cy="38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3772555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428625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Ηφαίστειο στα Μέθανα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57158" y="35716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Με την αλπική ορογένεση ξεκινάει και η έντονη ηφαιστειακή δραστηριότητα στην Ελλάδα.</a:t>
            </a:r>
          </a:p>
          <a:p>
            <a:r>
              <a:rPr lang="el-GR" dirty="0" smtClean="0"/>
              <a:t> Τα σπουδαιότερα ελληνικά ηφαίστεια είναι της Αίγινας,  Μήλου,  Θήρας και άλλα.</a:t>
            </a:r>
          </a:p>
          <a:p>
            <a:endParaRPr lang="el-GR" dirty="0" smtClean="0"/>
          </a:p>
          <a:p>
            <a:r>
              <a:rPr lang="el-GR" dirty="0" smtClean="0"/>
              <a:t> Τα ηφαίστεια αυτά σχηματίζουν  ένα ηφαιστειακό τόξο μήκους 200 χιλιομέτρων περίπου.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14282" y="2857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 Η σημερινή μορφή της Ελλάδας διαμορφώθηκε πριν από δύο εκατομμύρια περίπου χρόνια.</a:t>
            </a:r>
          </a:p>
          <a:p>
            <a:endParaRPr lang="el-GR" dirty="0" smtClean="0"/>
          </a:p>
          <a:p>
            <a:r>
              <a:rPr lang="el-GR" dirty="0" smtClean="0"/>
              <a:t> Τα βουνά της Ελλάδας που σχηματίστηκαν με την Αλπική πτύχωση,  δεν έχουν ακόμα διαβρωθεί  σε μεγάλο βαθμό.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2255" y="0"/>
            <a:ext cx="441174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39334"/>
            <a:ext cx="4429124" cy="311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861933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642910" y="428604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Όπως φαίνεται </a:t>
            </a:r>
            <a:r>
              <a:rPr lang="en-US" sz="2000" dirty="0" smtClean="0"/>
              <a:t> </a:t>
            </a:r>
            <a:r>
              <a:rPr lang="el-GR" sz="2000" dirty="0" smtClean="0"/>
              <a:t>στην παρακάτω εικόνα η </a:t>
            </a:r>
            <a:r>
              <a:rPr lang="el-GR" sz="2000" b="1" dirty="0" smtClean="0">
                <a:solidFill>
                  <a:srgbClr val="FF0000"/>
                </a:solidFill>
              </a:rPr>
              <a:t>Αφρικανική πλάκα </a:t>
            </a:r>
            <a:r>
              <a:rPr lang="el-GR" sz="2000" dirty="0" smtClean="0"/>
              <a:t>κινείται προς τα βόρεια</a:t>
            </a:r>
            <a:r>
              <a:rPr lang="en-US" sz="2000" dirty="0" smtClean="0"/>
              <a:t>,</a:t>
            </a:r>
            <a:r>
              <a:rPr lang="el-GR" sz="2000" dirty="0" smtClean="0"/>
              <a:t> ενώ η </a:t>
            </a:r>
            <a:r>
              <a:rPr lang="el-G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Ευρασιατική</a:t>
            </a: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πλάκα </a:t>
            </a:r>
            <a:r>
              <a:rPr lang="el-GR" sz="2000" dirty="0" smtClean="0"/>
              <a:t>κινείται προς τα ανατολικά </a:t>
            </a:r>
          </a:p>
          <a:p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sp>
        <p:nvSpPr>
          <p:cNvPr id="8" name="7 - Ορθογώνιο"/>
          <p:cNvSpPr/>
          <p:nvPr/>
        </p:nvSpPr>
        <p:spPr>
          <a:xfrm>
            <a:off x="4143372" y="4286256"/>
            <a:ext cx="1688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αφρικανική πλάκα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929190" y="2857496"/>
            <a:ext cx="275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ευρασιατική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πλάκα </a:t>
            </a:r>
            <a:endParaRPr lang="el-G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3584864" y="2009093"/>
            <a:ext cx="4634345" cy="2904058"/>
          </a:xfrm>
          <a:custGeom>
            <a:avLst/>
            <a:gdLst>
              <a:gd name="connsiteX0" fmla="*/ 716972 w 4634345"/>
              <a:gd name="connsiteY0" fmla="*/ 6743 h 2904058"/>
              <a:gd name="connsiteX1" fmla="*/ 665018 w 4634345"/>
              <a:gd name="connsiteY1" fmla="*/ 17134 h 2904058"/>
              <a:gd name="connsiteX2" fmla="*/ 675409 w 4634345"/>
              <a:gd name="connsiteY2" fmla="*/ 162607 h 2904058"/>
              <a:gd name="connsiteX3" fmla="*/ 592281 w 4634345"/>
              <a:gd name="connsiteY3" fmla="*/ 256125 h 2904058"/>
              <a:gd name="connsiteX4" fmla="*/ 561109 w 4634345"/>
              <a:gd name="connsiteY4" fmla="*/ 276907 h 2904058"/>
              <a:gd name="connsiteX5" fmla="*/ 467591 w 4634345"/>
              <a:gd name="connsiteY5" fmla="*/ 360034 h 2904058"/>
              <a:gd name="connsiteX6" fmla="*/ 426027 w 4634345"/>
              <a:gd name="connsiteY6" fmla="*/ 432771 h 2904058"/>
              <a:gd name="connsiteX7" fmla="*/ 394854 w 4634345"/>
              <a:gd name="connsiteY7" fmla="*/ 463943 h 2904058"/>
              <a:gd name="connsiteX8" fmla="*/ 322118 w 4634345"/>
              <a:gd name="connsiteY8" fmla="*/ 650980 h 2904058"/>
              <a:gd name="connsiteX9" fmla="*/ 218209 w 4634345"/>
              <a:gd name="connsiteY9" fmla="*/ 661371 h 2904058"/>
              <a:gd name="connsiteX10" fmla="*/ 166254 w 4634345"/>
              <a:gd name="connsiteY10" fmla="*/ 682152 h 2904058"/>
              <a:gd name="connsiteX11" fmla="*/ 114300 w 4634345"/>
              <a:gd name="connsiteY11" fmla="*/ 692543 h 2904058"/>
              <a:gd name="connsiteX12" fmla="*/ 83127 w 4634345"/>
              <a:gd name="connsiteY12" fmla="*/ 713325 h 2904058"/>
              <a:gd name="connsiteX13" fmla="*/ 72736 w 4634345"/>
              <a:gd name="connsiteY13" fmla="*/ 744498 h 2904058"/>
              <a:gd name="connsiteX14" fmla="*/ 51954 w 4634345"/>
              <a:gd name="connsiteY14" fmla="*/ 775671 h 2904058"/>
              <a:gd name="connsiteX15" fmla="*/ 41563 w 4634345"/>
              <a:gd name="connsiteY15" fmla="*/ 858798 h 2904058"/>
              <a:gd name="connsiteX16" fmla="*/ 10391 w 4634345"/>
              <a:gd name="connsiteY16" fmla="*/ 952316 h 2904058"/>
              <a:gd name="connsiteX17" fmla="*/ 0 w 4634345"/>
              <a:gd name="connsiteY17" fmla="*/ 983489 h 2904058"/>
              <a:gd name="connsiteX18" fmla="*/ 20781 w 4634345"/>
              <a:gd name="connsiteY18" fmla="*/ 1170525 h 2904058"/>
              <a:gd name="connsiteX19" fmla="*/ 31172 w 4634345"/>
              <a:gd name="connsiteY19" fmla="*/ 1232871 h 2904058"/>
              <a:gd name="connsiteX20" fmla="*/ 10391 w 4634345"/>
              <a:gd name="connsiteY20" fmla="*/ 1357562 h 2904058"/>
              <a:gd name="connsiteX21" fmla="*/ 20781 w 4634345"/>
              <a:gd name="connsiteY21" fmla="*/ 1409516 h 2904058"/>
              <a:gd name="connsiteX22" fmla="*/ 51954 w 4634345"/>
              <a:gd name="connsiteY22" fmla="*/ 1430298 h 2904058"/>
              <a:gd name="connsiteX23" fmla="*/ 83127 w 4634345"/>
              <a:gd name="connsiteY23" fmla="*/ 1461471 h 2904058"/>
              <a:gd name="connsiteX24" fmla="*/ 103909 w 4634345"/>
              <a:gd name="connsiteY24" fmla="*/ 1492643 h 2904058"/>
              <a:gd name="connsiteX25" fmla="*/ 696191 w 4634345"/>
              <a:gd name="connsiteY25" fmla="*/ 1513425 h 2904058"/>
              <a:gd name="connsiteX26" fmla="*/ 810491 w 4634345"/>
              <a:gd name="connsiteY26" fmla="*/ 1492643 h 2904058"/>
              <a:gd name="connsiteX27" fmla="*/ 872836 w 4634345"/>
              <a:gd name="connsiteY27" fmla="*/ 1471862 h 2904058"/>
              <a:gd name="connsiteX28" fmla="*/ 945572 w 4634345"/>
              <a:gd name="connsiteY28" fmla="*/ 1461471 h 2904058"/>
              <a:gd name="connsiteX29" fmla="*/ 1059872 w 4634345"/>
              <a:gd name="connsiteY29" fmla="*/ 1399125 h 2904058"/>
              <a:gd name="connsiteX30" fmla="*/ 1091045 w 4634345"/>
              <a:gd name="connsiteY30" fmla="*/ 1367952 h 2904058"/>
              <a:gd name="connsiteX31" fmla="*/ 1132609 w 4634345"/>
              <a:gd name="connsiteY31" fmla="*/ 1357562 h 2904058"/>
              <a:gd name="connsiteX32" fmla="*/ 1163781 w 4634345"/>
              <a:gd name="connsiteY32" fmla="*/ 1336780 h 2904058"/>
              <a:gd name="connsiteX33" fmla="*/ 1236518 w 4634345"/>
              <a:gd name="connsiteY33" fmla="*/ 1347171 h 2904058"/>
              <a:gd name="connsiteX34" fmla="*/ 1298863 w 4634345"/>
              <a:gd name="connsiteY34" fmla="*/ 1419907 h 2904058"/>
              <a:gd name="connsiteX35" fmla="*/ 1319645 w 4634345"/>
              <a:gd name="connsiteY35" fmla="*/ 1451080 h 2904058"/>
              <a:gd name="connsiteX36" fmla="*/ 1350818 w 4634345"/>
              <a:gd name="connsiteY36" fmla="*/ 1461471 h 2904058"/>
              <a:gd name="connsiteX37" fmla="*/ 1444336 w 4634345"/>
              <a:gd name="connsiteY37" fmla="*/ 1482252 h 2904058"/>
              <a:gd name="connsiteX38" fmla="*/ 1517072 w 4634345"/>
              <a:gd name="connsiteY38" fmla="*/ 1471862 h 2904058"/>
              <a:gd name="connsiteX39" fmla="*/ 1548245 w 4634345"/>
              <a:gd name="connsiteY39" fmla="*/ 1440689 h 2904058"/>
              <a:gd name="connsiteX40" fmla="*/ 1579418 w 4634345"/>
              <a:gd name="connsiteY40" fmla="*/ 1419907 h 2904058"/>
              <a:gd name="connsiteX41" fmla="*/ 1589809 w 4634345"/>
              <a:gd name="connsiteY41" fmla="*/ 1388734 h 2904058"/>
              <a:gd name="connsiteX42" fmla="*/ 1652154 w 4634345"/>
              <a:gd name="connsiteY42" fmla="*/ 1357562 h 2904058"/>
              <a:gd name="connsiteX43" fmla="*/ 1683327 w 4634345"/>
              <a:gd name="connsiteY43" fmla="*/ 1378343 h 2904058"/>
              <a:gd name="connsiteX44" fmla="*/ 1693718 w 4634345"/>
              <a:gd name="connsiteY44" fmla="*/ 1409516 h 2904058"/>
              <a:gd name="connsiteX45" fmla="*/ 1714500 w 4634345"/>
              <a:gd name="connsiteY45" fmla="*/ 1461471 h 2904058"/>
              <a:gd name="connsiteX46" fmla="*/ 1797627 w 4634345"/>
              <a:gd name="connsiteY46" fmla="*/ 1554989 h 2904058"/>
              <a:gd name="connsiteX47" fmla="*/ 1828800 w 4634345"/>
              <a:gd name="connsiteY47" fmla="*/ 1565380 h 2904058"/>
              <a:gd name="connsiteX48" fmla="*/ 1859972 w 4634345"/>
              <a:gd name="connsiteY48" fmla="*/ 1596552 h 2904058"/>
              <a:gd name="connsiteX49" fmla="*/ 1891145 w 4634345"/>
              <a:gd name="connsiteY49" fmla="*/ 1679680 h 2904058"/>
              <a:gd name="connsiteX50" fmla="*/ 2026227 w 4634345"/>
              <a:gd name="connsiteY50" fmla="*/ 1690071 h 2904058"/>
              <a:gd name="connsiteX51" fmla="*/ 2254827 w 4634345"/>
              <a:gd name="connsiteY51" fmla="*/ 1700462 h 2904058"/>
              <a:gd name="connsiteX52" fmla="*/ 2244436 w 4634345"/>
              <a:gd name="connsiteY52" fmla="*/ 1638116 h 2904058"/>
              <a:gd name="connsiteX53" fmla="*/ 2254827 w 4634345"/>
              <a:gd name="connsiteY53" fmla="*/ 1565380 h 2904058"/>
              <a:gd name="connsiteX54" fmla="*/ 2296391 w 4634345"/>
              <a:gd name="connsiteY54" fmla="*/ 1554989 h 2904058"/>
              <a:gd name="connsiteX55" fmla="*/ 2410691 w 4634345"/>
              <a:gd name="connsiteY55" fmla="*/ 1565380 h 2904058"/>
              <a:gd name="connsiteX56" fmla="*/ 2431472 w 4634345"/>
              <a:gd name="connsiteY56" fmla="*/ 1606943 h 2904058"/>
              <a:gd name="connsiteX57" fmla="*/ 2462645 w 4634345"/>
              <a:gd name="connsiteY57" fmla="*/ 1627725 h 2904058"/>
              <a:gd name="connsiteX58" fmla="*/ 2483427 w 4634345"/>
              <a:gd name="connsiteY58" fmla="*/ 1658898 h 2904058"/>
              <a:gd name="connsiteX59" fmla="*/ 2504209 w 4634345"/>
              <a:gd name="connsiteY59" fmla="*/ 1710852 h 2904058"/>
              <a:gd name="connsiteX60" fmla="*/ 2535381 w 4634345"/>
              <a:gd name="connsiteY60" fmla="*/ 1742025 h 2904058"/>
              <a:gd name="connsiteX61" fmla="*/ 2576945 w 4634345"/>
              <a:gd name="connsiteY61" fmla="*/ 1793980 h 2904058"/>
              <a:gd name="connsiteX62" fmla="*/ 2639291 w 4634345"/>
              <a:gd name="connsiteY62" fmla="*/ 1856325 h 2904058"/>
              <a:gd name="connsiteX63" fmla="*/ 2670463 w 4634345"/>
              <a:gd name="connsiteY63" fmla="*/ 1918671 h 2904058"/>
              <a:gd name="connsiteX64" fmla="*/ 2680854 w 4634345"/>
              <a:gd name="connsiteY64" fmla="*/ 1949843 h 2904058"/>
              <a:gd name="connsiteX65" fmla="*/ 2774372 w 4634345"/>
              <a:gd name="connsiteY65" fmla="*/ 2032971 h 2904058"/>
              <a:gd name="connsiteX66" fmla="*/ 2805545 w 4634345"/>
              <a:gd name="connsiteY66" fmla="*/ 2064143 h 2904058"/>
              <a:gd name="connsiteX67" fmla="*/ 2815936 w 4634345"/>
              <a:gd name="connsiteY67" fmla="*/ 2095316 h 2904058"/>
              <a:gd name="connsiteX68" fmla="*/ 2836718 w 4634345"/>
              <a:gd name="connsiteY68" fmla="*/ 2126489 h 2904058"/>
              <a:gd name="connsiteX69" fmla="*/ 2847109 w 4634345"/>
              <a:gd name="connsiteY69" fmla="*/ 2209616 h 2904058"/>
              <a:gd name="connsiteX70" fmla="*/ 2867891 w 4634345"/>
              <a:gd name="connsiteY70" fmla="*/ 2251180 h 2904058"/>
              <a:gd name="connsiteX71" fmla="*/ 2899063 w 4634345"/>
              <a:gd name="connsiteY71" fmla="*/ 2323916 h 2904058"/>
              <a:gd name="connsiteX72" fmla="*/ 2930236 w 4634345"/>
              <a:gd name="connsiteY72" fmla="*/ 2417434 h 2904058"/>
              <a:gd name="connsiteX73" fmla="*/ 2971800 w 4634345"/>
              <a:gd name="connsiteY73" fmla="*/ 2500562 h 2904058"/>
              <a:gd name="connsiteX74" fmla="*/ 3002972 w 4634345"/>
              <a:gd name="connsiteY74" fmla="*/ 2521343 h 2904058"/>
              <a:gd name="connsiteX75" fmla="*/ 3034145 w 4634345"/>
              <a:gd name="connsiteY75" fmla="*/ 2552516 h 2904058"/>
              <a:gd name="connsiteX76" fmla="*/ 3054927 w 4634345"/>
              <a:gd name="connsiteY76" fmla="*/ 2583689 h 2904058"/>
              <a:gd name="connsiteX77" fmla="*/ 3086100 w 4634345"/>
              <a:gd name="connsiteY77" fmla="*/ 2635643 h 2904058"/>
              <a:gd name="connsiteX78" fmla="*/ 3117272 w 4634345"/>
              <a:gd name="connsiteY78" fmla="*/ 2656425 h 2904058"/>
              <a:gd name="connsiteX79" fmla="*/ 3179618 w 4634345"/>
              <a:gd name="connsiteY79" fmla="*/ 2718771 h 2904058"/>
              <a:gd name="connsiteX80" fmla="*/ 3210791 w 4634345"/>
              <a:gd name="connsiteY80" fmla="*/ 2749943 h 2904058"/>
              <a:gd name="connsiteX81" fmla="*/ 3221181 w 4634345"/>
              <a:gd name="connsiteY81" fmla="*/ 2781116 h 2904058"/>
              <a:gd name="connsiteX82" fmla="*/ 3283527 w 4634345"/>
              <a:gd name="connsiteY82" fmla="*/ 2843462 h 2904058"/>
              <a:gd name="connsiteX83" fmla="*/ 3314700 w 4634345"/>
              <a:gd name="connsiteY83" fmla="*/ 2853852 h 2904058"/>
              <a:gd name="connsiteX84" fmla="*/ 3345872 w 4634345"/>
              <a:gd name="connsiteY84" fmla="*/ 2874634 h 2904058"/>
              <a:gd name="connsiteX85" fmla="*/ 3605645 w 4634345"/>
              <a:gd name="connsiteY85" fmla="*/ 2843462 h 2904058"/>
              <a:gd name="connsiteX86" fmla="*/ 3657600 w 4634345"/>
              <a:gd name="connsiteY86" fmla="*/ 2781116 h 2904058"/>
              <a:gd name="connsiteX87" fmla="*/ 3719945 w 4634345"/>
              <a:gd name="connsiteY87" fmla="*/ 2718771 h 2904058"/>
              <a:gd name="connsiteX88" fmla="*/ 3730336 w 4634345"/>
              <a:gd name="connsiteY88" fmla="*/ 2687598 h 2904058"/>
              <a:gd name="connsiteX89" fmla="*/ 3740727 w 4634345"/>
              <a:gd name="connsiteY89" fmla="*/ 2344698 h 2904058"/>
              <a:gd name="connsiteX90" fmla="*/ 3709554 w 4634345"/>
              <a:gd name="connsiteY90" fmla="*/ 2271962 h 2904058"/>
              <a:gd name="connsiteX91" fmla="*/ 3667991 w 4634345"/>
              <a:gd name="connsiteY91" fmla="*/ 2126489 h 2904058"/>
              <a:gd name="connsiteX92" fmla="*/ 3605645 w 4634345"/>
              <a:gd name="connsiteY92" fmla="*/ 2064143 h 2904058"/>
              <a:gd name="connsiteX93" fmla="*/ 3574472 w 4634345"/>
              <a:gd name="connsiteY93" fmla="*/ 2043362 h 2904058"/>
              <a:gd name="connsiteX94" fmla="*/ 3470563 w 4634345"/>
              <a:gd name="connsiteY94" fmla="*/ 1929062 h 2904058"/>
              <a:gd name="connsiteX95" fmla="*/ 3449781 w 4634345"/>
              <a:gd name="connsiteY95" fmla="*/ 1897889 h 2904058"/>
              <a:gd name="connsiteX96" fmla="*/ 3460172 w 4634345"/>
              <a:gd name="connsiteY96" fmla="*/ 1856325 h 2904058"/>
              <a:gd name="connsiteX97" fmla="*/ 3491345 w 4634345"/>
              <a:gd name="connsiteY97" fmla="*/ 1845934 h 2904058"/>
              <a:gd name="connsiteX98" fmla="*/ 3553691 w 4634345"/>
              <a:gd name="connsiteY98" fmla="*/ 1804371 h 2904058"/>
              <a:gd name="connsiteX99" fmla="*/ 3605645 w 4634345"/>
              <a:gd name="connsiteY99" fmla="*/ 1793980 h 2904058"/>
              <a:gd name="connsiteX100" fmla="*/ 3657600 w 4634345"/>
              <a:gd name="connsiteY100" fmla="*/ 1773198 h 2904058"/>
              <a:gd name="connsiteX101" fmla="*/ 3761509 w 4634345"/>
              <a:gd name="connsiteY101" fmla="*/ 1752416 h 2904058"/>
              <a:gd name="connsiteX102" fmla="*/ 3823854 w 4634345"/>
              <a:gd name="connsiteY102" fmla="*/ 1669289 h 2904058"/>
              <a:gd name="connsiteX103" fmla="*/ 3917372 w 4634345"/>
              <a:gd name="connsiteY103" fmla="*/ 1586162 h 2904058"/>
              <a:gd name="connsiteX104" fmla="*/ 3927763 w 4634345"/>
              <a:gd name="connsiteY104" fmla="*/ 1554989 h 2904058"/>
              <a:gd name="connsiteX105" fmla="*/ 3969327 w 4634345"/>
              <a:gd name="connsiteY105" fmla="*/ 1492643 h 2904058"/>
              <a:gd name="connsiteX106" fmla="*/ 3990109 w 4634345"/>
              <a:gd name="connsiteY106" fmla="*/ 1430298 h 2904058"/>
              <a:gd name="connsiteX107" fmla="*/ 4000500 w 4634345"/>
              <a:gd name="connsiteY107" fmla="*/ 1388734 h 2904058"/>
              <a:gd name="connsiteX108" fmla="*/ 4062845 w 4634345"/>
              <a:gd name="connsiteY108" fmla="*/ 1326389 h 2904058"/>
              <a:gd name="connsiteX109" fmla="*/ 4125191 w 4634345"/>
              <a:gd name="connsiteY109" fmla="*/ 1305607 h 2904058"/>
              <a:gd name="connsiteX110" fmla="*/ 4208318 w 4634345"/>
              <a:gd name="connsiteY110" fmla="*/ 1212089 h 2904058"/>
              <a:gd name="connsiteX111" fmla="*/ 4239491 w 4634345"/>
              <a:gd name="connsiteY111" fmla="*/ 1180916 h 2904058"/>
              <a:gd name="connsiteX112" fmla="*/ 4301836 w 4634345"/>
              <a:gd name="connsiteY112" fmla="*/ 1149743 h 2904058"/>
              <a:gd name="connsiteX113" fmla="*/ 4333009 w 4634345"/>
              <a:gd name="connsiteY113" fmla="*/ 1139352 h 2904058"/>
              <a:gd name="connsiteX114" fmla="*/ 4395354 w 4634345"/>
              <a:gd name="connsiteY114" fmla="*/ 1108180 h 2904058"/>
              <a:gd name="connsiteX115" fmla="*/ 4468091 w 4634345"/>
              <a:gd name="connsiteY115" fmla="*/ 1066616 h 2904058"/>
              <a:gd name="connsiteX116" fmla="*/ 4499263 w 4634345"/>
              <a:gd name="connsiteY116" fmla="*/ 1045834 h 2904058"/>
              <a:gd name="connsiteX117" fmla="*/ 4540827 w 4634345"/>
              <a:gd name="connsiteY117" fmla="*/ 1035443 h 2904058"/>
              <a:gd name="connsiteX118" fmla="*/ 4634345 w 4634345"/>
              <a:gd name="connsiteY118" fmla="*/ 1004271 h 290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634345" h="2904058">
                <a:moveTo>
                  <a:pt x="716972" y="6743"/>
                </a:moveTo>
                <a:cubicBezTo>
                  <a:pt x="699654" y="10207"/>
                  <a:pt x="669301" y="0"/>
                  <a:pt x="665018" y="17134"/>
                </a:cubicBezTo>
                <a:cubicBezTo>
                  <a:pt x="619757" y="198183"/>
                  <a:pt x="717280" y="78865"/>
                  <a:pt x="675409" y="162607"/>
                </a:cubicBezTo>
                <a:cubicBezTo>
                  <a:pt x="659792" y="193842"/>
                  <a:pt x="612937" y="242354"/>
                  <a:pt x="592281" y="256125"/>
                </a:cubicBezTo>
                <a:cubicBezTo>
                  <a:pt x="581890" y="263052"/>
                  <a:pt x="570443" y="268610"/>
                  <a:pt x="561109" y="276907"/>
                </a:cubicBezTo>
                <a:cubicBezTo>
                  <a:pt x="454345" y="371808"/>
                  <a:pt x="538338" y="312868"/>
                  <a:pt x="467591" y="360034"/>
                </a:cubicBezTo>
                <a:cubicBezTo>
                  <a:pt x="454887" y="385441"/>
                  <a:pt x="444385" y="410741"/>
                  <a:pt x="426027" y="432771"/>
                </a:cubicBezTo>
                <a:cubicBezTo>
                  <a:pt x="416619" y="444060"/>
                  <a:pt x="405245" y="453552"/>
                  <a:pt x="394854" y="463943"/>
                </a:cubicBezTo>
                <a:cubicBezTo>
                  <a:pt x="385580" y="510311"/>
                  <a:pt x="397799" y="629356"/>
                  <a:pt x="322118" y="650980"/>
                </a:cubicBezTo>
                <a:cubicBezTo>
                  <a:pt x="288648" y="660543"/>
                  <a:pt x="252845" y="657907"/>
                  <a:pt x="218209" y="661371"/>
                </a:cubicBezTo>
                <a:cubicBezTo>
                  <a:pt x="200891" y="668298"/>
                  <a:pt x="184120" y="676792"/>
                  <a:pt x="166254" y="682152"/>
                </a:cubicBezTo>
                <a:cubicBezTo>
                  <a:pt x="149338" y="687227"/>
                  <a:pt x="130836" y="686342"/>
                  <a:pt x="114300" y="692543"/>
                </a:cubicBezTo>
                <a:cubicBezTo>
                  <a:pt x="102607" y="696928"/>
                  <a:pt x="93518" y="706398"/>
                  <a:pt x="83127" y="713325"/>
                </a:cubicBezTo>
                <a:cubicBezTo>
                  <a:pt x="79663" y="723716"/>
                  <a:pt x="77634" y="734701"/>
                  <a:pt x="72736" y="744498"/>
                </a:cubicBezTo>
                <a:cubicBezTo>
                  <a:pt x="67151" y="755668"/>
                  <a:pt x="55240" y="763623"/>
                  <a:pt x="51954" y="775671"/>
                </a:cubicBezTo>
                <a:cubicBezTo>
                  <a:pt x="44606" y="802612"/>
                  <a:pt x="47959" y="831616"/>
                  <a:pt x="41563" y="858798"/>
                </a:cubicBezTo>
                <a:cubicBezTo>
                  <a:pt x="34037" y="890783"/>
                  <a:pt x="20782" y="921143"/>
                  <a:pt x="10391" y="952316"/>
                </a:cubicBezTo>
                <a:lnTo>
                  <a:pt x="0" y="983489"/>
                </a:lnTo>
                <a:cubicBezTo>
                  <a:pt x="6927" y="1045834"/>
                  <a:pt x="13001" y="1108280"/>
                  <a:pt x="20781" y="1170525"/>
                </a:cubicBezTo>
                <a:cubicBezTo>
                  <a:pt x="23394" y="1191431"/>
                  <a:pt x="32341" y="1211835"/>
                  <a:pt x="31172" y="1232871"/>
                </a:cubicBezTo>
                <a:cubicBezTo>
                  <a:pt x="28835" y="1274943"/>
                  <a:pt x="17318" y="1315998"/>
                  <a:pt x="10391" y="1357562"/>
                </a:cubicBezTo>
                <a:cubicBezTo>
                  <a:pt x="13854" y="1374880"/>
                  <a:pt x="12019" y="1394182"/>
                  <a:pt x="20781" y="1409516"/>
                </a:cubicBezTo>
                <a:cubicBezTo>
                  <a:pt x="26977" y="1420359"/>
                  <a:pt x="42360" y="1422303"/>
                  <a:pt x="51954" y="1430298"/>
                </a:cubicBezTo>
                <a:cubicBezTo>
                  <a:pt x="63243" y="1439706"/>
                  <a:pt x="73719" y="1450182"/>
                  <a:pt x="83127" y="1461471"/>
                </a:cubicBezTo>
                <a:cubicBezTo>
                  <a:pt x="91122" y="1471065"/>
                  <a:pt x="91465" y="1491588"/>
                  <a:pt x="103909" y="1492643"/>
                </a:cubicBezTo>
                <a:cubicBezTo>
                  <a:pt x="300752" y="1509324"/>
                  <a:pt x="498764" y="1506498"/>
                  <a:pt x="696191" y="1513425"/>
                </a:cubicBezTo>
                <a:cubicBezTo>
                  <a:pt x="781500" y="1484988"/>
                  <a:pt x="646011" y="1527888"/>
                  <a:pt x="810491" y="1492643"/>
                </a:cubicBezTo>
                <a:cubicBezTo>
                  <a:pt x="831910" y="1488053"/>
                  <a:pt x="851491" y="1476788"/>
                  <a:pt x="872836" y="1471862"/>
                </a:cubicBezTo>
                <a:cubicBezTo>
                  <a:pt x="896700" y="1466355"/>
                  <a:pt x="921327" y="1464935"/>
                  <a:pt x="945572" y="1461471"/>
                </a:cubicBezTo>
                <a:cubicBezTo>
                  <a:pt x="990319" y="1446555"/>
                  <a:pt x="1019439" y="1439558"/>
                  <a:pt x="1059872" y="1399125"/>
                </a:cubicBezTo>
                <a:cubicBezTo>
                  <a:pt x="1070263" y="1388734"/>
                  <a:pt x="1078286" y="1375243"/>
                  <a:pt x="1091045" y="1367952"/>
                </a:cubicBezTo>
                <a:cubicBezTo>
                  <a:pt x="1103444" y="1360867"/>
                  <a:pt x="1118754" y="1361025"/>
                  <a:pt x="1132609" y="1357562"/>
                </a:cubicBezTo>
                <a:cubicBezTo>
                  <a:pt x="1143000" y="1350635"/>
                  <a:pt x="1151355" y="1338023"/>
                  <a:pt x="1163781" y="1336780"/>
                </a:cubicBezTo>
                <a:cubicBezTo>
                  <a:pt x="1188151" y="1334343"/>
                  <a:pt x="1213778" y="1338075"/>
                  <a:pt x="1236518" y="1347171"/>
                </a:cubicBezTo>
                <a:cubicBezTo>
                  <a:pt x="1251626" y="1353214"/>
                  <a:pt x="1292239" y="1410633"/>
                  <a:pt x="1298863" y="1419907"/>
                </a:cubicBezTo>
                <a:cubicBezTo>
                  <a:pt x="1306122" y="1430069"/>
                  <a:pt x="1309893" y="1443279"/>
                  <a:pt x="1319645" y="1451080"/>
                </a:cubicBezTo>
                <a:cubicBezTo>
                  <a:pt x="1328198" y="1457922"/>
                  <a:pt x="1340192" y="1458815"/>
                  <a:pt x="1350818" y="1461471"/>
                </a:cubicBezTo>
                <a:cubicBezTo>
                  <a:pt x="1381798" y="1469216"/>
                  <a:pt x="1413163" y="1475325"/>
                  <a:pt x="1444336" y="1482252"/>
                </a:cubicBezTo>
                <a:cubicBezTo>
                  <a:pt x="1468581" y="1478789"/>
                  <a:pt x="1494332" y="1480958"/>
                  <a:pt x="1517072" y="1471862"/>
                </a:cubicBezTo>
                <a:cubicBezTo>
                  <a:pt x="1530716" y="1466404"/>
                  <a:pt x="1536956" y="1450097"/>
                  <a:pt x="1548245" y="1440689"/>
                </a:cubicBezTo>
                <a:cubicBezTo>
                  <a:pt x="1557839" y="1432694"/>
                  <a:pt x="1569027" y="1426834"/>
                  <a:pt x="1579418" y="1419907"/>
                </a:cubicBezTo>
                <a:cubicBezTo>
                  <a:pt x="1582882" y="1409516"/>
                  <a:pt x="1582967" y="1397287"/>
                  <a:pt x="1589809" y="1388734"/>
                </a:cubicBezTo>
                <a:cubicBezTo>
                  <a:pt x="1604460" y="1370420"/>
                  <a:pt x="1631617" y="1364407"/>
                  <a:pt x="1652154" y="1357562"/>
                </a:cubicBezTo>
                <a:cubicBezTo>
                  <a:pt x="1662545" y="1364489"/>
                  <a:pt x="1675526" y="1368591"/>
                  <a:pt x="1683327" y="1378343"/>
                </a:cubicBezTo>
                <a:cubicBezTo>
                  <a:pt x="1690169" y="1386896"/>
                  <a:pt x="1689872" y="1399260"/>
                  <a:pt x="1693718" y="1409516"/>
                </a:cubicBezTo>
                <a:cubicBezTo>
                  <a:pt x="1700267" y="1426981"/>
                  <a:pt x="1706158" y="1444788"/>
                  <a:pt x="1714500" y="1461471"/>
                </a:cubicBezTo>
                <a:cubicBezTo>
                  <a:pt x="1728362" y="1489195"/>
                  <a:pt x="1781103" y="1549481"/>
                  <a:pt x="1797627" y="1554989"/>
                </a:cubicBezTo>
                <a:lnTo>
                  <a:pt x="1828800" y="1565380"/>
                </a:lnTo>
                <a:cubicBezTo>
                  <a:pt x="1839191" y="1575771"/>
                  <a:pt x="1852935" y="1583652"/>
                  <a:pt x="1859972" y="1596552"/>
                </a:cubicBezTo>
                <a:cubicBezTo>
                  <a:pt x="1874143" y="1622532"/>
                  <a:pt x="1865352" y="1665171"/>
                  <a:pt x="1891145" y="1679680"/>
                </a:cubicBezTo>
                <a:cubicBezTo>
                  <a:pt x="1930506" y="1701820"/>
                  <a:pt x="1981200" y="1686607"/>
                  <a:pt x="2026227" y="1690071"/>
                </a:cubicBezTo>
                <a:cubicBezTo>
                  <a:pt x="2199628" y="1727227"/>
                  <a:pt x="2123589" y="1733270"/>
                  <a:pt x="2254827" y="1700462"/>
                </a:cubicBezTo>
                <a:cubicBezTo>
                  <a:pt x="2251363" y="1679680"/>
                  <a:pt x="2249006" y="1658683"/>
                  <a:pt x="2244436" y="1638116"/>
                </a:cubicBezTo>
                <a:cubicBezTo>
                  <a:pt x="2237419" y="1606540"/>
                  <a:pt x="2217448" y="1596529"/>
                  <a:pt x="2254827" y="1565380"/>
                </a:cubicBezTo>
                <a:cubicBezTo>
                  <a:pt x="2265798" y="1556238"/>
                  <a:pt x="2282536" y="1558453"/>
                  <a:pt x="2296391" y="1554989"/>
                </a:cubicBezTo>
                <a:cubicBezTo>
                  <a:pt x="2334491" y="1558453"/>
                  <a:pt x="2374984" y="1551647"/>
                  <a:pt x="2410691" y="1565380"/>
                </a:cubicBezTo>
                <a:cubicBezTo>
                  <a:pt x="2425148" y="1570940"/>
                  <a:pt x="2421556" y="1595044"/>
                  <a:pt x="2431472" y="1606943"/>
                </a:cubicBezTo>
                <a:cubicBezTo>
                  <a:pt x="2439467" y="1616537"/>
                  <a:pt x="2452254" y="1620798"/>
                  <a:pt x="2462645" y="1627725"/>
                </a:cubicBezTo>
                <a:cubicBezTo>
                  <a:pt x="2469572" y="1638116"/>
                  <a:pt x="2477842" y="1647728"/>
                  <a:pt x="2483427" y="1658898"/>
                </a:cubicBezTo>
                <a:cubicBezTo>
                  <a:pt x="2491769" y="1675581"/>
                  <a:pt x="2494323" y="1695035"/>
                  <a:pt x="2504209" y="1710852"/>
                </a:cubicBezTo>
                <a:cubicBezTo>
                  <a:pt x="2511997" y="1723313"/>
                  <a:pt x="2524990" y="1731634"/>
                  <a:pt x="2535381" y="1742025"/>
                </a:cubicBezTo>
                <a:cubicBezTo>
                  <a:pt x="2553440" y="1796203"/>
                  <a:pt x="2532418" y="1754401"/>
                  <a:pt x="2576945" y="1793980"/>
                </a:cubicBezTo>
                <a:cubicBezTo>
                  <a:pt x="2598911" y="1813505"/>
                  <a:pt x="2639291" y="1856325"/>
                  <a:pt x="2639291" y="1856325"/>
                </a:cubicBezTo>
                <a:cubicBezTo>
                  <a:pt x="2665403" y="1934669"/>
                  <a:pt x="2630182" y="1838110"/>
                  <a:pt x="2670463" y="1918671"/>
                </a:cubicBezTo>
                <a:cubicBezTo>
                  <a:pt x="2675361" y="1928467"/>
                  <a:pt x="2674130" y="1941197"/>
                  <a:pt x="2680854" y="1949843"/>
                </a:cubicBezTo>
                <a:cubicBezTo>
                  <a:pt x="2755303" y="2045562"/>
                  <a:pt x="2717356" y="1985457"/>
                  <a:pt x="2774372" y="2032971"/>
                </a:cubicBezTo>
                <a:cubicBezTo>
                  <a:pt x="2785661" y="2042378"/>
                  <a:pt x="2795154" y="2053752"/>
                  <a:pt x="2805545" y="2064143"/>
                </a:cubicBezTo>
                <a:cubicBezTo>
                  <a:pt x="2809009" y="2074534"/>
                  <a:pt x="2811038" y="2085519"/>
                  <a:pt x="2815936" y="2095316"/>
                </a:cubicBezTo>
                <a:cubicBezTo>
                  <a:pt x="2821521" y="2106486"/>
                  <a:pt x="2833432" y="2114441"/>
                  <a:pt x="2836718" y="2126489"/>
                </a:cubicBezTo>
                <a:cubicBezTo>
                  <a:pt x="2844066" y="2153430"/>
                  <a:pt x="2840336" y="2182525"/>
                  <a:pt x="2847109" y="2209616"/>
                </a:cubicBezTo>
                <a:cubicBezTo>
                  <a:pt x="2850866" y="2224643"/>
                  <a:pt x="2861789" y="2236942"/>
                  <a:pt x="2867891" y="2251180"/>
                </a:cubicBezTo>
                <a:cubicBezTo>
                  <a:pt x="2913758" y="2358205"/>
                  <a:pt x="2830136" y="2186062"/>
                  <a:pt x="2899063" y="2323916"/>
                </a:cubicBezTo>
                <a:cubicBezTo>
                  <a:pt x="2918354" y="2439665"/>
                  <a:pt x="2893708" y="2344380"/>
                  <a:pt x="2930236" y="2417434"/>
                </a:cubicBezTo>
                <a:cubicBezTo>
                  <a:pt x="2955171" y="2467303"/>
                  <a:pt x="2919951" y="2440071"/>
                  <a:pt x="2971800" y="2500562"/>
                </a:cubicBezTo>
                <a:cubicBezTo>
                  <a:pt x="2979927" y="2510044"/>
                  <a:pt x="2993378" y="2513348"/>
                  <a:pt x="3002972" y="2521343"/>
                </a:cubicBezTo>
                <a:cubicBezTo>
                  <a:pt x="3014261" y="2530751"/>
                  <a:pt x="3024737" y="2541227"/>
                  <a:pt x="3034145" y="2552516"/>
                </a:cubicBezTo>
                <a:cubicBezTo>
                  <a:pt x="3042140" y="2562110"/>
                  <a:pt x="3048308" y="2573099"/>
                  <a:pt x="3054927" y="2583689"/>
                </a:cubicBezTo>
                <a:cubicBezTo>
                  <a:pt x="3065631" y="2600815"/>
                  <a:pt x="3072957" y="2620309"/>
                  <a:pt x="3086100" y="2635643"/>
                </a:cubicBezTo>
                <a:cubicBezTo>
                  <a:pt x="3094227" y="2645125"/>
                  <a:pt x="3107938" y="2648128"/>
                  <a:pt x="3117272" y="2656425"/>
                </a:cubicBezTo>
                <a:cubicBezTo>
                  <a:pt x="3139238" y="2675951"/>
                  <a:pt x="3158836" y="2697989"/>
                  <a:pt x="3179618" y="2718771"/>
                </a:cubicBezTo>
                <a:lnTo>
                  <a:pt x="3210791" y="2749943"/>
                </a:lnTo>
                <a:cubicBezTo>
                  <a:pt x="3214254" y="2760334"/>
                  <a:pt x="3216283" y="2771319"/>
                  <a:pt x="3221181" y="2781116"/>
                </a:cubicBezTo>
                <a:cubicBezTo>
                  <a:pt x="3236286" y="2811326"/>
                  <a:pt x="3253167" y="2826114"/>
                  <a:pt x="3283527" y="2843462"/>
                </a:cubicBezTo>
                <a:cubicBezTo>
                  <a:pt x="3293037" y="2848896"/>
                  <a:pt x="3304309" y="2850389"/>
                  <a:pt x="3314700" y="2853852"/>
                </a:cubicBezTo>
                <a:cubicBezTo>
                  <a:pt x="3325091" y="2860779"/>
                  <a:pt x="3333394" y="2874135"/>
                  <a:pt x="3345872" y="2874634"/>
                </a:cubicBezTo>
                <a:cubicBezTo>
                  <a:pt x="3453026" y="2878920"/>
                  <a:pt x="3532929" y="2904058"/>
                  <a:pt x="3605645" y="2843462"/>
                </a:cubicBezTo>
                <a:cubicBezTo>
                  <a:pt x="3666559" y="2792701"/>
                  <a:pt x="3610896" y="2833658"/>
                  <a:pt x="3657600" y="2781116"/>
                </a:cubicBezTo>
                <a:cubicBezTo>
                  <a:pt x="3677125" y="2759150"/>
                  <a:pt x="3719945" y="2718771"/>
                  <a:pt x="3719945" y="2718771"/>
                </a:cubicBezTo>
                <a:cubicBezTo>
                  <a:pt x="3723409" y="2708380"/>
                  <a:pt x="3729246" y="2698497"/>
                  <a:pt x="3730336" y="2687598"/>
                </a:cubicBezTo>
                <a:cubicBezTo>
                  <a:pt x="3746184" y="2529123"/>
                  <a:pt x="3767993" y="2467393"/>
                  <a:pt x="3740727" y="2344698"/>
                </a:cubicBezTo>
                <a:cubicBezTo>
                  <a:pt x="3734611" y="2317176"/>
                  <a:pt x="3722262" y="2297377"/>
                  <a:pt x="3709554" y="2271962"/>
                </a:cubicBezTo>
                <a:cubicBezTo>
                  <a:pt x="3702597" y="2237179"/>
                  <a:pt x="3686369" y="2144867"/>
                  <a:pt x="3667991" y="2126489"/>
                </a:cubicBezTo>
                <a:cubicBezTo>
                  <a:pt x="3647209" y="2105707"/>
                  <a:pt x="3630099" y="2080445"/>
                  <a:pt x="3605645" y="2064143"/>
                </a:cubicBezTo>
                <a:cubicBezTo>
                  <a:pt x="3595254" y="2057216"/>
                  <a:pt x="3583806" y="2051659"/>
                  <a:pt x="3574472" y="2043362"/>
                </a:cubicBezTo>
                <a:cubicBezTo>
                  <a:pt x="3530847" y="2004584"/>
                  <a:pt x="3504527" y="1974347"/>
                  <a:pt x="3470563" y="1929062"/>
                </a:cubicBezTo>
                <a:cubicBezTo>
                  <a:pt x="3463070" y="1919071"/>
                  <a:pt x="3456708" y="1908280"/>
                  <a:pt x="3449781" y="1897889"/>
                </a:cubicBezTo>
                <a:cubicBezTo>
                  <a:pt x="3453245" y="1884034"/>
                  <a:pt x="3451251" y="1867477"/>
                  <a:pt x="3460172" y="1856325"/>
                </a:cubicBezTo>
                <a:cubicBezTo>
                  <a:pt x="3467014" y="1847772"/>
                  <a:pt x="3481770" y="1851253"/>
                  <a:pt x="3491345" y="1845934"/>
                </a:cubicBezTo>
                <a:cubicBezTo>
                  <a:pt x="3513179" y="1833804"/>
                  <a:pt x="3529199" y="1809269"/>
                  <a:pt x="3553691" y="1804371"/>
                </a:cubicBezTo>
                <a:cubicBezTo>
                  <a:pt x="3571009" y="1800907"/>
                  <a:pt x="3588729" y="1799055"/>
                  <a:pt x="3605645" y="1793980"/>
                </a:cubicBezTo>
                <a:cubicBezTo>
                  <a:pt x="3623511" y="1788620"/>
                  <a:pt x="3639577" y="1778004"/>
                  <a:pt x="3657600" y="1773198"/>
                </a:cubicBezTo>
                <a:cubicBezTo>
                  <a:pt x="3691730" y="1764097"/>
                  <a:pt x="3761509" y="1752416"/>
                  <a:pt x="3761509" y="1752416"/>
                </a:cubicBezTo>
                <a:cubicBezTo>
                  <a:pt x="3863335" y="1650586"/>
                  <a:pt x="3707642" y="1811324"/>
                  <a:pt x="3823854" y="1669289"/>
                </a:cubicBezTo>
                <a:cubicBezTo>
                  <a:pt x="3866561" y="1617092"/>
                  <a:pt x="3873842" y="1615181"/>
                  <a:pt x="3917372" y="1586162"/>
                </a:cubicBezTo>
                <a:cubicBezTo>
                  <a:pt x="3920836" y="1575771"/>
                  <a:pt x="3922444" y="1564564"/>
                  <a:pt x="3927763" y="1554989"/>
                </a:cubicBezTo>
                <a:cubicBezTo>
                  <a:pt x="3939893" y="1533155"/>
                  <a:pt x="3961429" y="1516338"/>
                  <a:pt x="3969327" y="1492643"/>
                </a:cubicBezTo>
                <a:cubicBezTo>
                  <a:pt x="3976254" y="1471861"/>
                  <a:pt x="3983814" y="1451280"/>
                  <a:pt x="3990109" y="1430298"/>
                </a:cubicBezTo>
                <a:cubicBezTo>
                  <a:pt x="3994213" y="1416619"/>
                  <a:pt x="3992310" y="1400434"/>
                  <a:pt x="4000500" y="1388734"/>
                </a:cubicBezTo>
                <a:cubicBezTo>
                  <a:pt x="4017354" y="1364657"/>
                  <a:pt x="4034963" y="1335683"/>
                  <a:pt x="4062845" y="1326389"/>
                </a:cubicBezTo>
                <a:lnTo>
                  <a:pt x="4125191" y="1305607"/>
                </a:lnTo>
                <a:cubicBezTo>
                  <a:pt x="4162274" y="1249979"/>
                  <a:pt x="4137141" y="1283266"/>
                  <a:pt x="4208318" y="1212089"/>
                </a:cubicBezTo>
                <a:cubicBezTo>
                  <a:pt x="4218709" y="1201698"/>
                  <a:pt x="4225550" y="1185563"/>
                  <a:pt x="4239491" y="1180916"/>
                </a:cubicBezTo>
                <a:cubicBezTo>
                  <a:pt x="4317845" y="1154797"/>
                  <a:pt x="4221261" y="1190031"/>
                  <a:pt x="4301836" y="1149743"/>
                </a:cubicBezTo>
                <a:cubicBezTo>
                  <a:pt x="4311633" y="1144845"/>
                  <a:pt x="4323212" y="1144250"/>
                  <a:pt x="4333009" y="1139352"/>
                </a:cubicBezTo>
                <a:cubicBezTo>
                  <a:pt x="4413581" y="1099066"/>
                  <a:pt x="4316999" y="1134298"/>
                  <a:pt x="4395354" y="1108180"/>
                </a:cubicBezTo>
                <a:cubicBezTo>
                  <a:pt x="4432995" y="1051719"/>
                  <a:pt x="4393903" y="1094437"/>
                  <a:pt x="4468091" y="1066616"/>
                </a:cubicBezTo>
                <a:cubicBezTo>
                  <a:pt x="4479784" y="1062231"/>
                  <a:pt x="4487785" y="1050753"/>
                  <a:pt x="4499263" y="1045834"/>
                </a:cubicBezTo>
                <a:cubicBezTo>
                  <a:pt x="4512389" y="1040208"/>
                  <a:pt x="4527177" y="1039643"/>
                  <a:pt x="4540827" y="1035443"/>
                </a:cubicBezTo>
                <a:cubicBezTo>
                  <a:pt x="4572233" y="1025780"/>
                  <a:pt x="4634345" y="1004271"/>
                  <a:pt x="4634345" y="100427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3304309" y="3439391"/>
            <a:ext cx="2524991" cy="2587336"/>
          </a:xfrm>
          <a:custGeom>
            <a:avLst/>
            <a:gdLst>
              <a:gd name="connsiteX0" fmla="*/ 228600 w 2524991"/>
              <a:gd name="connsiteY0" fmla="*/ 0 h 2587336"/>
              <a:gd name="connsiteX1" fmla="*/ 207818 w 2524991"/>
              <a:gd name="connsiteY1" fmla="*/ 31173 h 2587336"/>
              <a:gd name="connsiteX2" fmla="*/ 135082 w 2524991"/>
              <a:gd name="connsiteY2" fmla="*/ 62345 h 2587336"/>
              <a:gd name="connsiteX3" fmla="*/ 72736 w 2524991"/>
              <a:gd name="connsiteY3" fmla="*/ 103909 h 2587336"/>
              <a:gd name="connsiteX4" fmla="*/ 41564 w 2524991"/>
              <a:gd name="connsiteY4" fmla="*/ 166254 h 2587336"/>
              <a:gd name="connsiteX5" fmla="*/ 31173 w 2524991"/>
              <a:gd name="connsiteY5" fmla="*/ 238991 h 2587336"/>
              <a:gd name="connsiteX6" fmla="*/ 10391 w 2524991"/>
              <a:gd name="connsiteY6" fmla="*/ 270164 h 2587336"/>
              <a:gd name="connsiteX7" fmla="*/ 0 w 2524991"/>
              <a:gd name="connsiteY7" fmla="*/ 374073 h 2587336"/>
              <a:gd name="connsiteX8" fmla="*/ 20782 w 2524991"/>
              <a:gd name="connsiteY8" fmla="*/ 654627 h 2587336"/>
              <a:gd name="connsiteX9" fmla="*/ 51955 w 2524991"/>
              <a:gd name="connsiteY9" fmla="*/ 685800 h 2587336"/>
              <a:gd name="connsiteX10" fmla="*/ 72736 w 2524991"/>
              <a:gd name="connsiteY10" fmla="*/ 716973 h 2587336"/>
              <a:gd name="connsiteX11" fmla="*/ 103909 w 2524991"/>
              <a:gd name="connsiteY11" fmla="*/ 727364 h 2587336"/>
              <a:gd name="connsiteX12" fmla="*/ 166255 w 2524991"/>
              <a:gd name="connsiteY12" fmla="*/ 758536 h 2587336"/>
              <a:gd name="connsiteX13" fmla="*/ 259773 w 2524991"/>
              <a:gd name="connsiteY13" fmla="*/ 831273 h 2587336"/>
              <a:gd name="connsiteX14" fmla="*/ 322118 w 2524991"/>
              <a:gd name="connsiteY14" fmla="*/ 883227 h 2587336"/>
              <a:gd name="connsiteX15" fmla="*/ 353291 w 2524991"/>
              <a:gd name="connsiteY15" fmla="*/ 893618 h 2587336"/>
              <a:gd name="connsiteX16" fmla="*/ 415636 w 2524991"/>
              <a:gd name="connsiteY16" fmla="*/ 955964 h 2587336"/>
              <a:gd name="connsiteX17" fmla="*/ 436418 w 2524991"/>
              <a:gd name="connsiteY17" fmla="*/ 987136 h 2587336"/>
              <a:gd name="connsiteX18" fmla="*/ 498764 w 2524991"/>
              <a:gd name="connsiteY18" fmla="*/ 1039091 h 2587336"/>
              <a:gd name="connsiteX19" fmla="*/ 561109 w 2524991"/>
              <a:gd name="connsiteY19" fmla="*/ 1101436 h 2587336"/>
              <a:gd name="connsiteX20" fmla="*/ 623455 w 2524991"/>
              <a:gd name="connsiteY20" fmla="*/ 1163782 h 2587336"/>
              <a:gd name="connsiteX21" fmla="*/ 654627 w 2524991"/>
              <a:gd name="connsiteY21" fmla="*/ 1194954 h 2587336"/>
              <a:gd name="connsiteX22" fmla="*/ 665018 w 2524991"/>
              <a:gd name="connsiteY22" fmla="*/ 1226127 h 2587336"/>
              <a:gd name="connsiteX23" fmla="*/ 696191 w 2524991"/>
              <a:gd name="connsiteY23" fmla="*/ 1278082 h 2587336"/>
              <a:gd name="connsiteX24" fmla="*/ 685800 w 2524991"/>
              <a:gd name="connsiteY24" fmla="*/ 1828800 h 2587336"/>
              <a:gd name="connsiteX25" fmla="*/ 706582 w 2524991"/>
              <a:gd name="connsiteY25" fmla="*/ 2140527 h 2587336"/>
              <a:gd name="connsiteX26" fmla="*/ 716973 w 2524991"/>
              <a:gd name="connsiteY26" fmla="*/ 2171700 h 2587336"/>
              <a:gd name="connsiteX27" fmla="*/ 737755 w 2524991"/>
              <a:gd name="connsiteY27" fmla="*/ 2202873 h 2587336"/>
              <a:gd name="connsiteX28" fmla="*/ 768927 w 2524991"/>
              <a:gd name="connsiteY28" fmla="*/ 2234045 h 2587336"/>
              <a:gd name="connsiteX29" fmla="*/ 800100 w 2524991"/>
              <a:gd name="connsiteY29" fmla="*/ 2327564 h 2587336"/>
              <a:gd name="connsiteX30" fmla="*/ 810491 w 2524991"/>
              <a:gd name="connsiteY30" fmla="*/ 2389909 h 2587336"/>
              <a:gd name="connsiteX31" fmla="*/ 914400 w 2524991"/>
              <a:gd name="connsiteY31" fmla="*/ 2462645 h 2587336"/>
              <a:gd name="connsiteX32" fmla="*/ 945573 w 2524991"/>
              <a:gd name="connsiteY32" fmla="*/ 2483427 h 2587336"/>
              <a:gd name="connsiteX33" fmla="*/ 976746 w 2524991"/>
              <a:gd name="connsiteY33" fmla="*/ 2493818 h 2587336"/>
              <a:gd name="connsiteX34" fmla="*/ 1007918 w 2524991"/>
              <a:gd name="connsiteY34" fmla="*/ 2524991 h 2587336"/>
              <a:gd name="connsiteX35" fmla="*/ 1039091 w 2524991"/>
              <a:gd name="connsiteY35" fmla="*/ 2535382 h 2587336"/>
              <a:gd name="connsiteX36" fmla="*/ 1091046 w 2524991"/>
              <a:gd name="connsiteY36" fmla="*/ 2556164 h 2587336"/>
              <a:gd name="connsiteX37" fmla="*/ 1132609 w 2524991"/>
              <a:gd name="connsiteY37" fmla="*/ 2566554 h 2587336"/>
              <a:gd name="connsiteX38" fmla="*/ 1194955 w 2524991"/>
              <a:gd name="connsiteY38" fmla="*/ 2587336 h 2587336"/>
              <a:gd name="connsiteX39" fmla="*/ 1226127 w 2524991"/>
              <a:gd name="connsiteY39" fmla="*/ 2566554 h 2587336"/>
              <a:gd name="connsiteX40" fmla="*/ 1246909 w 2524991"/>
              <a:gd name="connsiteY40" fmla="*/ 2535382 h 2587336"/>
              <a:gd name="connsiteX41" fmla="*/ 1278082 w 2524991"/>
              <a:gd name="connsiteY41" fmla="*/ 2504209 h 2587336"/>
              <a:gd name="connsiteX42" fmla="*/ 1309255 w 2524991"/>
              <a:gd name="connsiteY42" fmla="*/ 2514600 h 2587336"/>
              <a:gd name="connsiteX43" fmla="*/ 1340427 w 2524991"/>
              <a:gd name="connsiteY43" fmla="*/ 2545773 h 2587336"/>
              <a:gd name="connsiteX44" fmla="*/ 1444336 w 2524991"/>
              <a:gd name="connsiteY44" fmla="*/ 2535382 h 2587336"/>
              <a:gd name="connsiteX45" fmla="*/ 1475509 w 2524991"/>
              <a:gd name="connsiteY45" fmla="*/ 2524991 h 2587336"/>
              <a:gd name="connsiteX46" fmla="*/ 1548246 w 2524991"/>
              <a:gd name="connsiteY46" fmla="*/ 2493818 h 2587336"/>
              <a:gd name="connsiteX47" fmla="*/ 1672936 w 2524991"/>
              <a:gd name="connsiteY47" fmla="*/ 2483427 h 2587336"/>
              <a:gd name="connsiteX48" fmla="*/ 1745673 w 2524991"/>
              <a:gd name="connsiteY48" fmla="*/ 2462645 h 2587336"/>
              <a:gd name="connsiteX49" fmla="*/ 1797627 w 2524991"/>
              <a:gd name="connsiteY49" fmla="*/ 2389909 h 2587336"/>
              <a:gd name="connsiteX50" fmla="*/ 1787236 w 2524991"/>
              <a:gd name="connsiteY50" fmla="*/ 2348345 h 2587336"/>
              <a:gd name="connsiteX51" fmla="*/ 1797627 w 2524991"/>
              <a:gd name="connsiteY51" fmla="*/ 2317173 h 2587336"/>
              <a:gd name="connsiteX52" fmla="*/ 1859973 w 2524991"/>
              <a:gd name="connsiteY52" fmla="*/ 2234045 h 2587336"/>
              <a:gd name="connsiteX53" fmla="*/ 1922318 w 2524991"/>
              <a:gd name="connsiteY53" fmla="*/ 2223654 h 2587336"/>
              <a:gd name="connsiteX54" fmla="*/ 2015836 w 2524991"/>
              <a:gd name="connsiteY54" fmla="*/ 2192482 h 2587336"/>
              <a:gd name="connsiteX55" fmla="*/ 2057400 w 2524991"/>
              <a:gd name="connsiteY55" fmla="*/ 2171700 h 2587336"/>
              <a:gd name="connsiteX56" fmla="*/ 2088573 w 2524991"/>
              <a:gd name="connsiteY56" fmla="*/ 2161309 h 2587336"/>
              <a:gd name="connsiteX57" fmla="*/ 2150918 w 2524991"/>
              <a:gd name="connsiteY57" fmla="*/ 2119745 h 2587336"/>
              <a:gd name="connsiteX58" fmla="*/ 2192482 w 2524991"/>
              <a:gd name="connsiteY58" fmla="*/ 2098964 h 2587336"/>
              <a:gd name="connsiteX59" fmla="*/ 2223655 w 2524991"/>
              <a:gd name="connsiteY59" fmla="*/ 2067791 h 2587336"/>
              <a:gd name="connsiteX60" fmla="*/ 2244436 w 2524991"/>
              <a:gd name="connsiteY60" fmla="*/ 2036618 h 2587336"/>
              <a:gd name="connsiteX61" fmla="*/ 2306782 w 2524991"/>
              <a:gd name="connsiteY61" fmla="*/ 2015836 h 2587336"/>
              <a:gd name="connsiteX62" fmla="*/ 2337955 w 2524991"/>
              <a:gd name="connsiteY62" fmla="*/ 1995054 h 2587336"/>
              <a:gd name="connsiteX63" fmla="*/ 2421082 w 2524991"/>
              <a:gd name="connsiteY63" fmla="*/ 1953491 h 2587336"/>
              <a:gd name="connsiteX64" fmla="*/ 2452255 w 2524991"/>
              <a:gd name="connsiteY64" fmla="*/ 1922318 h 2587336"/>
              <a:gd name="connsiteX65" fmla="*/ 2462646 w 2524991"/>
              <a:gd name="connsiteY65" fmla="*/ 1891145 h 2587336"/>
              <a:gd name="connsiteX66" fmla="*/ 2483427 w 2524991"/>
              <a:gd name="connsiteY66" fmla="*/ 1839191 h 2587336"/>
              <a:gd name="connsiteX67" fmla="*/ 2493818 w 2524991"/>
              <a:gd name="connsiteY67" fmla="*/ 1797627 h 2587336"/>
              <a:gd name="connsiteX68" fmla="*/ 2462646 w 2524991"/>
              <a:gd name="connsiteY68" fmla="*/ 1683327 h 2587336"/>
              <a:gd name="connsiteX69" fmla="*/ 2483427 w 2524991"/>
              <a:gd name="connsiteY69" fmla="*/ 1485900 h 2587336"/>
              <a:gd name="connsiteX70" fmla="*/ 2504209 w 2524991"/>
              <a:gd name="connsiteY70" fmla="*/ 1413164 h 2587336"/>
              <a:gd name="connsiteX71" fmla="*/ 2524991 w 2524991"/>
              <a:gd name="connsiteY71" fmla="*/ 1340427 h 2587336"/>
              <a:gd name="connsiteX72" fmla="*/ 2514600 w 2524991"/>
              <a:gd name="connsiteY72" fmla="*/ 1309254 h 2587336"/>
              <a:gd name="connsiteX73" fmla="*/ 2504209 w 2524991"/>
              <a:gd name="connsiteY73" fmla="*/ 1267691 h 2587336"/>
              <a:gd name="connsiteX74" fmla="*/ 2483427 w 2524991"/>
              <a:gd name="connsiteY74" fmla="*/ 1236518 h 2587336"/>
              <a:gd name="connsiteX75" fmla="*/ 2441864 w 2524991"/>
              <a:gd name="connsiteY75" fmla="*/ 1080654 h 2587336"/>
              <a:gd name="connsiteX76" fmla="*/ 2431473 w 2524991"/>
              <a:gd name="connsiteY76" fmla="*/ 1049482 h 2587336"/>
              <a:gd name="connsiteX77" fmla="*/ 2410691 w 2524991"/>
              <a:gd name="connsiteY77" fmla="*/ 1018309 h 2587336"/>
              <a:gd name="connsiteX78" fmla="*/ 2400300 w 2524991"/>
              <a:gd name="connsiteY78" fmla="*/ 945573 h 2587336"/>
              <a:gd name="connsiteX79" fmla="*/ 2379518 w 2524991"/>
              <a:gd name="connsiteY79" fmla="*/ 904009 h 2587336"/>
              <a:gd name="connsiteX80" fmla="*/ 2369127 w 2524991"/>
              <a:gd name="connsiteY80" fmla="*/ 800100 h 2587336"/>
              <a:gd name="connsiteX81" fmla="*/ 2317173 w 2524991"/>
              <a:gd name="connsiteY81" fmla="*/ 737754 h 2587336"/>
              <a:gd name="connsiteX82" fmla="*/ 2327564 w 2524991"/>
              <a:gd name="connsiteY82" fmla="*/ 675409 h 2587336"/>
              <a:gd name="connsiteX83" fmla="*/ 2109355 w 2524991"/>
              <a:gd name="connsiteY83" fmla="*/ 654627 h 2587336"/>
              <a:gd name="connsiteX84" fmla="*/ 2078182 w 2524991"/>
              <a:gd name="connsiteY84" fmla="*/ 665018 h 2587336"/>
              <a:gd name="connsiteX85" fmla="*/ 2036618 w 2524991"/>
              <a:gd name="connsiteY85" fmla="*/ 685800 h 2587336"/>
              <a:gd name="connsiteX86" fmla="*/ 1995055 w 2524991"/>
              <a:gd name="connsiteY86" fmla="*/ 696191 h 2587336"/>
              <a:gd name="connsiteX87" fmla="*/ 1963882 w 2524991"/>
              <a:gd name="connsiteY87" fmla="*/ 675409 h 2587336"/>
              <a:gd name="connsiteX88" fmla="*/ 1953491 w 2524991"/>
              <a:gd name="connsiteY88" fmla="*/ 623454 h 2587336"/>
              <a:gd name="connsiteX89" fmla="*/ 1932709 w 2524991"/>
              <a:gd name="connsiteY89" fmla="*/ 592282 h 2587336"/>
              <a:gd name="connsiteX90" fmla="*/ 1922318 w 2524991"/>
              <a:gd name="connsiteY90" fmla="*/ 561109 h 2587336"/>
              <a:gd name="connsiteX91" fmla="*/ 1828800 w 2524991"/>
              <a:gd name="connsiteY91" fmla="*/ 488373 h 2587336"/>
              <a:gd name="connsiteX92" fmla="*/ 1797627 w 2524991"/>
              <a:gd name="connsiteY92" fmla="*/ 457200 h 2587336"/>
              <a:gd name="connsiteX93" fmla="*/ 1818409 w 2524991"/>
              <a:gd name="connsiteY93" fmla="*/ 353291 h 2587336"/>
              <a:gd name="connsiteX94" fmla="*/ 1766455 w 2524991"/>
              <a:gd name="connsiteY94" fmla="*/ 166254 h 2587336"/>
              <a:gd name="connsiteX95" fmla="*/ 1756064 w 2524991"/>
              <a:gd name="connsiteY95" fmla="*/ 124691 h 2587336"/>
              <a:gd name="connsiteX96" fmla="*/ 1735282 w 2524991"/>
              <a:gd name="connsiteY96" fmla="*/ 41564 h 258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524991" h="2587336">
                <a:moveTo>
                  <a:pt x="228600" y="0"/>
                </a:moveTo>
                <a:cubicBezTo>
                  <a:pt x="221673" y="10391"/>
                  <a:pt x="216649" y="22342"/>
                  <a:pt x="207818" y="31173"/>
                </a:cubicBezTo>
                <a:cubicBezTo>
                  <a:pt x="183899" y="55092"/>
                  <a:pt x="166877" y="54396"/>
                  <a:pt x="135082" y="62345"/>
                </a:cubicBezTo>
                <a:cubicBezTo>
                  <a:pt x="114300" y="76200"/>
                  <a:pt x="80634" y="80214"/>
                  <a:pt x="72736" y="103909"/>
                </a:cubicBezTo>
                <a:cubicBezTo>
                  <a:pt x="58397" y="146929"/>
                  <a:pt x="68422" y="125969"/>
                  <a:pt x="41564" y="166254"/>
                </a:cubicBezTo>
                <a:cubicBezTo>
                  <a:pt x="38100" y="190500"/>
                  <a:pt x="38211" y="215532"/>
                  <a:pt x="31173" y="238991"/>
                </a:cubicBezTo>
                <a:cubicBezTo>
                  <a:pt x="27584" y="250953"/>
                  <a:pt x="13199" y="257995"/>
                  <a:pt x="10391" y="270164"/>
                </a:cubicBezTo>
                <a:cubicBezTo>
                  <a:pt x="2564" y="304082"/>
                  <a:pt x="3464" y="339437"/>
                  <a:pt x="0" y="374073"/>
                </a:cubicBezTo>
                <a:cubicBezTo>
                  <a:pt x="6927" y="467591"/>
                  <a:pt x="5365" y="562129"/>
                  <a:pt x="20782" y="654627"/>
                </a:cubicBezTo>
                <a:cubicBezTo>
                  <a:pt x="23198" y="669122"/>
                  <a:pt x="42548" y="674511"/>
                  <a:pt x="51955" y="685800"/>
                </a:cubicBezTo>
                <a:cubicBezTo>
                  <a:pt x="59950" y="695394"/>
                  <a:pt x="62984" y="709172"/>
                  <a:pt x="72736" y="716973"/>
                </a:cubicBezTo>
                <a:cubicBezTo>
                  <a:pt x="81289" y="723815"/>
                  <a:pt x="94112" y="722466"/>
                  <a:pt x="103909" y="727364"/>
                </a:cubicBezTo>
                <a:cubicBezTo>
                  <a:pt x="184482" y="767649"/>
                  <a:pt x="87900" y="732418"/>
                  <a:pt x="166255" y="758536"/>
                </a:cubicBezTo>
                <a:cubicBezTo>
                  <a:pt x="236345" y="828627"/>
                  <a:pt x="200718" y="811588"/>
                  <a:pt x="259773" y="831273"/>
                </a:cubicBezTo>
                <a:cubicBezTo>
                  <a:pt x="282751" y="854251"/>
                  <a:pt x="293188" y="868762"/>
                  <a:pt x="322118" y="883227"/>
                </a:cubicBezTo>
                <a:cubicBezTo>
                  <a:pt x="331915" y="888125"/>
                  <a:pt x="342900" y="890154"/>
                  <a:pt x="353291" y="893618"/>
                </a:cubicBezTo>
                <a:cubicBezTo>
                  <a:pt x="374073" y="914400"/>
                  <a:pt x="399333" y="931510"/>
                  <a:pt x="415636" y="955964"/>
                </a:cubicBezTo>
                <a:cubicBezTo>
                  <a:pt x="422563" y="966355"/>
                  <a:pt x="428423" y="977542"/>
                  <a:pt x="436418" y="987136"/>
                </a:cubicBezTo>
                <a:cubicBezTo>
                  <a:pt x="487186" y="1048056"/>
                  <a:pt x="446216" y="992382"/>
                  <a:pt x="498764" y="1039091"/>
                </a:cubicBezTo>
                <a:cubicBezTo>
                  <a:pt x="520730" y="1058616"/>
                  <a:pt x="540327" y="1080654"/>
                  <a:pt x="561109" y="1101436"/>
                </a:cubicBezTo>
                <a:lnTo>
                  <a:pt x="623455" y="1163782"/>
                </a:lnTo>
                <a:lnTo>
                  <a:pt x="654627" y="1194954"/>
                </a:lnTo>
                <a:cubicBezTo>
                  <a:pt x="658091" y="1205345"/>
                  <a:pt x="660120" y="1216330"/>
                  <a:pt x="665018" y="1226127"/>
                </a:cubicBezTo>
                <a:cubicBezTo>
                  <a:pt x="674050" y="1244191"/>
                  <a:pt x="695495" y="1257898"/>
                  <a:pt x="696191" y="1278082"/>
                </a:cubicBezTo>
                <a:cubicBezTo>
                  <a:pt x="702519" y="1461578"/>
                  <a:pt x="689264" y="1645227"/>
                  <a:pt x="685800" y="1828800"/>
                </a:cubicBezTo>
                <a:cubicBezTo>
                  <a:pt x="692727" y="1932709"/>
                  <a:pt x="697154" y="2036815"/>
                  <a:pt x="706582" y="2140527"/>
                </a:cubicBezTo>
                <a:cubicBezTo>
                  <a:pt x="707574" y="2151435"/>
                  <a:pt x="712075" y="2161903"/>
                  <a:pt x="716973" y="2171700"/>
                </a:cubicBezTo>
                <a:cubicBezTo>
                  <a:pt x="722558" y="2182870"/>
                  <a:pt x="729760" y="2193279"/>
                  <a:pt x="737755" y="2202873"/>
                </a:cubicBezTo>
                <a:cubicBezTo>
                  <a:pt x="747162" y="2214162"/>
                  <a:pt x="758536" y="2223654"/>
                  <a:pt x="768927" y="2234045"/>
                </a:cubicBezTo>
                <a:cubicBezTo>
                  <a:pt x="779318" y="2265218"/>
                  <a:pt x="794698" y="2295152"/>
                  <a:pt x="800100" y="2327564"/>
                </a:cubicBezTo>
                <a:cubicBezTo>
                  <a:pt x="803564" y="2348346"/>
                  <a:pt x="799875" y="2371711"/>
                  <a:pt x="810491" y="2389909"/>
                </a:cubicBezTo>
                <a:cubicBezTo>
                  <a:pt x="847596" y="2453518"/>
                  <a:pt x="861495" y="2449419"/>
                  <a:pt x="914400" y="2462645"/>
                </a:cubicBezTo>
                <a:cubicBezTo>
                  <a:pt x="924791" y="2469572"/>
                  <a:pt x="934403" y="2477842"/>
                  <a:pt x="945573" y="2483427"/>
                </a:cubicBezTo>
                <a:cubicBezTo>
                  <a:pt x="955370" y="2488325"/>
                  <a:pt x="967633" y="2487742"/>
                  <a:pt x="976746" y="2493818"/>
                </a:cubicBezTo>
                <a:cubicBezTo>
                  <a:pt x="988973" y="2501969"/>
                  <a:pt x="995691" y="2516840"/>
                  <a:pt x="1007918" y="2524991"/>
                </a:cubicBezTo>
                <a:cubicBezTo>
                  <a:pt x="1017031" y="2531067"/>
                  <a:pt x="1028835" y="2531536"/>
                  <a:pt x="1039091" y="2535382"/>
                </a:cubicBezTo>
                <a:cubicBezTo>
                  <a:pt x="1056556" y="2541931"/>
                  <a:pt x="1073351" y="2550266"/>
                  <a:pt x="1091046" y="2556164"/>
                </a:cubicBezTo>
                <a:cubicBezTo>
                  <a:pt x="1104594" y="2560680"/>
                  <a:pt x="1118931" y="2562451"/>
                  <a:pt x="1132609" y="2566554"/>
                </a:cubicBezTo>
                <a:cubicBezTo>
                  <a:pt x="1153591" y="2572849"/>
                  <a:pt x="1174173" y="2580409"/>
                  <a:pt x="1194955" y="2587336"/>
                </a:cubicBezTo>
                <a:cubicBezTo>
                  <a:pt x="1205346" y="2580409"/>
                  <a:pt x="1217297" y="2575384"/>
                  <a:pt x="1226127" y="2566554"/>
                </a:cubicBezTo>
                <a:cubicBezTo>
                  <a:pt x="1234957" y="2557724"/>
                  <a:pt x="1238914" y="2544976"/>
                  <a:pt x="1246909" y="2535382"/>
                </a:cubicBezTo>
                <a:cubicBezTo>
                  <a:pt x="1256317" y="2524093"/>
                  <a:pt x="1267691" y="2514600"/>
                  <a:pt x="1278082" y="2504209"/>
                </a:cubicBezTo>
                <a:cubicBezTo>
                  <a:pt x="1288473" y="2507673"/>
                  <a:pt x="1300142" y="2508524"/>
                  <a:pt x="1309255" y="2514600"/>
                </a:cubicBezTo>
                <a:cubicBezTo>
                  <a:pt x="1321482" y="2522751"/>
                  <a:pt x="1325903" y="2543539"/>
                  <a:pt x="1340427" y="2545773"/>
                </a:cubicBezTo>
                <a:cubicBezTo>
                  <a:pt x="1374831" y="2551066"/>
                  <a:pt x="1409700" y="2538846"/>
                  <a:pt x="1444336" y="2535382"/>
                </a:cubicBezTo>
                <a:cubicBezTo>
                  <a:pt x="1454727" y="2531918"/>
                  <a:pt x="1465442" y="2529306"/>
                  <a:pt x="1475509" y="2524991"/>
                </a:cubicBezTo>
                <a:cubicBezTo>
                  <a:pt x="1495354" y="2516486"/>
                  <a:pt x="1524663" y="2496962"/>
                  <a:pt x="1548246" y="2493818"/>
                </a:cubicBezTo>
                <a:cubicBezTo>
                  <a:pt x="1589588" y="2488306"/>
                  <a:pt x="1631373" y="2486891"/>
                  <a:pt x="1672936" y="2483427"/>
                </a:cubicBezTo>
                <a:cubicBezTo>
                  <a:pt x="1697182" y="2476500"/>
                  <a:pt x="1723119" y="2473922"/>
                  <a:pt x="1745673" y="2462645"/>
                </a:cubicBezTo>
                <a:cubicBezTo>
                  <a:pt x="1773759" y="2448602"/>
                  <a:pt x="1785075" y="2415015"/>
                  <a:pt x="1797627" y="2389909"/>
                </a:cubicBezTo>
                <a:cubicBezTo>
                  <a:pt x="1794163" y="2376054"/>
                  <a:pt x="1787236" y="2362626"/>
                  <a:pt x="1787236" y="2348345"/>
                </a:cubicBezTo>
                <a:cubicBezTo>
                  <a:pt x="1787236" y="2337392"/>
                  <a:pt x="1792729" y="2326969"/>
                  <a:pt x="1797627" y="2317173"/>
                </a:cubicBezTo>
                <a:cubicBezTo>
                  <a:pt x="1805750" y="2300928"/>
                  <a:pt x="1836792" y="2244348"/>
                  <a:pt x="1859973" y="2234045"/>
                </a:cubicBezTo>
                <a:cubicBezTo>
                  <a:pt x="1879225" y="2225488"/>
                  <a:pt x="1901536" y="2227118"/>
                  <a:pt x="1922318" y="2223654"/>
                </a:cubicBezTo>
                <a:cubicBezTo>
                  <a:pt x="2026797" y="2171417"/>
                  <a:pt x="1894970" y="2232771"/>
                  <a:pt x="2015836" y="2192482"/>
                </a:cubicBezTo>
                <a:cubicBezTo>
                  <a:pt x="2030531" y="2187584"/>
                  <a:pt x="2043162" y="2177802"/>
                  <a:pt x="2057400" y="2171700"/>
                </a:cubicBezTo>
                <a:cubicBezTo>
                  <a:pt x="2067467" y="2167385"/>
                  <a:pt x="2078998" y="2166628"/>
                  <a:pt x="2088573" y="2161309"/>
                </a:cubicBezTo>
                <a:cubicBezTo>
                  <a:pt x="2110406" y="2149179"/>
                  <a:pt x="2128578" y="2130914"/>
                  <a:pt x="2150918" y="2119745"/>
                </a:cubicBezTo>
                <a:lnTo>
                  <a:pt x="2192482" y="2098964"/>
                </a:lnTo>
                <a:cubicBezTo>
                  <a:pt x="2202873" y="2088573"/>
                  <a:pt x="2214248" y="2079080"/>
                  <a:pt x="2223655" y="2067791"/>
                </a:cubicBezTo>
                <a:cubicBezTo>
                  <a:pt x="2231650" y="2058197"/>
                  <a:pt x="2233846" y="2043237"/>
                  <a:pt x="2244436" y="2036618"/>
                </a:cubicBezTo>
                <a:cubicBezTo>
                  <a:pt x="2263012" y="2025008"/>
                  <a:pt x="2288555" y="2027987"/>
                  <a:pt x="2306782" y="2015836"/>
                </a:cubicBezTo>
                <a:cubicBezTo>
                  <a:pt x="2317173" y="2008909"/>
                  <a:pt x="2326785" y="2000639"/>
                  <a:pt x="2337955" y="1995054"/>
                </a:cubicBezTo>
                <a:cubicBezTo>
                  <a:pt x="2401883" y="1963091"/>
                  <a:pt x="2334665" y="2018304"/>
                  <a:pt x="2421082" y="1953491"/>
                </a:cubicBezTo>
                <a:cubicBezTo>
                  <a:pt x="2432838" y="1944674"/>
                  <a:pt x="2441864" y="1932709"/>
                  <a:pt x="2452255" y="1922318"/>
                </a:cubicBezTo>
                <a:cubicBezTo>
                  <a:pt x="2455719" y="1911927"/>
                  <a:pt x="2458800" y="1901401"/>
                  <a:pt x="2462646" y="1891145"/>
                </a:cubicBezTo>
                <a:cubicBezTo>
                  <a:pt x="2469195" y="1873681"/>
                  <a:pt x="2477529" y="1856886"/>
                  <a:pt x="2483427" y="1839191"/>
                </a:cubicBezTo>
                <a:cubicBezTo>
                  <a:pt x="2487943" y="1825643"/>
                  <a:pt x="2490354" y="1811482"/>
                  <a:pt x="2493818" y="1797627"/>
                </a:cubicBezTo>
                <a:cubicBezTo>
                  <a:pt x="2464103" y="1753055"/>
                  <a:pt x="2459923" y="1756853"/>
                  <a:pt x="2462646" y="1683327"/>
                </a:cubicBezTo>
                <a:cubicBezTo>
                  <a:pt x="2465095" y="1617200"/>
                  <a:pt x="2474868" y="1551517"/>
                  <a:pt x="2483427" y="1485900"/>
                </a:cubicBezTo>
                <a:cubicBezTo>
                  <a:pt x="2486930" y="1459046"/>
                  <a:pt x="2496622" y="1438453"/>
                  <a:pt x="2504209" y="1413164"/>
                </a:cubicBezTo>
                <a:cubicBezTo>
                  <a:pt x="2511455" y="1389012"/>
                  <a:pt x="2518064" y="1364673"/>
                  <a:pt x="2524991" y="1340427"/>
                </a:cubicBezTo>
                <a:cubicBezTo>
                  <a:pt x="2521527" y="1330036"/>
                  <a:pt x="2517609" y="1319786"/>
                  <a:pt x="2514600" y="1309254"/>
                </a:cubicBezTo>
                <a:cubicBezTo>
                  <a:pt x="2510677" y="1295523"/>
                  <a:pt x="2509835" y="1280817"/>
                  <a:pt x="2504209" y="1267691"/>
                </a:cubicBezTo>
                <a:cubicBezTo>
                  <a:pt x="2499290" y="1256212"/>
                  <a:pt x="2490354" y="1246909"/>
                  <a:pt x="2483427" y="1236518"/>
                </a:cubicBezTo>
                <a:cubicBezTo>
                  <a:pt x="2467634" y="1141763"/>
                  <a:pt x="2479698" y="1194157"/>
                  <a:pt x="2441864" y="1080654"/>
                </a:cubicBezTo>
                <a:cubicBezTo>
                  <a:pt x="2438400" y="1070263"/>
                  <a:pt x="2437548" y="1058595"/>
                  <a:pt x="2431473" y="1049482"/>
                </a:cubicBezTo>
                <a:lnTo>
                  <a:pt x="2410691" y="1018309"/>
                </a:lnTo>
                <a:cubicBezTo>
                  <a:pt x="2407227" y="994064"/>
                  <a:pt x="2406744" y="969201"/>
                  <a:pt x="2400300" y="945573"/>
                </a:cubicBezTo>
                <a:cubicBezTo>
                  <a:pt x="2396224" y="930629"/>
                  <a:pt x="2382764" y="919155"/>
                  <a:pt x="2379518" y="904009"/>
                </a:cubicBezTo>
                <a:cubicBezTo>
                  <a:pt x="2372224" y="869973"/>
                  <a:pt x="2376954" y="834018"/>
                  <a:pt x="2369127" y="800100"/>
                </a:cubicBezTo>
                <a:cubicBezTo>
                  <a:pt x="2364787" y="781292"/>
                  <a:pt x="2328239" y="748820"/>
                  <a:pt x="2317173" y="737754"/>
                </a:cubicBezTo>
                <a:cubicBezTo>
                  <a:pt x="2320637" y="716972"/>
                  <a:pt x="2322994" y="695976"/>
                  <a:pt x="2327564" y="675409"/>
                </a:cubicBezTo>
                <a:cubicBezTo>
                  <a:pt x="2350455" y="572400"/>
                  <a:pt x="2429829" y="640060"/>
                  <a:pt x="2109355" y="654627"/>
                </a:cubicBezTo>
                <a:cubicBezTo>
                  <a:pt x="2098964" y="658091"/>
                  <a:pt x="2088249" y="660703"/>
                  <a:pt x="2078182" y="665018"/>
                </a:cubicBezTo>
                <a:cubicBezTo>
                  <a:pt x="2063944" y="671120"/>
                  <a:pt x="2051122" y="680361"/>
                  <a:pt x="2036618" y="685800"/>
                </a:cubicBezTo>
                <a:cubicBezTo>
                  <a:pt x="2023247" y="690814"/>
                  <a:pt x="2008909" y="692727"/>
                  <a:pt x="1995055" y="696191"/>
                </a:cubicBezTo>
                <a:cubicBezTo>
                  <a:pt x="1984664" y="689264"/>
                  <a:pt x="1970078" y="686252"/>
                  <a:pt x="1963882" y="675409"/>
                </a:cubicBezTo>
                <a:cubicBezTo>
                  <a:pt x="1955120" y="660075"/>
                  <a:pt x="1959692" y="639991"/>
                  <a:pt x="1953491" y="623454"/>
                </a:cubicBezTo>
                <a:cubicBezTo>
                  <a:pt x="1949106" y="611761"/>
                  <a:pt x="1939636" y="602673"/>
                  <a:pt x="1932709" y="592282"/>
                </a:cubicBezTo>
                <a:cubicBezTo>
                  <a:pt x="1929245" y="581891"/>
                  <a:pt x="1929043" y="569755"/>
                  <a:pt x="1922318" y="561109"/>
                </a:cubicBezTo>
                <a:cubicBezTo>
                  <a:pt x="1873255" y="498028"/>
                  <a:pt x="1880018" y="505446"/>
                  <a:pt x="1828800" y="488373"/>
                </a:cubicBezTo>
                <a:cubicBezTo>
                  <a:pt x="1818409" y="477982"/>
                  <a:pt x="1800509" y="471610"/>
                  <a:pt x="1797627" y="457200"/>
                </a:cubicBezTo>
                <a:cubicBezTo>
                  <a:pt x="1791657" y="427351"/>
                  <a:pt x="1808283" y="383670"/>
                  <a:pt x="1818409" y="353291"/>
                </a:cubicBezTo>
                <a:cubicBezTo>
                  <a:pt x="1748355" y="73079"/>
                  <a:pt x="1817947" y="337898"/>
                  <a:pt x="1766455" y="166254"/>
                </a:cubicBezTo>
                <a:cubicBezTo>
                  <a:pt x="1762352" y="152576"/>
                  <a:pt x="1761690" y="137817"/>
                  <a:pt x="1756064" y="124691"/>
                </a:cubicBezTo>
                <a:cubicBezTo>
                  <a:pt x="1725676" y="53786"/>
                  <a:pt x="1735282" y="141122"/>
                  <a:pt x="1735282" y="41564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90498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4371452" y="4174440"/>
            <a:ext cx="1548207" cy="81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αφρικανική πλάκα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072066" y="2714620"/>
            <a:ext cx="2530128" cy="481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ευρασιατική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πλάκα </a:t>
            </a:r>
            <a:endParaRPr lang="el-G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42910" y="0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 σημερινή μορφή της Ελλάδας είναι αποτέλεσμα της σύγκρουσης της Αφρικανικής πλάκας με την </a:t>
            </a:r>
            <a:r>
              <a:rPr lang="el-GR" sz="2000" dirty="0" err="1" smtClean="0"/>
              <a:t>Ευρασιατική</a:t>
            </a:r>
            <a:r>
              <a:rPr lang="el-GR" sz="2000" dirty="0" smtClean="0"/>
              <a:t> πλάκα .</a:t>
            </a:r>
          </a:p>
          <a:p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0800000" flipV="1">
            <a:off x="5000628" y="1214422"/>
            <a:ext cx="2214578" cy="20002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6786578" y="857232"/>
            <a:ext cx="140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Ελλάδα 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32464"/>
            <a:ext cx="6286512" cy="412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500034" y="285728"/>
            <a:ext cx="5786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Κατά τη σύγκρουση της </a:t>
            </a:r>
            <a:r>
              <a:rPr lang="el-GR" dirty="0" err="1" smtClean="0"/>
              <a:t>Ευρασιατικής</a:t>
            </a:r>
            <a:r>
              <a:rPr lang="el-GR" dirty="0" smtClean="0"/>
              <a:t> με την Αφρικανική πλάκα,  αποσπώνται από τις πλάκες μικρότερα κομμάτια  (</a:t>
            </a:r>
            <a:r>
              <a:rPr lang="el-GR" dirty="0" err="1" smtClean="0"/>
              <a:t>μικροπλάκες</a:t>
            </a:r>
            <a:r>
              <a:rPr lang="el-GR" dirty="0" smtClean="0"/>
              <a:t>) τα οποία κινούνται σχετικά ανεξάρτητα , από τις λιθοσφαιρικές πλάκες από τις οποίες προήλθαν.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32464"/>
            <a:ext cx="8215338" cy="412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92869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Στην περιοχή της Ελλάδας έχουμε: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 την </a:t>
            </a:r>
            <a:r>
              <a:rPr lang="el-GR" dirty="0" err="1" smtClean="0"/>
              <a:t>Ευρασιατική</a:t>
            </a:r>
            <a:r>
              <a:rPr lang="el-GR" dirty="0" smtClean="0"/>
              <a:t> πλάκα στο άκρο της οποίας  σχηματίζονται οι </a:t>
            </a:r>
            <a:r>
              <a:rPr lang="el-GR" dirty="0" err="1" smtClean="0"/>
              <a:t>μικροπλάκες</a:t>
            </a:r>
            <a:r>
              <a:rPr lang="el-GR" dirty="0" smtClean="0"/>
              <a:t> του Αιγαίου της Ανατολίας  και της Απουλίας.</a:t>
            </a:r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την Αφρικανική πλάκα η οποία κινείται βορειοανατολικά, και έχει στα  ανατολικά της, τη </a:t>
            </a:r>
            <a:r>
              <a:rPr lang="el-GR" dirty="0" err="1" smtClean="0"/>
              <a:t>μικροπλακα</a:t>
            </a:r>
            <a:r>
              <a:rPr lang="el-GR" dirty="0" smtClean="0"/>
              <a:t> της Αραβίας,  η οποία κινείται πιο γρήγορα από την Αφρικάνικη πλάκα με κατεύθυνση προς το Βορρά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6530975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5400000">
            <a:off x="5357818" y="2000240"/>
            <a:ext cx="2714644" cy="2143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6527002" y="1142984"/>
            <a:ext cx="2616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err="1" smtClean="0">
                <a:solidFill>
                  <a:srgbClr val="FF0000"/>
                </a:solidFill>
              </a:rPr>
              <a:t>Τυθής</a:t>
            </a:r>
            <a:r>
              <a:rPr lang="el-GR" sz="2800" b="1" dirty="0" smtClean="0">
                <a:solidFill>
                  <a:srgbClr val="FF0000"/>
                </a:solidFill>
              </a:rPr>
              <a:t> Θάλασσα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52"/>
            <a:ext cx="421172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87763"/>
            <a:ext cx="558641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9993" y="4429132"/>
            <a:ext cx="2994007" cy="1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42844" y="428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Όταν άρχισε η Αλπική Πτύχωση  στα τέλη  του  Μεσοζωικού αιώνα,  και αρχές του  Καινοζωικού αιώνα,  η Ελλάδα βρισκόταν στο βυθό της Τηθύος θάλασσας.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0"/>
            <a:ext cx="33899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714488"/>
            <a:ext cx="290480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285720" y="1428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Ο βυθός της θάλασσας γέμιζε με υλικά που έρχονταν από τη στεριά,  αλλά και με όστρακα θαλάσσιων ζώων,  κελύφη μικροοργανισμών κ.α.,  όλα αυτά έφταναν στο βυθό της Τηθύος και γίνονταν ιζήματα.  </a:t>
            </a:r>
          </a:p>
          <a:p>
            <a:endParaRPr lang="el-GR" dirty="0" smtClean="0"/>
          </a:p>
          <a:p>
            <a:r>
              <a:rPr lang="el-GR" dirty="0" smtClean="0"/>
              <a:t>Με  την πάροδο του χρόνου αυτά τα ιζήματα μετατράπηκαν σε  πετρώματα (ιζηματογενή πετρώματα) που περιείχαν πολλά απολιθώματα.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21163"/>
            <a:ext cx="49307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1382" y="4786322"/>
            <a:ext cx="422552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714348" y="378619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Ιζηματογενή πετρώματα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643538" y="471488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Ιζηματογενή πετρώματα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257</Words>
  <PresentationFormat>Προβολή στην οθόνη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Μάθημα 8 Η γεωλογική ιστορία της Ελλάδας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Γεωγραφία</dc:title>
  <dc:creator>Panorea</dc:creator>
  <cp:lastModifiedBy>hp pc</cp:lastModifiedBy>
  <cp:revision>140</cp:revision>
  <dcterms:created xsi:type="dcterms:W3CDTF">2020-11-06T14:34:50Z</dcterms:created>
  <dcterms:modified xsi:type="dcterms:W3CDTF">2022-11-12T19:58:25Z</dcterms:modified>
</cp:coreProperties>
</file>