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3074F-ADFF-44EE-BA12-0A301C5DE954}" v="14" dt="2022-09-11T18:44:48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13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Kyteas" userId="50ed48d6b988d59b" providerId="LiveId" clId="{2C93074F-ADFF-44EE-BA12-0A301C5DE954}"/>
    <pc:docChg chg="undo redo custSel addSld modSld">
      <pc:chgData name="P Kyteas" userId="50ed48d6b988d59b" providerId="LiveId" clId="{2C93074F-ADFF-44EE-BA12-0A301C5DE954}" dt="2022-09-11T18:50:12.310" v="404" actId="1076"/>
      <pc:docMkLst>
        <pc:docMk/>
      </pc:docMkLst>
      <pc:sldChg chg="addSp modSp mod">
        <pc:chgData name="P Kyteas" userId="50ed48d6b988d59b" providerId="LiveId" clId="{2C93074F-ADFF-44EE-BA12-0A301C5DE954}" dt="2022-09-11T17:04:47.853" v="205" actId="20577"/>
        <pc:sldMkLst>
          <pc:docMk/>
          <pc:sldMk cId="0" sldId="257"/>
        </pc:sldMkLst>
        <pc:spChg chg="add mod">
          <ac:chgData name="P Kyteas" userId="50ed48d6b988d59b" providerId="LiveId" clId="{2C93074F-ADFF-44EE-BA12-0A301C5DE954}" dt="2022-09-11T17:02:05.859" v="87" actId="20577"/>
          <ac:spMkLst>
            <pc:docMk/>
            <pc:sldMk cId="0" sldId="257"/>
            <ac:spMk id="2" creationId="{EC93677B-6402-328B-6CCD-50AD50311E38}"/>
          </ac:spMkLst>
        </pc:spChg>
        <pc:spChg chg="add mod">
          <ac:chgData name="P Kyteas" userId="50ed48d6b988d59b" providerId="LiveId" clId="{2C93074F-ADFF-44EE-BA12-0A301C5DE954}" dt="2022-09-11T17:03:26.889" v="163" actId="20577"/>
          <ac:spMkLst>
            <pc:docMk/>
            <pc:sldMk cId="0" sldId="257"/>
            <ac:spMk id="3" creationId="{71712C8F-7484-2D1F-A57E-0CA5458792FD}"/>
          </ac:spMkLst>
        </pc:spChg>
        <pc:spChg chg="add mod">
          <ac:chgData name="P Kyteas" userId="50ed48d6b988d59b" providerId="LiveId" clId="{2C93074F-ADFF-44EE-BA12-0A301C5DE954}" dt="2022-09-11T17:04:47.853" v="205" actId="20577"/>
          <ac:spMkLst>
            <pc:docMk/>
            <pc:sldMk cId="0" sldId="257"/>
            <ac:spMk id="4" creationId="{FD90D0D1-7844-C719-F7D9-0186BC98922A}"/>
          </ac:spMkLst>
        </pc:spChg>
      </pc:sldChg>
      <pc:sldChg chg="addSp delSp modSp new mod">
        <pc:chgData name="P Kyteas" userId="50ed48d6b988d59b" providerId="LiveId" clId="{2C93074F-ADFF-44EE-BA12-0A301C5DE954}" dt="2022-09-11T18:37:28.945" v="364" actId="14100"/>
        <pc:sldMkLst>
          <pc:docMk/>
          <pc:sldMk cId="2910426929" sldId="258"/>
        </pc:sldMkLst>
        <pc:spChg chg="del">
          <ac:chgData name="P Kyteas" userId="50ed48d6b988d59b" providerId="LiveId" clId="{2C93074F-ADFF-44EE-BA12-0A301C5DE954}" dt="2022-09-11T17:05:53.007" v="207" actId="478"/>
          <ac:spMkLst>
            <pc:docMk/>
            <pc:sldMk cId="2910426929" sldId="258"/>
            <ac:spMk id="2" creationId="{AE7DF4E3-4E63-FBE2-9007-A3746A763145}"/>
          </ac:spMkLst>
        </pc:spChg>
        <pc:spChg chg="del">
          <ac:chgData name="P Kyteas" userId="50ed48d6b988d59b" providerId="LiveId" clId="{2C93074F-ADFF-44EE-BA12-0A301C5DE954}" dt="2022-09-11T17:05:54.429" v="208" actId="478"/>
          <ac:spMkLst>
            <pc:docMk/>
            <pc:sldMk cId="2910426929" sldId="258"/>
            <ac:spMk id="3" creationId="{77B76F35-8E32-32B7-4727-03B7BCC11080}"/>
          </ac:spMkLst>
        </pc:spChg>
        <pc:spChg chg="add mod">
          <ac:chgData name="P Kyteas" userId="50ed48d6b988d59b" providerId="LiveId" clId="{2C93074F-ADFF-44EE-BA12-0A301C5DE954}" dt="2022-09-11T17:49:25.984" v="269" actId="1076"/>
          <ac:spMkLst>
            <pc:docMk/>
            <pc:sldMk cId="2910426929" sldId="258"/>
            <ac:spMk id="4" creationId="{DA1EDEEC-7406-C997-C1C5-C8B95A852199}"/>
          </ac:spMkLst>
        </pc:spChg>
        <pc:spChg chg="add del mod">
          <ac:chgData name="P Kyteas" userId="50ed48d6b988d59b" providerId="LiveId" clId="{2C93074F-ADFF-44EE-BA12-0A301C5DE954}" dt="2022-09-11T17:56:54.099" v="271" actId="767"/>
          <ac:spMkLst>
            <pc:docMk/>
            <pc:sldMk cId="2910426929" sldId="258"/>
            <ac:spMk id="5" creationId="{BCBD95B1-A2EB-DD06-9544-C418FA3FDC6F}"/>
          </ac:spMkLst>
        </pc:spChg>
        <pc:spChg chg="add mod">
          <ac:chgData name="P Kyteas" userId="50ed48d6b988d59b" providerId="LiveId" clId="{2C93074F-ADFF-44EE-BA12-0A301C5DE954}" dt="2022-09-11T18:01:32.037" v="292" actId="1076"/>
          <ac:spMkLst>
            <pc:docMk/>
            <pc:sldMk cId="2910426929" sldId="258"/>
            <ac:spMk id="6" creationId="{E10FDDB4-34CC-8979-F887-5D4656679EBE}"/>
          </ac:spMkLst>
        </pc:spChg>
        <pc:picChg chg="add mod">
          <ac:chgData name="P Kyteas" userId="50ed48d6b988d59b" providerId="LiveId" clId="{2C93074F-ADFF-44EE-BA12-0A301C5DE954}" dt="2022-09-11T18:37:28.945" v="364" actId="14100"/>
          <ac:picMkLst>
            <pc:docMk/>
            <pc:sldMk cId="2910426929" sldId="258"/>
            <ac:picMk id="3" creationId="{11781CAC-19C7-67A9-E792-B753BF3E45A0}"/>
          </ac:picMkLst>
        </pc:picChg>
        <pc:picChg chg="add mod">
          <ac:chgData name="P Kyteas" userId="50ed48d6b988d59b" providerId="LiveId" clId="{2C93074F-ADFF-44EE-BA12-0A301C5DE954}" dt="2022-09-11T18:10:57.228" v="298" actId="1076"/>
          <ac:picMkLst>
            <pc:docMk/>
            <pc:sldMk cId="2910426929" sldId="258"/>
            <ac:picMk id="8" creationId="{AE7AC715-0B40-224B-1B16-6EC6D56DCA51}"/>
          </ac:picMkLst>
        </pc:picChg>
        <pc:picChg chg="add mod">
          <ac:chgData name="P Kyteas" userId="50ed48d6b988d59b" providerId="LiveId" clId="{2C93074F-ADFF-44EE-BA12-0A301C5DE954}" dt="2022-09-11T18:11:31.395" v="304" actId="14100"/>
          <ac:picMkLst>
            <pc:docMk/>
            <pc:sldMk cId="2910426929" sldId="258"/>
            <ac:picMk id="10" creationId="{F09C8F36-3F58-5CA0-EF4C-85386BCB1336}"/>
          </ac:picMkLst>
        </pc:picChg>
      </pc:sldChg>
      <pc:sldChg chg="addSp delSp modSp new mod">
        <pc:chgData name="P Kyteas" userId="50ed48d6b988d59b" providerId="LiveId" clId="{2C93074F-ADFF-44EE-BA12-0A301C5DE954}" dt="2022-09-11T17:41:05.157" v="259" actId="1076"/>
        <pc:sldMkLst>
          <pc:docMk/>
          <pc:sldMk cId="3559132998" sldId="259"/>
        </pc:sldMkLst>
        <pc:spChg chg="del">
          <ac:chgData name="P Kyteas" userId="50ed48d6b988d59b" providerId="LiveId" clId="{2C93074F-ADFF-44EE-BA12-0A301C5DE954}" dt="2022-09-11T17:09:05.678" v="220" actId="478"/>
          <ac:spMkLst>
            <pc:docMk/>
            <pc:sldMk cId="3559132998" sldId="259"/>
            <ac:spMk id="2" creationId="{DC7AEEFC-4721-3B0B-90F5-E06805E13455}"/>
          </ac:spMkLst>
        </pc:spChg>
        <pc:spChg chg="del">
          <ac:chgData name="P Kyteas" userId="50ed48d6b988d59b" providerId="LiveId" clId="{2C93074F-ADFF-44EE-BA12-0A301C5DE954}" dt="2022-09-11T17:09:06.855" v="221" actId="478"/>
          <ac:spMkLst>
            <pc:docMk/>
            <pc:sldMk cId="3559132998" sldId="259"/>
            <ac:spMk id="3" creationId="{BE10B5EF-4D1E-1159-3212-5173BD4799C3}"/>
          </ac:spMkLst>
        </pc:spChg>
        <pc:spChg chg="add mod">
          <ac:chgData name="P Kyteas" userId="50ed48d6b988d59b" providerId="LiveId" clId="{2C93074F-ADFF-44EE-BA12-0A301C5DE954}" dt="2022-09-11T17:41:02.689" v="258" actId="1076"/>
          <ac:spMkLst>
            <pc:docMk/>
            <pc:sldMk cId="3559132998" sldId="259"/>
            <ac:spMk id="4" creationId="{AAE9BD64-1197-C494-9877-804EDC034EC6}"/>
          </ac:spMkLst>
        </pc:spChg>
        <pc:picChg chg="add mod">
          <ac:chgData name="P Kyteas" userId="50ed48d6b988d59b" providerId="LiveId" clId="{2C93074F-ADFF-44EE-BA12-0A301C5DE954}" dt="2022-09-11T17:41:05.157" v="259" actId="1076"/>
          <ac:picMkLst>
            <pc:docMk/>
            <pc:sldMk cId="3559132998" sldId="259"/>
            <ac:picMk id="6" creationId="{3710AD79-B2EC-60D4-B853-A2EB8EA61069}"/>
          </ac:picMkLst>
        </pc:picChg>
      </pc:sldChg>
      <pc:sldChg chg="addSp delSp modSp mod">
        <pc:chgData name="P Kyteas" userId="50ed48d6b988d59b" providerId="LiveId" clId="{2C93074F-ADFF-44EE-BA12-0A301C5DE954}" dt="2022-09-11T17:45:20.950" v="264" actId="14100"/>
        <pc:sldMkLst>
          <pc:docMk/>
          <pc:sldMk cId="2805028766" sldId="260"/>
        </pc:sldMkLst>
        <pc:picChg chg="add mod">
          <ac:chgData name="P Kyteas" userId="50ed48d6b988d59b" providerId="LiveId" clId="{2C93074F-ADFF-44EE-BA12-0A301C5DE954}" dt="2022-09-11T17:45:20.950" v="264" actId="14100"/>
          <ac:picMkLst>
            <pc:docMk/>
            <pc:sldMk cId="2805028766" sldId="260"/>
            <ac:picMk id="3" creationId="{969CBE39-2B7A-DF0A-F4D0-E6488787F2D3}"/>
          </ac:picMkLst>
        </pc:picChg>
        <pc:picChg chg="del">
          <ac:chgData name="P Kyteas" userId="50ed48d6b988d59b" providerId="LiveId" clId="{2C93074F-ADFF-44EE-BA12-0A301C5DE954}" dt="2022-09-11T17:41:21.792" v="260" actId="478"/>
          <ac:picMkLst>
            <pc:docMk/>
            <pc:sldMk cId="2805028766" sldId="260"/>
            <ac:picMk id="6" creationId="{3710AD79-B2EC-60D4-B853-A2EB8EA61069}"/>
          </ac:picMkLst>
        </pc:picChg>
      </pc:sldChg>
      <pc:sldChg chg="addSp delSp modSp mod">
        <pc:chgData name="P Kyteas" userId="50ed48d6b988d59b" providerId="LiveId" clId="{2C93074F-ADFF-44EE-BA12-0A301C5DE954}" dt="2022-09-11T17:49:06.752" v="268" actId="14100"/>
        <pc:sldMkLst>
          <pc:docMk/>
          <pc:sldMk cId="852451090" sldId="261"/>
        </pc:sldMkLst>
        <pc:picChg chg="add mod">
          <ac:chgData name="P Kyteas" userId="50ed48d6b988d59b" providerId="LiveId" clId="{2C93074F-ADFF-44EE-BA12-0A301C5DE954}" dt="2022-09-11T17:49:06.752" v="268" actId="14100"/>
          <ac:picMkLst>
            <pc:docMk/>
            <pc:sldMk cId="852451090" sldId="261"/>
            <ac:picMk id="3" creationId="{A5D3D1AD-1CF5-1D7A-FB64-E52937B4B82B}"/>
          </ac:picMkLst>
        </pc:picChg>
        <pc:picChg chg="del">
          <ac:chgData name="P Kyteas" userId="50ed48d6b988d59b" providerId="LiveId" clId="{2C93074F-ADFF-44EE-BA12-0A301C5DE954}" dt="2022-09-11T17:48:58.074" v="265" actId="478"/>
          <ac:picMkLst>
            <pc:docMk/>
            <pc:sldMk cId="852451090" sldId="261"/>
            <ac:picMk id="6" creationId="{3710AD79-B2EC-60D4-B853-A2EB8EA61069}"/>
          </ac:picMkLst>
        </pc:picChg>
      </pc:sldChg>
      <pc:sldChg chg="addSp delSp modSp new mod">
        <pc:chgData name="P Kyteas" userId="50ed48d6b988d59b" providerId="LiveId" clId="{2C93074F-ADFF-44EE-BA12-0A301C5DE954}" dt="2022-09-11T18:15:57.879" v="310" actId="22"/>
        <pc:sldMkLst>
          <pc:docMk/>
          <pc:sldMk cId="2045258519" sldId="262"/>
        </pc:sldMkLst>
        <pc:spChg chg="del">
          <ac:chgData name="P Kyteas" userId="50ed48d6b988d59b" providerId="LiveId" clId="{2C93074F-ADFF-44EE-BA12-0A301C5DE954}" dt="2022-09-11T18:15:27.886" v="306" actId="478"/>
          <ac:spMkLst>
            <pc:docMk/>
            <pc:sldMk cId="2045258519" sldId="262"/>
            <ac:spMk id="2" creationId="{FBD72354-9913-E0C1-D414-C911139EE9EE}"/>
          </ac:spMkLst>
        </pc:spChg>
        <pc:spChg chg="del">
          <ac:chgData name="P Kyteas" userId="50ed48d6b988d59b" providerId="LiveId" clId="{2C93074F-ADFF-44EE-BA12-0A301C5DE954}" dt="2022-09-11T18:15:31.789" v="307" actId="478"/>
          <ac:spMkLst>
            <pc:docMk/>
            <pc:sldMk cId="2045258519" sldId="262"/>
            <ac:spMk id="3" creationId="{105B2A5C-9514-A561-950C-BBD6022E7FC2}"/>
          </ac:spMkLst>
        </pc:spChg>
        <pc:spChg chg="add">
          <ac:chgData name="P Kyteas" userId="50ed48d6b988d59b" providerId="LiveId" clId="{2C93074F-ADFF-44EE-BA12-0A301C5DE954}" dt="2022-09-11T18:15:57.879" v="310" actId="22"/>
          <ac:spMkLst>
            <pc:docMk/>
            <pc:sldMk cId="2045258519" sldId="262"/>
            <ac:spMk id="7" creationId="{6F84FD42-66A8-47C0-E252-6B102CDB1D55}"/>
          </ac:spMkLst>
        </pc:spChg>
        <pc:spChg chg="add">
          <ac:chgData name="P Kyteas" userId="50ed48d6b988d59b" providerId="LiveId" clId="{2C93074F-ADFF-44EE-BA12-0A301C5DE954}" dt="2022-09-11T18:15:57.879" v="310" actId="22"/>
          <ac:spMkLst>
            <pc:docMk/>
            <pc:sldMk cId="2045258519" sldId="262"/>
            <ac:spMk id="9" creationId="{59C5CD48-94DF-7F59-C02A-9C3FB09C0C27}"/>
          </ac:spMkLst>
        </pc:spChg>
        <pc:picChg chg="add mod">
          <ac:chgData name="P Kyteas" userId="50ed48d6b988d59b" providerId="LiveId" clId="{2C93074F-ADFF-44EE-BA12-0A301C5DE954}" dt="2022-09-11T18:15:35.862" v="309" actId="1076"/>
          <ac:picMkLst>
            <pc:docMk/>
            <pc:sldMk cId="2045258519" sldId="262"/>
            <ac:picMk id="5" creationId="{CECD1601-28D1-A2EE-9BC7-2DA707E26834}"/>
          </ac:picMkLst>
        </pc:picChg>
      </pc:sldChg>
      <pc:sldChg chg="addSp delSp modSp mod">
        <pc:chgData name="P Kyteas" userId="50ed48d6b988d59b" providerId="LiveId" clId="{2C93074F-ADFF-44EE-BA12-0A301C5DE954}" dt="2022-09-11T18:24:39.327" v="338" actId="1076"/>
        <pc:sldMkLst>
          <pc:docMk/>
          <pc:sldMk cId="4221017740" sldId="263"/>
        </pc:sldMkLst>
        <pc:spChg chg="mod">
          <ac:chgData name="P Kyteas" userId="50ed48d6b988d59b" providerId="LiveId" clId="{2C93074F-ADFF-44EE-BA12-0A301C5DE954}" dt="2022-09-11T18:24:36.320" v="337" actId="1076"/>
          <ac:spMkLst>
            <pc:docMk/>
            <pc:sldMk cId="4221017740" sldId="263"/>
            <ac:spMk id="7" creationId="{6F84FD42-66A8-47C0-E252-6B102CDB1D55}"/>
          </ac:spMkLst>
        </pc:spChg>
        <pc:spChg chg="mod">
          <ac:chgData name="P Kyteas" userId="50ed48d6b988d59b" providerId="LiveId" clId="{2C93074F-ADFF-44EE-BA12-0A301C5DE954}" dt="2022-09-11T18:24:39.327" v="338" actId="1076"/>
          <ac:spMkLst>
            <pc:docMk/>
            <pc:sldMk cId="4221017740" sldId="263"/>
            <ac:spMk id="9" creationId="{59C5CD48-94DF-7F59-C02A-9C3FB09C0C27}"/>
          </ac:spMkLst>
        </pc:spChg>
        <pc:picChg chg="add mod">
          <ac:chgData name="P Kyteas" userId="50ed48d6b988d59b" providerId="LiveId" clId="{2C93074F-ADFF-44EE-BA12-0A301C5DE954}" dt="2022-09-11T18:24:31.874" v="336" actId="1076"/>
          <ac:picMkLst>
            <pc:docMk/>
            <pc:sldMk cId="4221017740" sldId="263"/>
            <ac:picMk id="3" creationId="{55680AD3-E9B8-8338-F386-608211490EE3}"/>
          </ac:picMkLst>
        </pc:picChg>
        <pc:picChg chg="del">
          <ac:chgData name="P Kyteas" userId="50ed48d6b988d59b" providerId="LiveId" clId="{2C93074F-ADFF-44EE-BA12-0A301C5DE954}" dt="2022-09-11T18:16:42.150" v="328" actId="478"/>
          <ac:picMkLst>
            <pc:docMk/>
            <pc:sldMk cId="4221017740" sldId="263"/>
            <ac:picMk id="5" creationId="{CECD1601-28D1-A2EE-9BC7-2DA707E26834}"/>
          </ac:picMkLst>
        </pc:picChg>
      </pc:sldChg>
      <pc:sldChg chg="addSp delSp modSp add mod">
        <pc:chgData name="P Kyteas" userId="50ed48d6b988d59b" providerId="LiveId" clId="{2C93074F-ADFF-44EE-BA12-0A301C5DE954}" dt="2022-09-11T18:37:57.413" v="368" actId="1076"/>
        <pc:sldMkLst>
          <pc:docMk/>
          <pc:sldMk cId="571305949" sldId="264"/>
        </pc:sldMkLst>
        <pc:picChg chg="del">
          <ac:chgData name="P Kyteas" userId="50ed48d6b988d59b" providerId="LiveId" clId="{2C93074F-ADFF-44EE-BA12-0A301C5DE954}" dt="2022-09-11T18:25:09.355" v="340" actId="478"/>
          <ac:picMkLst>
            <pc:docMk/>
            <pc:sldMk cId="571305949" sldId="264"/>
            <ac:picMk id="3" creationId="{55680AD3-E9B8-8338-F386-608211490EE3}"/>
          </ac:picMkLst>
        </pc:picChg>
        <pc:picChg chg="add mod">
          <ac:chgData name="P Kyteas" userId="50ed48d6b988d59b" providerId="LiveId" clId="{2C93074F-ADFF-44EE-BA12-0A301C5DE954}" dt="2022-09-11T18:37:57.413" v="368" actId="1076"/>
          <ac:picMkLst>
            <pc:docMk/>
            <pc:sldMk cId="571305949" sldId="264"/>
            <ac:picMk id="3" creationId="{B4C4CDFC-560F-23EF-6055-7619847B48AF}"/>
          </ac:picMkLst>
        </pc:picChg>
        <pc:picChg chg="add mod">
          <ac:chgData name="P Kyteas" userId="50ed48d6b988d59b" providerId="LiveId" clId="{2C93074F-ADFF-44EE-BA12-0A301C5DE954}" dt="2022-09-11T18:34:33.920" v="343" actId="14100"/>
          <ac:picMkLst>
            <pc:docMk/>
            <pc:sldMk cId="571305949" sldId="264"/>
            <ac:picMk id="4" creationId="{1689164A-1618-4E05-13B8-215519B9C7AE}"/>
          </ac:picMkLst>
        </pc:picChg>
      </pc:sldChg>
      <pc:sldChg chg="addSp delSp modSp add mod modClrScheme chgLayout">
        <pc:chgData name="P Kyteas" userId="50ed48d6b988d59b" providerId="LiveId" clId="{2C93074F-ADFF-44EE-BA12-0A301C5DE954}" dt="2022-09-11T18:50:12.310" v="404" actId="1076"/>
        <pc:sldMkLst>
          <pc:docMk/>
          <pc:sldMk cId="3759530682" sldId="265"/>
        </pc:sldMkLst>
        <pc:spChg chg="mod ord">
          <ac:chgData name="P Kyteas" userId="50ed48d6b988d59b" providerId="LiveId" clId="{2C93074F-ADFF-44EE-BA12-0A301C5DE954}" dt="2022-09-11T18:44:19.788" v="381" actId="26606"/>
          <ac:spMkLst>
            <pc:docMk/>
            <pc:sldMk cId="3759530682" sldId="265"/>
            <ac:spMk id="4" creationId="{DA1EDEEC-7406-C997-C1C5-C8B95A852199}"/>
          </ac:spMkLst>
        </pc:spChg>
        <pc:spChg chg="mod ord">
          <ac:chgData name="P Kyteas" userId="50ed48d6b988d59b" providerId="LiveId" clId="{2C93074F-ADFF-44EE-BA12-0A301C5DE954}" dt="2022-09-11T18:50:10.648" v="403" actId="1076"/>
          <ac:spMkLst>
            <pc:docMk/>
            <pc:sldMk cId="3759530682" sldId="265"/>
            <ac:spMk id="6" creationId="{E10FDDB4-34CC-8979-F887-5D4656679EBE}"/>
          </ac:spMkLst>
        </pc:spChg>
        <pc:picChg chg="add del mod">
          <ac:chgData name="P Kyteas" userId="50ed48d6b988d59b" providerId="LiveId" clId="{2C93074F-ADFF-44EE-BA12-0A301C5DE954}" dt="2022-09-11T18:50:12.310" v="404" actId="1076"/>
          <ac:picMkLst>
            <pc:docMk/>
            <pc:sldMk cId="3759530682" sldId="265"/>
            <ac:picMk id="3" creationId="{22A104B0-559F-7437-35D6-AA9D6C192B51}"/>
          </ac:picMkLst>
        </pc:picChg>
        <pc:picChg chg="del">
          <ac:chgData name="P Kyteas" userId="50ed48d6b988d59b" providerId="LiveId" clId="{2C93074F-ADFF-44EE-BA12-0A301C5DE954}" dt="2022-09-11T18:35:04.604" v="345" actId="478"/>
          <ac:picMkLst>
            <pc:docMk/>
            <pc:sldMk cId="3759530682" sldId="265"/>
            <ac:picMk id="8" creationId="{AE7AC715-0B40-224B-1B16-6EC6D56DCA51}"/>
          </ac:picMkLst>
        </pc:picChg>
        <pc:picChg chg="del">
          <ac:chgData name="P Kyteas" userId="50ed48d6b988d59b" providerId="LiveId" clId="{2C93074F-ADFF-44EE-BA12-0A301C5DE954}" dt="2022-09-11T18:35:05.406" v="346" actId="478"/>
          <ac:picMkLst>
            <pc:docMk/>
            <pc:sldMk cId="3759530682" sldId="265"/>
            <ac:picMk id="10" creationId="{F09C8F36-3F58-5CA0-EF4C-85386BCB1336}"/>
          </ac:picMkLst>
        </pc:picChg>
      </pc:sldChg>
      <pc:sldChg chg="addSp delSp modSp new mod">
        <pc:chgData name="P Kyteas" userId="50ed48d6b988d59b" providerId="LiveId" clId="{2C93074F-ADFF-44EE-BA12-0A301C5DE954}" dt="2022-09-11T18:44:24.049" v="385" actId="14100"/>
        <pc:sldMkLst>
          <pc:docMk/>
          <pc:sldMk cId="943001570" sldId="266"/>
        </pc:sldMkLst>
        <pc:spChg chg="del">
          <ac:chgData name="P Kyteas" userId="50ed48d6b988d59b" providerId="LiveId" clId="{2C93074F-ADFF-44EE-BA12-0A301C5DE954}" dt="2022-09-11T18:40:57.850" v="371" actId="478"/>
          <ac:spMkLst>
            <pc:docMk/>
            <pc:sldMk cId="943001570" sldId="266"/>
            <ac:spMk id="2" creationId="{BDBD0A92-BDBB-60DD-228B-B423910DAFF1}"/>
          </ac:spMkLst>
        </pc:spChg>
        <pc:spChg chg="del">
          <ac:chgData name="P Kyteas" userId="50ed48d6b988d59b" providerId="LiveId" clId="{2C93074F-ADFF-44EE-BA12-0A301C5DE954}" dt="2022-09-11T18:40:56.308" v="370" actId="478"/>
          <ac:spMkLst>
            <pc:docMk/>
            <pc:sldMk cId="943001570" sldId="266"/>
            <ac:spMk id="3" creationId="{DF4150A3-A5FF-1FF9-3E66-3D4C7FF8CCD8}"/>
          </ac:spMkLst>
        </pc:spChg>
        <pc:picChg chg="add mod">
          <ac:chgData name="P Kyteas" userId="50ed48d6b988d59b" providerId="LiveId" clId="{2C93074F-ADFF-44EE-BA12-0A301C5DE954}" dt="2022-09-11T18:44:24.049" v="385" actId="14100"/>
          <ac:picMkLst>
            <pc:docMk/>
            <pc:sldMk cId="943001570" sldId="266"/>
            <ac:picMk id="5" creationId="{3F2F11A1-4A2E-01F8-848E-8A68EE955170}"/>
          </ac:picMkLst>
        </pc:picChg>
      </pc:sldChg>
      <pc:sldChg chg="addSp delSp modSp add mod">
        <pc:chgData name="P Kyteas" userId="50ed48d6b988d59b" providerId="LiveId" clId="{2C93074F-ADFF-44EE-BA12-0A301C5DE954}" dt="2022-09-11T18:48:30.894" v="399" actId="1076"/>
        <pc:sldMkLst>
          <pc:docMk/>
          <pc:sldMk cId="1480939951" sldId="267"/>
        </pc:sldMkLst>
        <pc:picChg chg="del">
          <ac:chgData name="P Kyteas" userId="50ed48d6b988d59b" providerId="LiveId" clId="{2C93074F-ADFF-44EE-BA12-0A301C5DE954}" dt="2022-09-11T18:44:51.267" v="388" actId="478"/>
          <ac:picMkLst>
            <pc:docMk/>
            <pc:sldMk cId="1480939951" sldId="267"/>
            <ac:picMk id="3" creationId="{22A104B0-559F-7437-35D6-AA9D6C192B51}"/>
          </ac:picMkLst>
        </pc:picChg>
        <pc:picChg chg="add mod">
          <ac:chgData name="P Kyteas" userId="50ed48d6b988d59b" providerId="LiveId" clId="{2C93074F-ADFF-44EE-BA12-0A301C5DE954}" dt="2022-09-11T18:48:30.894" v="399" actId="1076"/>
          <ac:picMkLst>
            <pc:docMk/>
            <pc:sldMk cId="1480939951" sldId="267"/>
            <ac:picMk id="5" creationId="{EEEB6D8D-4204-08BE-B79A-C6360A394D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500430" cy="315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00570"/>
            <a:ext cx="330901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857224" y="78579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Χάρτης</a:t>
            </a:r>
            <a:r>
              <a:rPr lang="el-GR" dirty="0" smtClean="0"/>
              <a:t> είναι η απεικόνιση μιας περιοχής μικρής ή μεγάλης σε σχέδιο.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000100" y="35716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Τι είναι </a:t>
            </a:r>
            <a:r>
              <a:rPr lang="el-GR" b="1" dirty="0" smtClean="0"/>
              <a:t>χάρτης</a:t>
            </a:r>
            <a:r>
              <a:rPr lang="el-GR" dirty="0" smtClean="0"/>
              <a:t> ;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214282" y="285749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Σε τι μας χρησιμεύει ένας χάρτης</a:t>
            </a:r>
            <a:r>
              <a:rPr lang="el-GR" dirty="0" smtClean="0"/>
              <a:t> ;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285720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Ένας  χάρτης δίνει πληροφορίες, σε </a:t>
            </a:r>
            <a:r>
              <a:rPr lang="el-GR" dirty="0" smtClean="0"/>
              <a:t>όποιον γνωρίζει πώς να τον μελετήσει.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1EDEEC-7406-C997-C1C5-C8B95A852199}"/>
              </a:ext>
            </a:extLst>
          </p:cNvPr>
          <p:cNvSpPr txBox="1"/>
          <p:nvPr/>
        </p:nvSpPr>
        <p:spPr>
          <a:xfrm>
            <a:off x="2357422" y="14285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Θεματικός </a:t>
            </a:r>
            <a:r>
              <a:rPr lang="en-US" b="1" dirty="0" smtClean="0"/>
              <a:t> </a:t>
            </a:r>
            <a:r>
              <a:rPr lang="en-US" b="1" dirty="0" smtClean="0"/>
              <a:t>(</a:t>
            </a:r>
            <a:r>
              <a:rPr lang="el-GR" b="1" dirty="0" smtClean="0"/>
              <a:t>ή </a:t>
            </a:r>
            <a:r>
              <a:rPr lang="el-GR" b="1" dirty="0" smtClean="0"/>
              <a:t>ειδικός) χάρτης -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Ποιοτικός</a:t>
            </a:r>
            <a:r>
              <a:rPr lang="el-GR" dirty="0" smtClean="0"/>
              <a:t>   </a:t>
            </a:r>
            <a:r>
              <a:rPr lang="el-GR" b="1" dirty="0" smtClean="0">
                <a:solidFill>
                  <a:srgbClr val="FF0000"/>
                </a:solidFill>
              </a:rPr>
              <a:t>Χάρτης  </a:t>
            </a:r>
            <a:endParaRPr lang="el-GR" b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0FDDB4-34CC-8979-F887-5D4656679EBE}"/>
              </a:ext>
            </a:extLst>
          </p:cNvPr>
          <p:cNvSpPr txBox="1"/>
          <p:nvPr/>
        </p:nvSpPr>
        <p:spPr>
          <a:xfrm>
            <a:off x="1000100" y="71435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Χάρτης ελληνικού κλίματος  </a:t>
            </a:r>
            <a:endParaRPr lang="el-GR" sz="2000" b="1" dirty="0">
              <a:solidFill>
                <a:srgbClr val="FF0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22A104B0-559F-7437-35D6-AA9D6C192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18" y="999312"/>
            <a:ext cx="4969389" cy="5708636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6215074" y="1643050"/>
            <a:ext cx="2714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Είναι ένας Θεματικός 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ή ειδικός) χάρτης </a:t>
            </a:r>
            <a:r>
              <a:rPr lang="el-GR" dirty="0" smtClean="0"/>
              <a:t> που απεικονίζει την κατανομή του κλίματος στην Ελλάδα και είναι ποιοτικός γιατί δεν έχει αριθμούς.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 </a:t>
            </a: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xmlns="" val="37595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EEEB6D8D-4204-08BE-B79A-C6360A39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68605"/>
            <a:ext cx="5688632" cy="5394226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E10FDDB4-34CC-8979-F887-5D4656679EBE}"/>
              </a:ext>
            </a:extLst>
          </p:cNvPr>
          <p:cNvSpPr txBox="1"/>
          <p:nvPr/>
        </p:nvSpPr>
        <p:spPr>
          <a:xfrm>
            <a:off x="1214414" y="642918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Χάρτης γεωγραφικής κατανομής της ανάπτυξης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DA1EDEEC-7406-C997-C1C5-C8B95A852199}"/>
              </a:ext>
            </a:extLst>
          </p:cNvPr>
          <p:cNvSpPr txBox="1"/>
          <p:nvPr/>
        </p:nvSpPr>
        <p:spPr>
          <a:xfrm>
            <a:off x="2357422" y="1428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Θεματικοί Χάρτες  </a:t>
            </a:r>
          </a:p>
        </p:txBody>
      </p:sp>
    </p:spTree>
    <p:extLst>
      <p:ext uri="{BB962C8B-B14F-4D97-AF65-F5344CB8AC3E}">
        <p14:creationId xmlns:p14="http://schemas.microsoft.com/office/powerpoint/2010/main" xmlns="" val="14809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E10FDDB4-34CC-8979-F887-5D4656679EBE}"/>
              </a:ext>
            </a:extLst>
          </p:cNvPr>
          <p:cNvSpPr txBox="1"/>
          <p:nvPr/>
        </p:nvSpPr>
        <p:spPr>
          <a:xfrm>
            <a:off x="1214414" y="642918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Χάρτης θερμοκρασιών της Ευρώπης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DA1EDEEC-7406-C997-C1C5-C8B95A852199}"/>
              </a:ext>
            </a:extLst>
          </p:cNvPr>
          <p:cNvSpPr txBox="1"/>
          <p:nvPr/>
        </p:nvSpPr>
        <p:spPr>
          <a:xfrm>
            <a:off x="2357422" y="1428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Θεματικοί </a:t>
            </a:r>
            <a:r>
              <a:rPr lang="el-GR" b="1" u="sng" dirty="0" smtClean="0"/>
              <a:t>Χάρτες   </a:t>
            </a:r>
            <a:endParaRPr lang="el-GR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358114" cy="558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4225" y="952500"/>
            <a:ext cx="7397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809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E9BD64-1197-C494-9877-804EDC034EC6}"/>
              </a:ext>
            </a:extLst>
          </p:cNvPr>
          <p:cNvSpPr txBox="1"/>
          <p:nvPr/>
        </p:nvSpPr>
        <p:spPr>
          <a:xfrm>
            <a:off x="142844" y="285728"/>
            <a:ext cx="8358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Ανάγλυφο μιας περιοχής </a:t>
            </a:r>
            <a:r>
              <a:rPr lang="el-GR" sz="2800" dirty="0"/>
              <a:t>είναι τα </a:t>
            </a:r>
            <a:r>
              <a:rPr lang="el-GR" sz="2800" dirty="0" smtClean="0"/>
              <a:t>βουνά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/>
              <a:t>οι </a:t>
            </a:r>
            <a:r>
              <a:rPr lang="el-GR" sz="2800" dirty="0" smtClean="0"/>
              <a:t>πεδιάδες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/>
              <a:t>η </a:t>
            </a:r>
            <a:r>
              <a:rPr lang="el-GR" sz="2800" dirty="0" smtClean="0"/>
              <a:t>θάλασσα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/>
              <a:t>τα </a:t>
            </a:r>
            <a:r>
              <a:rPr lang="el-GR" sz="2800" dirty="0" smtClean="0"/>
              <a:t>ποτάμια</a:t>
            </a:r>
            <a:r>
              <a:rPr lang="en-US" sz="2800" dirty="0" smtClean="0"/>
              <a:t> …</a:t>
            </a:r>
            <a:r>
              <a:rPr lang="el-GR" sz="2800" dirty="0" smtClean="0"/>
              <a:t> </a:t>
            </a:r>
            <a:r>
              <a:rPr lang="el-GR" sz="2800" dirty="0"/>
              <a:t>και γενικά η μορφολογία του εδάφους της περιοχής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3710AD79-B2EC-60D4-B853-A2EB8EA6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7942"/>
            <a:ext cx="6954220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1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E9BD64-1197-C494-9877-804EDC034EC6}"/>
              </a:ext>
            </a:extLst>
          </p:cNvPr>
          <p:cNvSpPr txBox="1"/>
          <p:nvPr/>
        </p:nvSpPr>
        <p:spPr>
          <a:xfrm>
            <a:off x="142844" y="142852"/>
            <a:ext cx="7918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</a:t>
            </a:r>
            <a:r>
              <a:rPr lang="el-GR" sz="2400" dirty="0" smtClean="0"/>
              <a:t>τοπίο που απεικονίζεται στην παρακάτω εικόνα , έχει </a:t>
            </a:r>
            <a:r>
              <a:rPr lang="el-GR" sz="2400" b="1" dirty="0" smtClean="0"/>
              <a:t>ανάγλυφο πεδινό.</a:t>
            </a:r>
          </a:p>
          <a:p>
            <a:endParaRPr lang="el-GR" sz="2400" b="1" dirty="0" smtClean="0"/>
          </a:p>
          <a:p>
            <a:r>
              <a:rPr lang="el-GR" sz="2400" dirty="0" smtClean="0"/>
              <a:t> Δηλαδή πρόκειται για μια πεδιάδα.</a:t>
            </a:r>
            <a:endParaRPr lang="el-GR" sz="24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969CBE39-2B7A-DF0A-F4D0-E6488787F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59651"/>
            <a:ext cx="8643998" cy="48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0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A5D3D1AD-1CF5-1D7A-FB64-E52937B4B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91365"/>
            <a:ext cx="8032976" cy="5377446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AAE9BD64-1197-C494-9877-804EDC034EC6}"/>
              </a:ext>
            </a:extLst>
          </p:cNvPr>
          <p:cNvSpPr txBox="1"/>
          <p:nvPr/>
        </p:nvSpPr>
        <p:spPr>
          <a:xfrm>
            <a:off x="142844" y="142852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</a:t>
            </a:r>
            <a:r>
              <a:rPr lang="el-GR" sz="2400" dirty="0" smtClean="0"/>
              <a:t>τοπίο που απεικονίζεται στην παρακάτω εικόνα , έχει </a:t>
            </a:r>
            <a:r>
              <a:rPr lang="el-GR" sz="2400" b="1" dirty="0" smtClean="0"/>
              <a:t>ανάγλυφο ορεινό,</a:t>
            </a:r>
            <a:r>
              <a:rPr lang="en-US" sz="2400" b="1" dirty="0" smtClean="0"/>
              <a:t> </a:t>
            </a:r>
            <a:r>
              <a:rPr lang="el-GR" sz="2400" b="1" dirty="0" smtClean="0"/>
              <a:t> με λόφους </a:t>
            </a:r>
            <a:r>
              <a:rPr lang="en-US" sz="2400" b="1" dirty="0" smtClean="0"/>
              <a:t>  </a:t>
            </a:r>
            <a:r>
              <a:rPr lang="el-GR" sz="2400" b="1" dirty="0" smtClean="0"/>
              <a:t>και μια λίμνη.</a:t>
            </a:r>
          </a:p>
          <a:p>
            <a:r>
              <a:rPr lang="el-GR" sz="2400" b="1" dirty="0" smtClean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85245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93677B-6402-328B-6CCD-50AD50311E38}"/>
              </a:ext>
            </a:extLst>
          </p:cNvPr>
          <p:cNvSpPr txBox="1"/>
          <p:nvPr/>
        </p:nvSpPr>
        <p:spPr>
          <a:xfrm>
            <a:off x="71374" y="214290"/>
            <a:ext cx="907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 </a:t>
            </a:r>
            <a:r>
              <a:rPr lang="el-GR" sz="1400" u="sng" dirty="0" smtClean="0"/>
              <a:t>Γενικά υπάρχουν πολλά ειδή χαρτών…. </a:t>
            </a:r>
            <a:r>
              <a:rPr lang="el-GR" sz="1400" u="sng" dirty="0" smtClean="0"/>
              <a:t>Έτσι </a:t>
            </a:r>
            <a:r>
              <a:rPr lang="el-GR" sz="1400" u="sng" dirty="0" smtClean="0"/>
              <a:t>όλους αυτούς τους χάρτες </a:t>
            </a:r>
            <a:r>
              <a:rPr lang="el-GR" sz="1400" u="sng" dirty="0"/>
              <a:t>τους χωρίζουμε σε 2 κύριες </a:t>
            </a:r>
            <a:r>
              <a:rPr lang="el-GR" sz="1400" u="sng" dirty="0" smtClean="0"/>
              <a:t>κατηγορίες: </a:t>
            </a:r>
            <a:endParaRPr lang="el-GR" sz="14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712C8F-7484-2D1F-A57E-0CA5458792FD}"/>
              </a:ext>
            </a:extLst>
          </p:cNvPr>
          <p:cNvSpPr txBox="1"/>
          <p:nvPr/>
        </p:nvSpPr>
        <p:spPr>
          <a:xfrm>
            <a:off x="0" y="1714488"/>
            <a:ext cx="3571868" cy="954107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 </a:t>
            </a:r>
            <a:r>
              <a:rPr lang="el-GR" sz="1400" b="1" dirty="0" smtClean="0"/>
              <a:t>Γ</a:t>
            </a:r>
            <a:r>
              <a:rPr lang="el-GR" sz="1400" b="1" dirty="0" smtClean="0"/>
              <a:t>ενικοί </a:t>
            </a:r>
            <a:r>
              <a:rPr lang="el-GR" sz="1400" b="1" dirty="0" smtClean="0"/>
              <a:t>ή τοπογραφικοί </a:t>
            </a:r>
            <a:r>
              <a:rPr lang="el-GR" sz="1400" b="1" dirty="0" smtClean="0"/>
              <a:t>χάρτες, </a:t>
            </a:r>
            <a:r>
              <a:rPr lang="el-GR" sz="1400" dirty="0" smtClean="0"/>
              <a:t>που περιέχουν γενικές πληροφορίες και  χωρίζονται σε</a:t>
            </a:r>
            <a:r>
              <a:rPr lang="el-GR" sz="1400" b="1" dirty="0" smtClean="0"/>
              <a:t>: </a:t>
            </a:r>
            <a:endParaRPr lang="el-GR" sz="1400" dirty="0" smtClean="0"/>
          </a:p>
          <a:p>
            <a:endParaRPr lang="el-GR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90D0D1-7844-C719-F7D9-0186BC98922A}"/>
              </a:ext>
            </a:extLst>
          </p:cNvPr>
          <p:cNvSpPr txBox="1"/>
          <p:nvPr/>
        </p:nvSpPr>
        <p:spPr>
          <a:xfrm>
            <a:off x="5000628" y="1285860"/>
            <a:ext cx="3929122" cy="116955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l-GR" sz="1400" b="1" dirty="0"/>
              <a:t>Θεματικοί </a:t>
            </a:r>
            <a:r>
              <a:rPr lang="en-US" sz="1400" b="1" dirty="0" smtClean="0"/>
              <a:t> (</a:t>
            </a:r>
            <a:r>
              <a:rPr lang="el-GR" sz="1400" b="1" dirty="0" smtClean="0"/>
              <a:t>ή ειδικοί) </a:t>
            </a:r>
            <a:r>
              <a:rPr lang="el-GR" sz="1400" b="1" dirty="0" smtClean="0"/>
              <a:t>χάρτες</a:t>
            </a:r>
            <a:r>
              <a:rPr lang="el-GR" sz="1400" dirty="0" smtClean="0"/>
              <a:t> οι οποίοι παρουσιάζουν την κατανομή ενός φαινομένου στον χώρο (π.χ. οι κλιματικές περιοχές μιας χώρας, η κατανομή του πληθυσμού στην Ευρώπη κ.ά.) και διακρίνονται </a:t>
            </a:r>
            <a:r>
              <a:rPr lang="el-GR" sz="1400" dirty="0" smtClean="0"/>
              <a:t>σε:</a:t>
            </a:r>
            <a:endParaRPr lang="el-GR" sz="1400" dirty="0" smtClean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1607323" y="750075"/>
            <a:ext cx="1214446" cy="857256"/>
          </a:xfrm>
          <a:prstGeom prst="straightConnector1">
            <a:avLst/>
          </a:prstGeom>
          <a:ln w="50800" cmpd="tri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6357950" y="500042"/>
            <a:ext cx="1000132" cy="714380"/>
          </a:xfrm>
          <a:prstGeom prst="straightConnector1">
            <a:avLst/>
          </a:prstGeom>
          <a:ln w="50800" cmpd="tri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5400000">
            <a:off x="71406" y="2928934"/>
            <a:ext cx="1928826" cy="928694"/>
          </a:xfrm>
          <a:prstGeom prst="straightConnector1">
            <a:avLst/>
          </a:prstGeom>
          <a:ln w="50800" cmpd="tri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1500166" y="3286124"/>
            <a:ext cx="2786082" cy="928694"/>
          </a:xfrm>
          <a:prstGeom prst="straightConnector1">
            <a:avLst/>
          </a:prstGeom>
          <a:ln w="50800" cmpd="tri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71712C8F-7484-2D1F-A57E-0CA5458792FD}"/>
              </a:ext>
            </a:extLst>
          </p:cNvPr>
          <p:cNvSpPr txBox="1"/>
          <p:nvPr/>
        </p:nvSpPr>
        <p:spPr>
          <a:xfrm>
            <a:off x="214282" y="4286256"/>
            <a:ext cx="2000264" cy="1384995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 </a:t>
            </a:r>
            <a:r>
              <a:rPr lang="el-GR" sz="1400" b="1" dirty="0" smtClean="0"/>
              <a:t>Γεωμορφολογικοί </a:t>
            </a:r>
            <a:r>
              <a:rPr lang="el-GR" sz="1400" b="1" dirty="0" smtClean="0"/>
              <a:t>χάρτες, </a:t>
            </a:r>
            <a:r>
              <a:rPr lang="el-GR" sz="1400" dirty="0" smtClean="0"/>
              <a:t>που </a:t>
            </a:r>
            <a:r>
              <a:rPr lang="el-GR" sz="1400" dirty="0" smtClean="0"/>
              <a:t>απεικονίζουν το φυσικό περιβάλλον (π.χ. βουνά, λίμνες κ.ά.) </a:t>
            </a:r>
            <a:endParaRPr lang="el-GR" sz="1400" dirty="0" smtClean="0"/>
          </a:p>
          <a:p>
            <a:endParaRPr lang="el-GR" sz="1400" dirty="0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71712C8F-7484-2D1F-A57E-0CA5458792FD}"/>
              </a:ext>
            </a:extLst>
          </p:cNvPr>
          <p:cNvSpPr txBox="1"/>
          <p:nvPr/>
        </p:nvSpPr>
        <p:spPr>
          <a:xfrm>
            <a:off x="2428860" y="5072074"/>
            <a:ext cx="2357454" cy="1384995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 </a:t>
            </a:r>
            <a:r>
              <a:rPr lang="el-GR" sz="1400" b="1" dirty="0" smtClean="0"/>
              <a:t>Πολιτικοί </a:t>
            </a:r>
            <a:r>
              <a:rPr lang="el-GR" sz="1400" b="1" dirty="0" smtClean="0"/>
              <a:t>χάρτες, </a:t>
            </a:r>
            <a:r>
              <a:rPr lang="el-GR" sz="1400" dirty="0" smtClean="0"/>
              <a:t>που </a:t>
            </a:r>
            <a:r>
              <a:rPr lang="el-GR" sz="1400" dirty="0" smtClean="0"/>
              <a:t>απεικονίζουν </a:t>
            </a:r>
            <a:r>
              <a:rPr lang="el-GR" sz="1400" dirty="0" smtClean="0"/>
              <a:t>το ανθρωπογενές </a:t>
            </a:r>
            <a:r>
              <a:rPr lang="el-GR" sz="1400" dirty="0" smtClean="0"/>
              <a:t>περιβάλλον (π.χ. πόλεις, δρόμους κ.ά.)</a:t>
            </a:r>
          </a:p>
          <a:p>
            <a:endParaRPr lang="el-GR" sz="1400" dirty="0" smtClean="0"/>
          </a:p>
          <a:p>
            <a:endParaRPr lang="el-GR" sz="1400" dirty="0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16200000" flipH="1">
            <a:off x="7750991" y="2821777"/>
            <a:ext cx="1071570" cy="428628"/>
          </a:xfrm>
          <a:prstGeom prst="straightConnector1">
            <a:avLst/>
          </a:prstGeom>
          <a:ln w="50800" cmpd="tri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rot="5400000">
            <a:off x="5857884" y="2786058"/>
            <a:ext cx="857256" cy="285752"/>
          </a:xfrm>
          <a:prstGeom prst="straightConnector1">
            <a:avLst/>
          </a:prstGeom>
          <a:ln w="50800" cmpd="tri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71712C8F-7484-2D1F-A57E-0CA5458792FD}"/>
              </a:ext>
            </a:extLst>
          </p:cNvPr>
          <p:cNvSpPr txBox="1"/>
          <p:nvPr/>
        </p:nvSpPr>
        <p:spPr>
          <a:xfrm>
            <a:off x="5072066" y="3286124"/>
            <a:ext cx="1857388" cy="954107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 </a:t>
            </a:r>
            <a:r>
              <a:rPr lang="el-GR" sz="1400" b="1" dirty="0" smtClean="0"/>
              <a:t>ποσοτικούς χάρτες  </a:t>
            </a:r>
            <a:r>
              <a:rPr lang="el-GR" sz="1400" dirty="0" smtClean="0"/>
              <a:t> όταν </a:t>
            </a:r>
            <a:r>
              <a:rPr lang="el-GR" sz="1400" u="sng" dirty="0" smtClean="0"/>
              <a:t>περιέχουν</a:t>
            </a:r>
            <a:r>
              <a:rPr lang="el-GR" sz="1400" dirty="0" smtClean="0"/>
              <a:t> και </a:t>
            </a:r>
            <a:r>
              <a:rPr lang="el-GR" sz="1400" dirty="0" smtClean="0"/>
              <a:t>αριθμητικά </a:t>
            </a:r>
            <a:r>
              <a:rPr lang="el-GR" sz="1400" dirty="0" smtClean="0"/>
              <a:t>δεδομένα (αριθμούς) </a:t>
            </a:r>
            <a:endParaRPr lang="el-GR" sz="1400" dirty="0"/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xmlns="" id="{71712C8F-7484-2D1F-A57E-0CA5458792FD}"/>
              </a:ext>
            </a:extLst>
          </p:cNvPr>
          <p:cNvSpPr txBox="1"/>
          <p:nvPr/>
        </p:nvSpPr>
        <p:spPr>
          <a:xfrm>
            <a:off x="7286612" y="3429000"/>
            <a:ext cx="1857388" cy="954107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 </a:t>
            </a:r>
            <a:r>
              <a:rPr lang="el-GR" sz="1400" b="1" dirty="0" smtClean="0"/>
              <a:t>ποιοτικούς χάρτες  </a:t>
            </a:r>
            <a:r>
              <a:rPr lang="el-GR" sz="1400" dirty="0" smtClean="0"/>
              <a:t> όταν </a:t>
            </a:r>
            <a:r>
              <a:rPr lang="el-GR" sz="1400" u="sng" dirty="0" smtClean="0"/>
              <a:t>δεν περιέχουν </a:t>
            </a:r>
            <a:r>
              <a:rPr lang="el-GR" sz="1400" dirty="0" smtClean="0"/>
              <a:t>και </a:t>
            </a:r>
            <a:r>
              <a:rPr lang="el-GR" sz="1400" dirty="0" smtClean="0"/>
              <a:t>αριθμητικά </a:t>
            </a:r>
            <a:r>
              <a:rPr lang="el-GR" sz="1400" dirty="0" smtClean="0"/>
              <a:t>δεδομένα (αριθμούς) </a:t>
            </a:r>
            <a:endParaRPr lang="el-GR" sz="1400" dirty="0"/>
          </a:p>
        </p:txBody>
      </p:sp>
      <p:sp>
        <p:nvSpPr>
          <p:cNvPr id="28" name="27 - TextBox"/>
          <p:cNvSpPr txBox="1"/>
          <p:nvPr/>
        </p:nvSpPr>
        <p:spPr>
          <a:xfrm>
            <a:off x="5000628" y="6500834"/>
            <a:ext cx="41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Ακολουθούν παραδείγματα ……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6" grpId="0" animBg="1"/>
      <p:bldP spid="23" grpId="0" animBg="1"/>
      <p:bldP spid="24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1EDEEC-7406-C997-C1C5-C8B95A852199}"/>
              </a:ext>
            </a:extLst>
          </p:cNvPr>
          <p:cNvSpPr txBox="1"/>
          <p:nvPr/>
        </p:nvSpPr>
        <p:spPr>
          <a:xfrm>
            <a:off x="571472" y="260648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Γενικός </a:t>
            </a:r>
            <a:r>
              <a:rPr lang="el-GR" b="1" dirty="0" smtClean="0"/>
              <a:t>ή </a:t>
            </a:r>
            <a:r>
              <a:rPr lang="el-GR" b="1" dirty="0" smtClean="0"/>
              <a:t>τοπογραφικός  χάρτης</a:t>
            </a:r>
            <a:r>
              <a:rPr lang="el-GR" dirty="0" smtClean="0"/>
              <a:t>–   </a:t>
            </a:r>
            <a:r>
              <a:rPr lang="el-GR" sz="2400" b="1" dirty="0" smtClean="0">
                <a:solidFill>
                  <a:srgbClr val="FF0000"/>
                </a:solidFill>
              </a:rPr>
              <a:t>Γεωμορφολογικός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AE7AC715-0B40-224B-1B16-6EC6D56D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1011"/>
            <a:ext cx="2308738" cy="242670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F09C8F36-3F58-5CA0-EF4C-85386BCB1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073" y="2467713"/>
            <a:ext cx="8764081" cy="4390288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785786" y="1071546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</a:t>
            </a:r>
            <a:r>
              <a:rPr lang="el-GR" dirty="0" smtClean="0"/>
              <a:t>γεωμορφολογικός  χάρτης  ,  </a:t>
            </a:r>
            <a:r>
              <a:rPr lang="el-GR" dirty="0" smtClean="0"/>
              <a:t>απεικονίζει το φυσικό περιβάλλον του τόπου,  όπως βουνά, ποτάμια, θάλασσες ,  πεδιάδες κ.α.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104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CECD1601-28D1-A2EE-9BC7-2DA707E26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00108"/>
            <a:ext cx="8029217" cy="5286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1EDEEC-7406-C997-C1C5-C8B95A852199}"/>
              </a:ext>
            </a:extLst>
          </p:cNvPr>
          <p:cNvSpPr txBox="1"/>
          <p:nvPr/>
        </p:nvSpPr>
        <p:spPr>
          <a:xfrm>
            <a:off x="785786" y="142852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Γενικός </a:t>
            </a:r>
            <a:r>
              <a:rPr lang="el-GR" b="1" dirty="0" smtClean="0"/>
              <a:t>ή </a:t>
            </a:r>
            <a:r>
              <a:rPr lang="el-GR" b="1" dirty="0" smtClean="0"/>
              <a:t>τοπογραφικός  χάρτης</a:t>
            </a:r>
            <a:r>
              <a:rPr lang="el-GR" dirty="0" smtClean="0"/>
              <a:t>–   </a:t>
            </a:r>
            <a:r>
              <a:rPr lang="el-GR" sz="2400" b="1" dirty="0" smtClean="0">
                <a:solidFill>
                  <a:srgbClr val="FF0000"/>
                </a:solidFill>
              </a:rPr>
              <a:t>Γεωμορφολογικός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452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55680AD3-E9B8-8338-F386-608211490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512818" cy="4824536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DA1EDEEC-7406-C997-C1C5-C8B95A852199}"/>
              </a:ext>
            </a:extLst>
          </p:cNvPr>
          <p:cNvSpPr txBox="1"/>
          <p:nvPr/>
        </p:nvSpPr>
        <p:spPr>
          <a:xfrm>
            <a:off x="714348" y="285728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Γενικός ή τοπογραφικός  χάρτης</a:t>
            </a:r>
            <a:r>
              <a:rPr lang="el-GR" dirty="0" smtClean="0"/>
              <a:t>–    </a:t>
            </a:r>
            <a:r>
              <a:rPr lang="el-GR" sz="2400" b="1" dirty="0" smtClean="0">
                <a:solidFill>
                  <a:srgbClr val="FF0000"/>
                </a:solidFill>
              </a:rPr>
              <a:t>Πολιτικός</a:t>
            </a:r>
            <a:r>
              <a:rPr lang="el-GR" dirty="0" smtClean="0"/>
              <a:t>   </a:t>
            </a:r>
            <a:r>
              <a:rPr lang="el-GR" sz="2400" b="1" dirty="0" smtClean="0">
                <a:solidFill>
                  <a:srgbClr val="FF0000"/>
                </a:solidFill>
              </a:rPr>
              <a:t>Χάρτης    </a:t>
            </a:r>
          </a:p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214546" y="85723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πολιτικός χάρτης ,  απεικονίζει το ανθρωπογενές περιβάλλον , όπως χώρες, πόλεις, σύνορα κρατών  κ.α.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210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1689164A-1618-4E05-13B8-215519B9C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9" y="1340768"/>
            <a:ext cx="8360383" cy="5358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C4CDFC-560F-23EF-6055-7619847B4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9675" y="50230"/>
            <a:ext cx="1165278" cy="118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DA1EDEEC-7406-C997-C1C5-C8B95A852199}"/>
              </a:ext>
            </a:extLst>
          </p:cNvPr>
          <p:cNvSpPr txBox="1"/>
          <p:nvPr/>
        </p:nvSpPr>
        <p:spPr>
          <a:xfrm>
            <a:off x="714348" y="285728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Γενικός ή τοπογραφικός  χάρτης</a:t>
            </a:r>
            <a:r>
              <a:rPr lang="el-GR" dirty="0" smtClean="0"/>
              <a:t>–    </a:t>
            </a:r>
            <a:r>
              <a:rPr lang="el-GR" sz="2400" b="1" dirty="0" smtClean="0">
                <a:solidFill>
                  <a:srgbClr val="FF0000"/>
                </a:solidFill>
              </a:rPr>
              <a:t>Πολιτικός</a:t>
            </a:r>
            <a:r>
              <a:rPr lang="el-GR" dirty="0" smtClean="0"/>
              <a:t>   </a:t>
            </a:r>
            <a:r>
              <a:rPr lang="el-GR" sz="2400" b="1" dirty="0" smtClean="0">
                <a:solidFill>
                  <a:srgbClr val="FF0000"/>
                </a:solidFill>
              </a:rPr>
              <a:t>Χάρτης    </a:t>
            </a:r>
          </a:p>
          <a:p>
            <a:r>
              <a:rPr lang="el-GR" dirty="0" smtClean="0"/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713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346</Words>
  <Application>Microsoft Office PowerPoint</Application>
  <PresentationFormat>Προβολή στην οθόνη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28</cp:revision>
  <dcterms:created xsi:type="dcterms:W3CDTF">2022-09-11T12:56:54Z</dcterms:created>
  <dcterms:modified xsi:type="dcterms:W3CDTF">2024-11-03T12:56:40Z</dcterms:modified>
</cp:coreProperties>
</file>