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6642" y="142852"/>
            <a:ext cx="483827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14282" y="2357430"/>
            <a:ext cx="36433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Στην Ελλάδα οι σεισμοί κοστίζουν κάθε χρόνο,  κατά μέσο όρο 1 δισεκατομμύριο ευρώ. 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Ευτυχώς οι περισσότεροι σεισμοί στην Ελλάδα γίνονται στη θάλασσα και έτσι  έχουμε μικρό αριθμό  θυμάτων, σε αυτό βέβαια συμβάλλει και η αντισεισμική κατασκευή των σπιτιών.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00372"/>
            <a:ext cx="5500694" cy="367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500034" y="285728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Σίγουρα τα ηφαίστεια προκαλούν πολλά προβλήματα στους </a:t>
            </a:r>
            <a:r>
              <a:rPr lang="el-GR" sz="2000" dirty="0" smtClean="0"/>
              <a:t>ανθρώπους,  </a:t>
            </a:r>
            <a:r>
              <a:rPr lang="el-GR" sz="2000" dirty="0" smtClean="0"/>
              <a:t>ωστόσο τα ηφαίστεια προσφέρουν και αρκετά πλεονεκτήματα όπως </a:t>
            </a:r>
            <a:r>
              <a:rPr lang="el-GR" sz="2000" dirty="0" smtClean="0"/>
              <a:t>:</a:t>
            </a:r>
            <a:endParaRPr lang="el-GR" sz="2000" dirty="0" smtClean="0"/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el-GR" sz="2000" dirty="0" smtClean="0"/>
              <a:t>Τουρισμός 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el-GR" sz="2000" dirty="0" smtClean="0"/>
              <a:t>Ε</a:t>
            </a:r>
            <a:r>
              <a:rPr lang="el-GR" sz="2000" dirty="0" smtClean="0"/>
              <a:t>ξόρυξη ηφαιστειογενών </a:t>
            </a:r>
            <a:r>
              <a:rPr lang="el-GR" sz="2000" dirty="0" smtClean="0"/>
              <a:t>ορυκτών </a:t>
            </a:r>
            <a:r>
              <a:rPr lang="el-GR" sz="2000" dirty="0" smtClean="0"/>
              <a:t>(</a:t>
            </a:r>
            <a:r>
              <a:rPr lang="el-GR" sz="2000" dirty="0" err="1" smtClean="0"/>
              <a:t>μπετονίτης</a:t>
            </a:r>
            <a:r>
              <a:rPr lang="el-GR" sz="2000" dirty="0" smtClean="0"/>
              <a:t>, ελαφρόπετρα κ.α.)</a:t>
            </a:r>
            <a:endParaRPr lang="el-GR" sz="2000" dirty="0" smtClean="0"/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el-GR" sz="2000" dirty="0" smtClean="0"/>
              <a:t>Ε</a:t>
            </a:r>
            <a:r>
              <a:rPr lang="el-GR" sz="2000" dirty="0" smtClean="0"/>
              <a:t>ύφορα </a:t>
            </a:r>
            <a:r>
              <a:rPr lang="el-GR" sz="2000" dirty="0" smtClean="0"/>
              <a:t>εδάφη για γεωργικές </a:t>
            </a:r>
            <a:r>
              <a:rPr lang="el-GR" sz="2000" dirty="0" smtClean="0"/>
              <a:t>καλλιέργειες. </a:t>
            </a:r>
            <a:endParaRPr lang="el-GR" sz="2000" dirty="0" smtClean="0"/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el-GR" sz="2000" dirty="0" smtClean="0"/>
              <a:t>Ιαματικά </a:t>
            </a:r>
            <a:r>
              <a:rPr lang="el-GR" sz="2000" dirty="0" smtClean="0"/>
              <a:t>λουτρά. </a:t>
            </a:r>
            <a:endParaRPr lang="el-GR" sz="2000" dirty="0" smtClean="0"/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el-GR" sz="2000" dirty="0" smtClean="0"/>
              <a:t>Γ</a:t>
            </a:r>
            <a:r>
              <a:rPr lang="el-GR" sz="2000" dirty="0" smtClean="0"/>
              <a:t>εωθερμική </a:t>
            </a:r>
            <a:r>
              <a:rPr lang="el-GR" sz="2000" dirty="0" smtClean="0"/>
              <a:t>ενέργεια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-24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 rot="19942729">
            <a:off x="233978" y="1762525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Κώνος ηφαιστείου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143248"/>
            <a:ext cx="51339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4000496" y="1000108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 ο κώνος ηφαιστείου (ή μέρος αυτού) </a:t>
            </a:r>
            <a:r>
              <a:rPr lang="el-GR" dirty="0" smtClean="0"/>
              <a:t>υποχωρήσει,  </a:t>
            </a:r>
            <a:r>
              <a:rPr lang="el-GR" dirty="0" smtClean="0"/>
              <a:t>τότε δημιουργείται μια </a:t>
            </a:r>
            <a:r>
              <a:rPr lang="el-GR" dirty="0" smtClean="0"/>
              <a:t>κοιλότητα (</a:t>
            </a:r>
            <a:r>
              <a:rPr lang="el-GR" dirty="0" smtClean="0"/>
              <a:t>σαν μεγάλη λακκούβα). Αυτή η κοιλότητα ονομάζεται </a:t>
            </a:r>
            <a:r>
              <a:rPr lang="el-GR" dirty="0" smtClean="0"/>
              <a:t>καλντέρα.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5786446" y="4786322"/>
            <a:ext cx="1396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καλντέρα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0"/>
            <a:ext cx="454269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143504" y="157161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Μερικές φορές (ανάλογα την περιοχή) οι καλντέρες γεμίζουν με νερό , όπως φαίνεται στη παρακάτω εικόνα.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2000232" y="1357298"/>
            <a:ext cx="1396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καλντέρα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14686"/>
            <a:ext cx="46767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5429256" y="4286256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Καλντέρα με νερό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179"/>
            <a:ext cx="6436267" cy="449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48" y="0"/>
            <a:ext cx="3857652" cy="22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rot="5400000" flipH="1" flipV="1">
            <a:off x="2178827" y="2464587"/>
            <a:ext cx="4929222" cy="1571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500694" y="28572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Σαντορίνη</a:t>
            </a: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2428860" cy="18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Ευθύγραμμο βέλος σύνδεσης"/>
          <p:cNvCxnSpPr/>
          <p:nvPr/>
        </p:nvCxnSpPr>
        <p:spPr>
          <a:xfrm rot="16200000" flipV="1">
            <a:off x="428580" y="2071694"/>
            <a:ext cx="4857784" cy="22859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1785918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Σαντορίνη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5143504" y="1571612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Μερικές φορές (ανάλογα την περιοχή) οι καλντέρες γεμίζουν με νερό , όπως φαίνεται στη παρακάτω </a:t>
            </a:r>
            <a:r>
              <a:rPr lang="el-GR" dirty="0" smtClean="0"/>
              <a:t>εικόνα,  </a:t>
            </a:r>
            <a:r>
              <a:rPr lang="el-GR" dirty="0" smtClean="0"/>
              <a:t>η καλντέρα </a:t>
            </a:r>
            <a:r>
              <a:rPr lang="el-GR" dirty="0" smtClean="0"/>
              <a:t>στο νησί </a:t>
            </a:r>
            <a:r>
              <a:rPr lang="el-GR" dirty="0" smtClean="0"/>
              <a:t>της </a:t>
            </a:r>
            <a:r>
              <a:rPr lang="el-GR" dirty="0" smtClean="0"/>
              <a:t>Σαντορίνης, έχει καλυφθεί από την θάλασσα.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670766"/>
            <a:ext cx="4286280" cy="318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47735"/>
            <a:ext cx="1928794" cy="181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3857652" cy="22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2844"/>
            <a:ext cx="6019102" cy="364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1285852" y="2143116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Το 1620 </a:t>
            </a:r>
            <a:r>
              <a:rPr lang="el-GR" sz="2000" dirty="0" err="1" smtClean="0"/>
              <a:t>π.Χ.</a:t>
            </a:r>
            <a:r>
              <a:rPr lang="el-GR" sz="2000" dirty="0" smtClean="0"/>
              <a:t> </a:t>
            </a:r>
            <a:r>
              <a:rPr lang="el-GR" sz="2000" dirty="0" smtClean="0"/>
              <a:t>π</a:t>
            </a:r>
            <a:r>
              <a:rPr lang="el-GR" sz="2000" dirty="0" smtClean="0"/>
              <a:t>ερίπου  έχουμε </a:t>
            </a:r>
            <a:r>
              <a:rPr lang="el-GR" sz="2000" dirty="0" smtClean="0"/>
              <a:t>έκρηξη του ηφαιστείου Σαντορίνης, από την έκρηξη του </a:t>
            </a:r>
            <a:r>
              <a:rPr lang="el-GR" sz="2000" b="1" dirty="0" smtClean="0"/>
              <a:t>ηφαιστείου της Σαντορίνης </a:t>
            </a:r>
            <a:r>
              <a:rPr lang="el-GR" sz="2000" dirty="0" smtClean="0"/>
              <a:t>δημιουργήθηκε η μεγαλύτερη </a:t>
            </a:r>
            <a:r>
              <a:rPr lang="el-GR" sz="2000" dirty="0" smtClean="0"/>
              <a:t>καλντέρα </a:t>
            </a:r>
            <a:r>
              <a:rPr lang="el-GR" sz="2000" dirty="0" smtClean="0"/>
              <a:t>στη γη.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5143504" y="157161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Μερικές φορές (ανάλογα την περιοχή) οι καλντέρες γεμίζουν με νερό , όπως φαίνεται στη παρακάτω εικόνα.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5150" y="5200650"/>
            <a:ext cx="2228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47735"/>
            <a:ext cx="1928794" cy="181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7107" y="0"/>
            <a:ext cx="529389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785918" y="3571876"/>
            <a:ext cx="635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Σήμερα</a:t>
            </a:r>
            <a:r>
              <a:rPr lang="el-GR" sz="2000" dirty="0" smtClean="0"/>
              <a:t> η </a:t>
            </a:r>
            <a:r>
              <a:rPr lang="el-GR" sz="2000" b="1" dirty="0" smtClean="0"/>
              <a:t>Σαντορίνη</a:t>
            </a:r>
            <a:r>
              <a:rPr lang="el-GR" sz="2000" dirty="0" smtClean="0"/>
              <a:t> είναι πλούσια σε ορυκτά </a:t>
            </a:r>
            <a:r>
              <a:rPr lang="el-GR" sz="2000" dirty="0" smtClean="0"/>
              <a:t>(π.χ</a:t>
            </a:r>
            <a:r>
              <a:rPr lang="el-GR" sz="2000" dirty="0" smtClean="0"/>
              <a:t>. </a:t>
            </a:r>
            <a:r>
              <a:rPr lang="el-GR" sz="2000" dirty="0" smtClean="0"/>
              <a:t>ελαφρόπετρα), ενώ </a:t>
            </a:r>
            <a:r>
              <a:rPr lang="el-GR" sz="2000" dirty="0" smtClean="0"/>
              <a:t>είναι ένας από τους πιο δημοφιλείς </a:t>
            </a:r>
            <a:r>
              <a:rPr lang="el-GR" sz="2000" dirty="0" smtClean="0"/>
              <a:t>παγκοσμίως  </a:t>
            </a:r>
            <a:r>
              <a:rPr lang="el-GR" sz="2000" dirty="0" smtClean="0"/>
              <a:t>τουριστικούς προορισμούς.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627" y="2428868"/>
            <a:ext cx="6627373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57158" y="0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Το </a:t>
            </a:r>
            <a:r>
              <a:rPr lang="el-GR" sz="2000" b="1" dirty="0" smtClean="0"/>
              <a:t>79 </a:t>
            </a:r>
            <a:r>
              <a:rPr lang="el-GR" sz="2000" b="1" dirty="0" err="1" smtClean="0"/>
              <a:t>μ.Χ</a:t>
            </a:r>
            <a:r>
              <a:rPr lang="el-GR" sz="2000" dirty="0" smtClean="0"/>
              <a:t>. στην </a:t>
            </a:r>
            <a:r>
              <a:rPr lang="el-GR" sz="2000" dirty="0" smtClean="0"/>
              <a:t>Ιταλία </a:t>
            </a:r>
            <a:r>
              <a:rPr lang="el-GR" sz="2000" dirty="0" smtClean="0"/>
              <a:t>έχουμε </a:t>
            </a:r>
            <a:r>
              <a:rPr lang="el-GR" sz="2000" dirty="0" smtClean="0"/>
              <a:t>έκρηξη του ηφαιστείου </a:t>
            </a:r>
            <a:r>
              <a:rPr lang="el-GR" sz="2000" b="1" dirty="0" smtClean="0"/>
              <a:t>Β</a:t>
            </a:r>
            <a:r>
              <a:rPr lang="el-GR" sz="2000" b="1" dirty="0" smtClean="0"/>
              <a:t>εζούβιος</a:t>
            </a:r>
            <a:r>
              <a:rPr lang="el-GR" sz="2000" dirty="0" smtClean="0"/>
              <a:t>.</a:t>
            </a:r>
          </a:p>
          <a:p>
            <a:endParaRPr lang="el-GR" sz="2000" dirty="0" smtClean="0"/>
          </a:p>
          <a:p>
            <a:r>
              <a:rPr lang="el-GR" sz="2000" dirty="0" smtClean="0"/>
              <a:t> Η έκρηξη </a:t>
            </a:r>
            <a:r>
              <a:rPr lang="el-GR" sz="2000" dirty="0" smtClean="0"/>
              <a:t>αυτή άφησε πίσω της χιλιάδες </a:t>
            </a:r>
            <a:r>
              <a:rPr lang="el-GR" sz="2000" dirty="0" smtClean="0"/>
              <a:t>νεκρούς,  </a:t>
            </a:r>
            <a:r>
              <a:rPr lang="el-GR" sz="2000" dirty="0" smtClean="0"/>
              <a:t>και μερικές πόλεις θάφτηκαν στην ηφαιστειακή </a:t>
            </a:r>
            <a:r>
              <a:rPr lang="el-GR" sz="2000" dirty="0" smtClean="0"/>
              <a:t>στάχτη,  </a:t>
            </a:r>
            <a:r>
              <a:rPr lang="el-GR" sz="2000" dirty="0" smtClean="0"/>
              <a:t>μία τέτοια πόλη ήταν και η </a:t>
            </a:r>
            <a:r>
              <a:rPr lang="el-GR" sz="2000" b="1" dirty="0" smtClean="0"/>
              <a:t>Πομπηία</a:t>
            </a:r>
            <a:r>
              <a:rPr lang="el-GR" sz="2000" dirty="0" smtClean="0"/>
              <a:t>.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19647"/>
            <a:ext cx="2569048" cy="20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5143504" y="5715016"/>
            <a:ext cx="2098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Πομπηία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929190" y="4286256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Βεζούβιος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039" y="1714489"/>
            <a:ext cx="7639183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00034" y="428604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Σήμερα η Πομπηία </a:t>
            </a:r>
            <a:r>
              <a:rPr lang="el-GR" sz="2000" dirty="0" smtClean="0"/>
              <a:t>δέχεται περίπου 2 εκατομμύρια </a:t>
            </a:r>
            <a:r>
              <a:rPr lang="el-GR" sz="2000" dirty="0" smtClean="0"/>
              <a:t>τουρίστες, </a:t>
            </a:r>
            <a:r>
              <a:rPr lang="el-GR" sz="2000" dirty="0" smtClean="0"/>
              <a:t>κάθε χρόνο ενώ τα εδάφη γύρω από το ηφαίστειο </a:t>
            </a:r>
            <a:r>
              <a:rPr lang="el-GR" sz="2000" dirty="0" smtClean="0"/>
              <a:t>Β</a:t>
            </a:r>
            <a:r>
              <a:rPr lang="el-GR" sz="2000" dirty="0" smtClean="0"/>
              <a:t>εζούβιος,  </a:t>
            </a:r>
            <a:r>
              <a:rPr lang="el-GR" sz="2000" dirty="0" smtClean="0"/>
              <a:t>είναι </a:t>
            </a:r>
            <a:r>
              <a:rPr lang="el-GR" sz="2000" dirty="0" smtClean="0"/>
              <a:t>αρκετά  εύφορα.</a:t>
            </a:r>
            <a:endParaRPr lang="en-US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3143240" y="3214686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Βεζούβιος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214942" y="5357826"/>
            <a:ext cx="2098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Πομπηία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300</Words>
  <PresentationFormat>Προβολή στην οθόνη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Panorea</cp:lastModifiedBy>
  <cp:revision>30</cp:revision>
  <dcterms:created xsi:type="dcterms:W3CDTF">2022-11-30T03:43:00Z</dcterms:created>
  <dcterms:modified xsi:type="dcterms:W3CDTF">2022-12-02T06:53:12Z</dcterms:modified>
</cp:coreProperties>
</file>