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89" r:id="rId3"/>
    <p:sldId id="290" r:id="rId4"/>
    <p:sldId id="291" r:id="rId5"/>
    <p:sldId id="292" r:id="rId6"/>
    <p:sldId id="287" r:id="rId7"/>
    <p:sldId id="282" r:id="rId8"/>
    <p:sldId id="283" r:id="rId9"/>
    <p:sldId id="288" r:id="rId10"/>
    <p:sldId id="284" r:id="rId11"/>
    <p:sldId id="286" r:id="rId12"/>
    <p:sldId id="28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13" autoAdjust="0"/>
  </p:normalViewPr>
  <p:slideViewPr>
    <p:cSldViewPr>
      <p:cViewPr>
        <p:scale>
          <a:sx n="64" d="100"/>
          <a:sy n="64" d="100"/>
        </p:scale>
        <p:origin x="-1834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AAA1-EB96-4ABD-83FA-0724F3AAA01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91897-FCA9-455D-94BC-DBF8A780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1897-FCA9-455D-94BC-DBF8A780B2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500166" y="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Χώρες από  τις οποίες περνάει  ο  Δούναβης.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 rot="17725901">
            <a:off x="7095241" y="48956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Μαύρη      θάλασσα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3286" y="3857628"/>
            <a:ext cx="576071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143108" y="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Βόλγας</a:t>
            </a:r>
            <a:endParaRPr lang="en-US" sz="2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28596" y="785794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Είναι το μεγαλύτερο ποτάμι της Ευρώπης, βρίσκεται στη Ρωσία , ενώ στις όχθες του υπάρχουν δεκάδες ρωσικές πόλεις.</a:t>
            </a:r>
          </a:p>
          <a:p>
            <a:endParaRPr lang="el-GR" sz="2000" dirty="0" smtClean="0"/>
          </a:p>
          <a:p>
            <a:r>
              <a:rPr lang="el-GR" sz="2000" dirty="0" smtClean="0"/>
              <a:t>Κατά μήκος του Βόλγα έχουν κατασκευαστεί φράγματα για παραγωγή ηλεκτρικού ρεύματος.</a:t>
            </a:r>
          </a:p>
          <a:p>
            <a:r>
              <a:rPr lang="el-GR" sz="2000" dirty="0" smtClean="0"/>
              <a:t> Επίσης οι ρώσοι έχουν δημιουργήσει στο Βόλγα, τεχνητές λίμνες  που χρησιμεύουν ως αποθήκες γλυκού νερού.</a:t>
            </a:r>
          </a:p>
          <a:p>
            <a:endParaRPr lang="en-US" sz="2000" dirty="0"/>
          </a:p>
        </p:txBody>
      </p:sp>
      <p:sp>
        <p:nvSpPr>
          <p:cNvPr id="10" name="9 - Ορθογώνιο"/>
          <p:cNvSpPr/>
          <p:nvPr/>
        </p:nvSpPr>
        <p:spPr>
          <a:xfrm>
            <a:off x="428596" y="4286256"/>
            <a:ext cx="2428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Δυστυχώς, για αρκετούς μήνες το χειμώνα παγώνει και δυσκολεύονται οι μεταφορές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600076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3778211" y="1947107"/>
            <a:ext cx="1070880" cy="674663"/>
          </a:xfrm>
          <a:custGeom>
            <a:avLst/>
            <a:gdLst>
              <a:gd name="connsiteX0" fmla="*/ 211898 w 1070880"/>
              <a:gd name="connsiteY0" fmla="*/ 34093 h 674663"/>
              <a:gd name="connsiteX1" fmla="*/ 73353 w 1070880"/>
              <a:gd name="connsiteY1" fmla="*/ 34093 h 674663"/>
              <a:gd name="connsiteX2" fmla="*/ 4080 w 1070880"/>
              <a:gd name="connsiteY2" fmla="*/ 47948 h 674663"/>
              <a:gd name="connsiteX3" fmla="*/ 45644 w 1070880"/>
              <a:gd name="connsiteY3" fmla="*/ 117220 h 674663"/>
              <a:gd name="connsiteX4" fmla="*/ 142625 w 1070880"/>
              <a:gd name="connsiteY4" fmla="*/ 228057 h 674663"/>
              <a:gd name="connsiteX5" fmla="*/ 184189 w 1070880"/>
              <a:gd name="connsiteY5" fmla="*/ 352748 h 674663"/>
              <a:gd name="connsiteX6" fmla="*/ 198044 w 1070880"/>
              <a:gd name="connsiteY6" fmla="*/ 394311 h 674663"/>
              <a:gd name="connsiteX7" fmla="*/ 225753 w 1070880"/>
              <a:gd name="connsiteY7" fmla="*/ 505148 h 674663"/>
              <a:gd name="connsiteX8" fmla="*/ 281171 w 1070880"/>
              <a:gd name="connsiteY8" fmla="*/ 588275 h 674663"/>
              <a:gd name="connsiteX9" fmla="*/ 405862 w 1070880"/>
              <a:gd name="connsiteY9" fmla="*/ 643693 h 674663"/>
              <a:gd name="connsiteX10" fmla="*/ 447425 w 1070880"/>
              <a:gd name="connsiteY10" fmla="*/ 657548 h 674663"/>
              <a:gd name="connsiteX11" fmla="*/ 488989 w 1070880"/>
              <a:gd name="connsiteY11" fmla="*/ 671402 h 674663"/>
              <a:gd name="connsiteX12" fmla="*/ 613680 w 1070880"/>
              <a:gd name="connsiteY12" fmla="*/ 629838 h 674663"/>
              <a:gd name="connsiteX13" fmla="*/ 599825 w 1070880"/>
              <a:gd name="connsiteY13" fmla="*/ 588275 h 674663"/>
              <a:gd name="connsiteX14" fmla="*/ 516698 w 1070880"/>
              <a:gd name="connsiteY14" fmla="*/ 560566 h 674663"/>
              <a:gd name="connsiteX15" fmla="*/ 488989 w 1070880"/>
              <a:gd name="connsiteY15" fmla="*/ 519002 h 674663"/>
              <a:gd name="connsiteX16" fmla="*/ 461280 w 1070880"/>
              <a:gd name="connsiteY16" fmla="*/ 435875 h 674663"/>
              <a:gd name="connsiteX17" fmla="*/ 502844 w 1070880"/>
              <a:gd name="connsiteY17" fmla="*/ 408166 h 674663"/>
              <a:gd name="connsiteX18" fmla="*/ 627534 w 1070880"/>
              <a:gd name="connsiteY18" fmla="*/ 422020 h 674663"/>
              <a:gd name="connsiteX19" fmla="*/ 710662 w 1070880"/>
              <a:gd name="connsiteY19" fmla="*/ 449729 h 674663"/>
              <a:gd name="connsiteX20" fmla="*/ 793789 w 1070880"/>
              <a:gd name="connsiteY20" fmla="*/ 491293 h 674663"/>
              <a:gd name="connsiteX21" fmla="*/ 835353 w 1070880"/>
              <a:gd name="connsiteY21" fmla="*/ 297329 h 674663"/>
              <a:gd name="connsiteX22" fmla="*/ 876916 w 1070880"/>
              <a:gd name="connsiteY22" fmla="*/ 283475 h 674663"/>
              <a:gd name="connsiteX23" fmla="*/ 973898 w 1070880"/>
              <a:gd name="connsiteY23" fmla="*/ 255766 h 674663"/>
              <a:gd name="connsiteX24" fmla="*/ 1029316 w 1070880"/>
              <a:gd name="connsiteY24" fmla="*/ 172638 h 674663"/>
              <a:gd name="connsiteX25" fmla="*/ 1070880 w 1070880"/>
              <a:gd name="connsiteY25" fmla="*/ 34093 h 674663"/>
              <a:gd name="connsiteX26" fmla="*/ 1029316 w 1070880"/>
              <a:gd name="connsiteY26" fmla="*/ 6384 h 674663"/>
              <a:gd name="connsiteX27" fmla="*/ 946189 w 1070880"/>
              <a:gd name="connsiteY27" fmla="*/ 47948 h 674663"/>
              <a:gd name="connsiteX28" fmla="*/ 890771 w 1070880"/>
              <a:gd name="connsiteY28" fmla="*/ 103366 h 674663"/>
              <a:gd name="connsiteX29" fmla="*/ 807644 w 1070880"/>
              <a:gd name="connsiteY29" fmla="*/ 158784 h 674663"/>
              <a:gd name="connsiteX30" fmla="*/ 488989 w 1070880"/>
              <a:gd name="connsiteY30" fmla="*/ 144929 h 674663"/>
              <a:gd name="connsiteX31" fmla="*/ 392007 w 1070880"/>
              <a:gd name="connsiteY31" fmla="*/ 131075 h 674663"/>
              <a:gd name="connsiteX32" fmla="*/ 295025 w 1070880"/>
              <a:gd name="connsiteY32" fmla="*/ 103366 h 674663"/>
              <a:gd name="connsiteX33" fmla="*/ 170334 w 1070880"/>
              <a:gd name="connsiteY33" fmla="*/ 89511 h 674663"/>
              <a:gd name="connsiteX34" fmla="*/ 142625 w 1070880"/>
              <a:gd name="connsiteY34" fmla="*/ 20238 h 6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0880" h="674663">
                <a:moveTo>
                  <a:pt x="211898" y="34093"/>
                </a:moveTo>
                <a:cubicBezTo>
                  <a:pt x="117995" y="65395"/>
                  <a:pt x="232551" y="34093"/>
                  <a:pt x="73353" y="34093"/>
                </a:cubicBezTo>
                <a:cubicBezTo>
                  <a:pt x="49805" y="34093"/>
                  <a:pt x="27171" y="43330"/>
                  <a:pt x="4080" y="47948"/>
                </a:cubicBezTo>
                <a:cubicBezTo>
                  <a:pt x="30570" y="127420"/>
                  <a:pt x="0" y="56361"/>
                  <a:pt x="45644" y="117220"/>
                </a:cubicBezTo>
                <a:cubicBezTo>
                  <a:pt x="126464" y="224980"/>
                  <a:pt x="65270" y="176486"/>
                  <a:pt x="142625" y="228057"/>
                </a:cubicBezTo>
                <a:lnTo>
                  <a:pt x="184189" y="352748"/>
                </a:lnTo>
                <a:cubicBezTo>
                  <a:pt x="188807" y="366602"/>
                  <a:pt x="195180" y="379991"/>
                  <a:pt x="198044" y="394311"/>
                </a:cubicBezTo>
                <a:cubicBezTo>
                  <a:pt x="201883" y="413508"/>
                  <a:pt x="212438" y="481182"/>
                  <a:pt x="225753" y="505148"/>
                </a:cubicBezTo>
                <a:cubicBezTo>
                  <a:pt x="241926" y="534259"/>
                  <a:pt x="253462" y="569802"/>
                  <a:pt x="281171" y="588275"/>
                </a:cubicBezTo>
                <a:cubicBezTo>
                  <a:pt x="347038" y="632187"/>
                  <a:pt x="306936" y="610717"/>
                  <a:pt x="405862" y="643693"/>
                </a:cubicBezTo>
                <a:lnTo>
                  <a:pt x="447425" y="657548"/>
                </a:lnTo>
                <a:lnTo>
                  <a:pt x="488989" y="671402"/>
                </a:lnTo>
                <a:cubicBezTo>
                  <a:pt x="494316" y="670641"/>
                  <a:pt x="604715" y="674663"/>
                  <a:pt x="613680" y="629838"/>
                </a:cubicBezTo>
                <a:cubicBezTo>
                  <a:pt x="616544" y="615518"/>
                  <a:pt x="611709" y="596763"/>
                  <a:pt x="599825" y="588275"/>
                </a:cubicBezTo>
                <a:cubicBezTo>
                  <a:pt x="576057" y="571298"/>
                  <a:pt x="516698" y="560566"/>
                  <a:pt x="516698" y="560566"/>
                </a:cubicBezTo>
                <a:cubicBezTo>
                  <a:pt x="507462" y="546711"/>
                  <a:pt x="495752" y="534218"/>
                  <a:pt x="488989" y="519002"/>
                </a:cubicBezTo>
                <a:cubicBezTo>
                  <a:pt x="477127" y="492312"/>
                  <a:pt x="461280" y="435875"/>
                  <a:pt x="461280" y="435875"/>
                </a:cubicBezTo>
                <a:cubicBezTo>
                  <a:pt x="475135" y="426639"/>
                  <a:pt x="486250" y="409549"/>
                  <a:pt x="502844" y="408166"/>
                </a:cubicBezTo>
                <a:cubicBezTo>
                  <a:pt x="544519" y="404693"/>
                  <a:pt x="586527" y="413819"/>
                  <a:pt x="627534" y="422020"/>
                </a:cubicBezTo>
                <a:cubicBezTo>
                  <a:pt x="656175" y="427748"/>
                  <a:pt x="682953" y="440492"/>
                  <a:pt x="710662" y="449729"/>
                </a:cubicBezTo>
                <a:cubicBezTo>
                  <a:pt x="768019" y="468848"/>
                  <a:pt x="740076" y="455485"/>
                  <a:pt x="793789" y="491293"/>
                </a:cubicBezTo>
                <a:cubicBezTo>
                  <a:pt x="876538" y="367168"/>
                  <a:pt x="738059" y="589210"/>
                  <a:pt x="835353" y="297329"/>
                </a:cubicBezTo>
                <a:cubicBezTo>
                  <a:pt x="839971" y="283475"/>
                  <a:pt x="862874" y="287487"/>
                  <a:pt x="876916" y="283475"/>
                </a:cubicBezTo>
                <a:cubicBezTo>
                  <a:pt x="998700" y="248680"/>
                  <a:pt x="874236" y="288985"/>
                  <a:pt x="973898" y="255766"/>
                </a:cubicBezTo>
                <a:cubicBezTo>
                  <a:pt x="992371" y="228057"/>
                  <a:pt x="1018785" y="204231"/>
                  <a:pt x="1029316" y="172638"/>
                </a:cubicBezTo>
                <a:cubicBezTo>
                  <a:pt x="1063046" y="71447"/>
                  <a:pt x="1049941" y="117847"/>
                  <a:pt x="1070880" y="34093"/>
                </a:cubicBezTo>
                <a:cubicBezTo>
                  <a:pt x="1057025" y="24857"/>
                  <a:pt x="1045800" y="8739"/>
                  <a:pt x="1029316" y="6384"/>
                </a:cubicBezTo>
                <a:cubicBezTo>
                  <a:pt x="984631" y="0"/>
                  <a:pt x="971306" y="22830"/>
                  <a:pt x="946189" y="47948"/>
                </a:cubicBezTo>
                <a:cubicBezTo>
                  <a:pt x="922678" y="118479"/>
                  <a:pt x="951226" y="69779"/>
                  <a:pt x="890771" y="103366"/>
                </a:cubicBezTo>
                <a:cubicBezTo>
                  <a:pt x="861660" y="119539"/>
                  <a:pt x="807644" y="158784"/>
                  <a:pt x="807644" y="158784"/>
                </a:cubicBezTo>
                <a:cubicBezTo>
                  <a:pt x="701426" y="154166"/>
                  <a:pt x="595072" y="152001"/>
                  <a:pt x="488989" y="144929"/>
                </a:cubicBezTo>
                <a:cubicBezTo>
                  <a:pt x="456406" y="142757"/>
                  <a:pt x="424028" y="137479"/>
                  <a:pt x="392007" y="131075"/>
                </a:cubicBezTo>
                <a:cubicBezTo>
                  <a:pt x="271277" y="106929"/>
                  <a:pt x="444282" y="126328"/>
                  <a:pt x="295025" y="103366"/>
                </a:cubicBezTo>
                <a:cubicBezTo>
                  <a:pt x="253692" y="97007"/>
                  <a:pt x="211898" y="94129"/>
                  <a:pt x="170334" y="89511"/>
                </a:cubicBezTo>
                <a:cubicBezTo>
                  <a:pt x="137501" y="40263"/>
                  <a:pt x="142625" y="64599"/>
                  <a:pt x="142625" y="20238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3269673" y="5547075"/>
            <a:ext cx="1596895" cy="703520"/>
          </a:xfrm>
          <a:custGeom>
            <a:avLst/>
            <a:gdLst>
              <a:gd name="connsiteX0" fmla="*/ 581891 w 1596895"/>
              <a:gd name="connsiteY0" fmla="*/ 216416 h 703520"/>
              <a:gd name="connsiteX1" fmla="*/ 484909 w 1596895"/>
              <a:gd name="connsiteY1" fmla="*/ 202561 h 703520"/>
              <a:gd name="connsiteX2" fmla="*/ 484909 w 1596895"/>
              <a:gd name="connsiteY2" fmla="*/ 119434 h 703520"/>
              <a:gd name="connsiteX3" fmla="*/ 526472 w 1596895"/>
              <a:gd name="connsiteY3" fmla="*/ 105580 h 703520"/>
              <a:gd name="connsiteX4" fmla="*/ 512618 w 1596895"/>
              <a:gd name="connsiteY4" fmla="*/ 50161 h 703520"/>
              <a:gd name="connsiteX5" fmla="*/ 360218 w 1596895"/>
              <a:gd name="connsiteY5" fmla="*/ 8598 h 703520"/>
              <a:gd name="connsiteX6" fmla="*/ 235527 w 1596895"/>
              <a:gd name="connsiteY6" fmla="*/ 22452 h 703520"/>
              <a:gd name="connsiteX7" fmla="*/ 207818 w 1596895"/>
              <a:gd name="connsiteY7" fmla="*/ 105580 h 703520"/>
              <a:gd name="connsiteX8" fmla="*/ 193963 w 1596895"/>
              <a:gd name="connsiteY8" fmla="*/ 147143 h 703520"/>
              <a:gd name="connsiteX9" fmla="*/ 180109 w 1596895"/>
              <a:gd name="connsiteY9" fmla="*/ 188707 h 703520"/>
              <a:gd name="connsiteX10" fmla="*/ 55418 w 1596895"/>
              <a:gd name="connsiteY10" fmla="*/ 257980 h 703520"/>
              <a:gd name="connsiteX11" fmla="*/ 27709 w 1596895"/>
              <a:gd name="connsiteY11" fmla="*/ 341107 h 703520"/>
              <a:gd name="connsiteX12" fmla="*/ 0 w 1596895"/>
              <a:gd name="connsiteY12" fmla="*/ 535070 h 703520"/>
              <a:gd name="connsiteX13" fmla="*/ 55418 w 1596895"/>
              <a:gd name="connsiteY13" fmla="*/ 659761 h 703520"/>
              <a:gd name="connsiteX14" fmla="*/ 96982 w 1596895"/>
              <a:gd name="connsiteY14" fmla="*/ 673616 h 703520"/>
              <a:gd name="connsiteX15" fmla="*/ 193963 w 1596895"/>
              <a:gd name="connsiteY15" fmla="*/ 687470 h 703520"/>
              <a:gd name="connsiteX16" fmla="*/ 318654 w 1596895"/>
              <a:gd name="connsiteY16" fmla="*/ 673616 h 703520"/>
              <a:gd name="connsiteX17" fmla="*/ 401782 w 1596895"/>
              <a:gd name="connsiteY17" fmla="*/ 632052 h 703520"/>
              <a:gd name="connsiteX18" fmla="*/ 443345 w 1596895"/>
              <a:gd name="connsiteY18" fmla="*/ 618198 h 703520"/>
              <a:gd name="connsiteX19" fmla="*/ 484909 w 1596895"/>
              <a:gd name="connsiteY19" fmla="*/ 590489 h 703520"/>
              <a:gd name="connsiteX20" fmla="*/ 665018 w 1596895"/>
              <a:gd name="connsiteY20" fmla="*/ 590489 h 703520"/>
              <a:gd name="connsiteX21" fmla="*/ 886691 w 1596895"/>
              <a:gd name="connsiteY21" fmla="*/ 632052 h 703520"/>
              <a:gd name="connsiteX22" fmla="*/ 928254 w 1596895"/>
              <a:gd name="connsiteY22" fmla="*/ 645907 h 703520"/>
              <a:gd name="connsiteX23" fmla="*/ 1011382 w 1596895"/>
              <a:gd name="connsiteY23" fmla="*/ 687470 h 703520"/>
              <a:gd name="connsiteX24" fmla="*/ 1302327 w 1596895"/>
              <a:gd name="connsiteY24" fmla="*/ 701325 h 703520"/>
              <a:gd name="connsiteX25" fmla="*/ 1524000 w 1596895"/>
              <a:gd name="connsiteY25" fmla="*/ 673616 h 703520"/>
              <a:gd name="connsiteX26" fmla="*/ 1565563 w 1596895"/>
              <a:gd name="connsiteY26" fmla="*/ 645907 h 703520"/>
              <a:gd name="connsiteX27" fmla="*/ 1565563 w 1596895"/>
              <a:gd name="connsiteY27" fmla="*/ 493507 h 703520"/>
              <a:gd name="connsiteX28" fmla="*/ 1524000 w 1596895"/>
              <a:gd name="connsiteY28" fmla="*/ 465798 h 703520"/>
              <a:gd name="connsiteX29" fmla="*/ 1454727 w 1596895"/>
              <a:gd name="connsiteY29" fmla="*/ 396525 h 703520"/>
              <a:gd name="connsiteX30" fmla="*/ 1330036 w 1596895"/>
              <a:gd name="connsiteY30" fmla="*/ 299543 h 703520"/>
              <a:gd name="connsiteX31" fmla="*/ 1246909 w 1596895"/>
              <a:gd name="connsiteY31" fmla="*/ 244125 h 703520"/>
              <a:gd name="connsiteX32" fmla="*/ 1205345 w 1596895"/>
              <a:gd name="connsiteY32" fmla="*/ 216416 h 703520"/>
              <a:gd name="connsiteX33" fmla="*/ 1163782 w 1596895"/>
              <a:gd name="connsiteY33" fmla="*/ 202561 h 703520"/>
              <a:gd name="connsiteX34" fmla="*/ 1136072 w 1596895"/>
              <a:gd name="connsiteY34" fmla="*/ 174852 h 703520"/>
              <a:gd name="connsiteX35" fmla="*/ 872836 w 1596895"/>
              <a:gd name="connsiteY35" fmla="*/ 174852 h 703520"/>
              <a:gd name="connsiteX36" fmla="*/ 789709 w 1596895"/>
              <a:gd name="connsiteY36" fmla="*/ 202561 h 703520"/>
              <a:gd name="connsiteX37" fmla="*/ 748145 w 1596895"/>
              <a:gd name="connsiteY37" fmla="*/ 230270 h 703520"/>
              <a:gd name="connsiteX38" fmla="*/ 678872 w 1596895"/>
              <a:gd name="connsiteY38" fmla="*/ 285689 h 703520"/>
              <a:gd name="connsiteX39" fmla="*/ 609600 w 1596895"/>
              <a:gd name="connsiteY39" fmla="*/ 271834 h 703520"/>
              <a:gd name="connsiteX40" fmla="*/ 595745 w 1596895"/>
              <a:gd name="connsiteY40" fmla="*/ 230270 h 703520"/>
              <a:gd name="connsiteX41" fmla="*/ 581891 w 1596895"/>
              <a:gd name="connsiteY41" fmla="*/ 216416 h 7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96895" h="703520">
                <a:moveTo>
                  <a:pt x="581891" y="216416"/>
                </a:moveTo>
                <a:cubicBezTo>
                  <a:pt x="563418" y="211798"/>
                  <a:pt x="514117" y="217165"/>
                  <a:pt x="484909" y="202561"/>
                </a:cubicBezTo>
                <a:cubicBezTo>
                  <a:pt x="460278" y="190245"/>
                  <a:pt x="472594" y="131749"/>
                  <a:pt x="484909" y="119434"/>
                </a:cubicBezTo>
                <a:cubicBezTo>
                  <a:pt x="495235" y="109108"/>
                  <a:pt x="512618" y="110198"/>
                  <a:pt x="526472" y="105580"/>
                </a:cubicBezTo>
                <a:cubicBezTo>
                  <a:pt x="521854" y="87107"/>
                  <a:pt x="523180" y="66005"/>
                  <a:pt x="512618" y="50161"/>
                </a:cubicBezTo>
                <a:cubicBezTo>
                  <a:pt x="484041" y="7295"/>
                  <a:pt x="389265" y="12229"/>
                  <a:pt x="360218" y="8598"/>
                </a:cubicBezTo>
                <a:cubicBezTo>
                  <a:pt x="318654" y="13216"/>
                  <a:pt x="270808" y="0"/>
                  <a:pt x="235527" y="22452"/>
                </a:cubicBezTo>
                <a:cubicBezTo>
                  <a:pt x="210885" y="38133"/>
                  <a:pt x="217055" y="77871"/>
                  <a:pt x="207818" y="105580"/>
                </a:cubicBezTo>
                <a:lnTo>
                  <a:pt x="193963" y="147143"/>
                </a:lnTo>
                <a:cubicBezTo>
                  <a:pt x="189345" y="160998"/>
                  <a:pt x="192260" y="180606"/>
                  <a:pt x="180109" y="188707"/>
                </a:cubicBezTo>
                <a:cubicBezTo>
                  <a:pt x="84831" y="252226"/>
                  <a:pt x="128575" y="233594"/>
                  <a:pt x="55418" y="257980"/>
                </a:cubicBezTo>
                <a:cubicBezTo>
                  <a:pt x="46182" y="285689"/>
                  <a:pt x="30353" y="312019"/>
                  <a:pt x="27709" y="341107"/>
                </a:cubicBezTo>
                <a:cubicBezTo>
                  <a:pt x="12532" y="508051"/>
                  <a:pt x="29984" y="445115"/>
                  <a:pt x="0" y="535070"/>
                </a:cubicBezTo>
                <a:cubicBezTo>
                  <a:pt x="8467" y="560471"/>
                  <a:pt x="25478" y="635809"/>
                  <a:pt x="55418" y="659761"/>
                </a:cubicBezTo>
                <a:cubicBezTo>
                  <a:pt x="66822" y="668884"/>
                  <a:pt x="82661" y="670752"/>
                  <a:pt x="96982" y="673616"/>
                </a:cubicBezTo>
                <a:cubicBezTo>
                  <a:pt x="129003" y="680020"/>
                  <a:pt x="161636" y="682852"/>
                  <a:pt x="193963" y="687470"/>
                </a:cubicBezTo>
                <a:cubicBezTo>
                  <a:pt x="235527" y="682852"/>
                  <a:pt x="277404" y="680491"/>
                  <a:pt x="318654" y="673616"/>
                </a:cubicBezTo>
                <a:cubicBezTo>
                  <a:pt x="370888" y="664910"/>
                  <a:pt x="353911" y="655987"/>
                  <a:pt x="401782" y="632052"/>
                </a:cubicBezTo>
                <a:cubicBezTo>
                  <a:pt x="414844" y="625521"/>
                  <a:pt x="429491" y="622816"/>
                  <a:pt x="443345" y="618198"/>
                </a:cubicBezTo>
                <a:cubicBezTo>
                  <a:pt x="457200" y="608962"/>
                  <a:pt x="470016" y="597936"/>
                  <a:pt x="484909" y="590489"/>
                </a:cubicBezTo>
                <a:cubicBezTo>
                  <a:pt x="546728" y="559579"/>
                  <a:pt x="587497" y="582737"/>
                  <a:pt x="665018" y="590489"/>
                </a:cubicBezTo>
                <a:cubicBezTo>
                  <a:pt x="792176" y="632875"/>
                  <a:pt x="719082" y="615292"/>
                  <a:pt x="886691" y="632052"/>
                </a:cubicBezTo>
                <a:cubicBezTo>
                  <a:pt x="900545" y="636670"/>
                  <a:pt x="915192" y="639376"/>
                  <a:pt x="928254" y="645907"/>
                </a:cubicBezTo>
                <a:cubicBezTo>
                  <a:pt x="964216" y="663888"/>
                  <a:pt x="969592" y="683988"/>
                  <a:pt x="1011382" y="687470"/>
                </a:cubicBezTo>
                <a:cubicBezTo>
                  <a:pt x="1108138" y="695533"/>
                  <a:pt x="1205345" y="696707"/>
                  <a:pt x="1302327" y="701325"/>
                </a:cubicBezTo>
                <a:cubicBezTo>
                  <a:pt x="1336690" y="698682"/>
                  <a:pt x="1464192" y="703520"/>
                  <a:pt x="1524000" y="673616"/>
                </a:cubicBezTo>
                <a:cubicBezTo>
                  <a:pt x="1538893" y="666170"/>
                  <a:pt x="1551709" y="655143"/>
                  <a:pt x="1565563" y="645907"/>
                </a:cubicBezTo>
                <a:cubicBezTo>
                  <a:pt x="1585048" y="587455"/>
                  <a:pt x="1596895" y="571838"/>
                  <a:pt x="1565563" y="493507"/>
                </a:cubicBezTo>
                <a:cubicBezTo>
                  <a:pt x="1559379" y="478047"/>
                  <a:pt x="1537854" y="475034"/>
                  <a:pt x="1524000" y="465798"/>
                </a:cubicBezTo>
                <a:cubicBezTo>
                  <a:pt x="1473200" y="389597"/>
                  <a:pt x="1524000" y="454252"/>
                  <a:pt x="1454727" y="396525"/>
                </a:cubicBezTo>
                <a:cubicBezTo>
                  <a:pt x="1324502" y="288004"/>
                  <a:pt x="1540136" y="439609"/>
                  <a:pt x="1330036" y="299543"/>
                </a:cubicBezTo>
                <a:lnTo>
                  <a:pt x="1246909" y="244125"/>
                </a:lnTo>
                <a:cubicBezTo>
                  <a:pt x="1233054" y="234889"/>
                  <a:pt x="1221142" y="221682"/>
                  <a:pt x="1205345" y="216416"/>
                </a:cubicBezTo>
                <a:lnTo>
                  <a:pt x="1163782" y="202561"/>
                </a:lnTo>
                <a:cubicBezTo>
                  <a:pt x="1154545" y="193325"/>
                  <a:pt x="1147755" y="180694"/>
                  <a:pt x="1136072" y="174852"/>
                </a:cubicBezTo>
                <a:cubicBezTo>
                  <a:pt x="1067465" y="140549"/>
                  <a:pt x="902162" y="172897"/>
                  <a:pt x="872836" y="174852"/>
                </a:cubicBezTo>
                <a:cubicBezTo>
                  <a:pt x="845127" y="184088"/>
                  <a:pt x="814011" y="186360"/>
                  <a:pt x="789709" y="202561"/>
                </a:cubicBezTo>
                <a:cubicBezTo>
                  <a:pt x="775854" y="211797"/>
                  <a:pt x="761147" y="219868"/>
                  <a:pt x="748145" y="230270"/>
                </a:cubicBezTo>
                <a:cubicBezTo>
                  <a:pt x="649437" y="309237"/>
                  <a:pt x="806801" y="200404"/>
                  <a:pt x="678872" y="285689"/>
                </a:cubicBezTo>
                <a:cubicBezTo>
                  <a:pt x="655781" y="281071"/>
                  <a:pt x="629193" y="284896"/>
                  <a:pt x="609600" y="271834"/>
                </a:cubicBezTo>
                <a:cubicBezTo>
                  <a:pt x="597449" y="263733"/>
                  <a:pt x="602276" y="243332"/>
                  <a:pt x="595745" y="230270"/>
                </a:cubicBezTo>
                <a:cubicBezTo>
                  <a:pt x="592824" y="224429"/>
                  <a:pt x="600364" y="221034"/>
                  <a:pt x="581891" y="216416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3929058" y="207167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Λευκή 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7258884">
            <a:off x="1539021" y="331146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Βαλτική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500430" y="571501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286512" y="2000240"/>
            <a:ext cx="2643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Βαλτική θάλασσα επικοινωνεί με την Λευκή θάλασσα, αλλά και την Μαύρη θάλασσα</a:t>
            </a:r>
            <a:r>
              <a:rPr lang="el-GR" sz="2000" dirty="0" smtClean="0"/>
              <a:t>, μέσω πλωτών ποταμών της Ρωσίας, αλλά και διωρύγων που έχουν κατασκευαστεί και συνδέουν τον Βόλγα με άλλα ποτάμια.</a:t>
            </a:r>
            <a:endParaRPr lang="en-US" sz="2000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2143108" y="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Βόλγας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632541" cy="487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857232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Διώρυγα</a:t>
            </a:r>
            <a:r>
              <a:rPr lang="el-GR" sz="2400" dirty="0" smtClean="0"/>
              <a:t> είναι ένα </a:t>
            </a:r>
            <a:r>
              <a:rPr lang="el-GR" sz="2400" u="sng" dirty="0" smtClean="0"/>
              <a:t>ανθρώπινο τεχνικό έργο </a:t>
            </a:r>
            <a:r>
              <a:rPr lang="el-GR" sz="2400" dirty="0" smtClean="0"/>
              <a:t>μέσα από το οποίο περνάει νερό. Οι διώρυγες μπορεί να συνδέουν :</a:t>
            </a:r>
          </a:p>
          <a:p>
            <a:endParaRPr lang="el-GR" sz="2400" dirty="0" smtClean="0"/>
          </a:p>
          <a:p>
            <a:r>
              <a:rPr lang="el-GR" sz="2400" dirty="0" smtClean="0"/>
              <a:t>ποταμό με ποταμό, </a:t>
            </a:r>
          </a:p>
          <a:p>
            <a:endParaRPr lang="el-GR" sz="2400" dirty="0" smtClean="0"/>
          </a:p>
          <a:p>
            <a:r>
              <a:rPr lang="el-GR" sz="2400" dirty="0" smtClean="0"/>
              <a:t>λίμνη με λίμνη </a:t>
            </a:r>
          </a:p>
          <a:p>
            <a:endParaRPr lang="el-GR" sz="2400" dirty="0" smtClean="0"/>
          </a:p>
          <a:p>
            <a:r>
              <a:rPr lang="el-GR" sz="2400" dirty="0" smtClean="0"/>
              <a:t> ποταμό ή θάλασσα, </a:t>
            </a:r>
          </a:p>
          <a:p>
            <a:endParaRPr lang="el-GR" sz="2400" dirty="0" smtClean="0"/>
          </a:p>
          <a:p>
            <a:r>
              <a:rPr lang="el-GR" sz="2400" dirty="0" smtClean="0"/>
              <a:t>θάλασσα με θάλασσα κλπ</a:t>
            </a:r>
            <a:endParaRPr lang="en-US" sz="24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761" y="3571876"/>
            <a:ext cx="502423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643042" y="6396335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Διώρυγα Κορίνθου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23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357686" y="500042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Διώρυγα του Σουέζ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44000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715350" cy="50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045500">
            <a:off x="2251427" y="3783809"/>
            <a:ext cx="532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 ε σ ό γ ε ι ο 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 rot="20974928">
            <a:off x="6019279" y="2152462"/>
            <a:ext cx="152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 θάλασσα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9583734">
            <a:off x="882556" y="1474696"/>
            <a:ext cx="16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Ατλαντικός  Ωκεανός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2736602">
            <a:off x="6635550" y="57535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Ερυθρά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5675836" y="2992582"/>
            <a:ext cx="500909" cy="249382"/>
          </a:xfrm>
          <a:custGeom>
            <a:avLst/>
            <a:gdLst>
              <a:gd name="connsiteX0" fmla="*/ 392455 w 500909"/>
              <a:gd name="connsiteY0" fmla="*/ 0 h 249382"/>
              <a:gd name="connsiteX1" fmla="*/ 253909 w 500909"/>
              <a:gd name="connsiteY1" fmla="*/ 13854 h 249382"/>
              <a:gd name="connsiteX2" fmla="*/ 212346 w 500909"/>
              <a:gd name="connsiteY2" fmla="*/ 27709 h 249382"/>
              <a:gd name="connsiteX3" fmla="*/ 184637 w 500909"/>
              <a:gd name="connsiteY3" fmla="*/ 69273 h 249382"/>
              <a:gd name="connsiteX4" fmla="*/ 101509 w 500909"/>
              <a:gd name="connsiteY4" fmla="*/ 124691 h 249382"/>
              <a:gd name="connsiteX5" fmla="*/ 73800 w 500909"/>
              <a:gd name="connsiteY5" fmla="*/ 166254 h 249382"/>
              <a:gd name="connsiteX6" fmla="*/ 46091 w 500909"/>
              <a:gd name="connsiteY6" fmla="*/ 235527 h 249382"/>
              <a:gd name="connsiteX7" fmla="*/ 87655 w 500909"/>
              <a:gd name="connsiteY7" fmla="*/ 249382 h 249382"/>
              <a:gd name="connsiteX8" fmla="*/ 212346 w 500909"/>
              <a:gd name="connsiteY8" fmla="*/ 221673 h 249382"/>
              <a:gd name="connsiteX9" fmla="*/ 240055 w 500909"/>
              <a:gd name="connsiteY9" fmla="*/ 193963 h 249382"/>
              <a:gd name="connsiteX10" fmla="*/ 323182 w 500909"/>
              <a:gd name="connsiteY10" fmla="*/ 166254 h 249382"/>
              <a:gd name="connsiteX11" fmla="*/ 406309 w 500909"/>
              <a:gd name="connsiteY11" fmla="*/ 138545 h 249382"/>
              <a:gd name="connsiteX12" fmla="*/ 447873 w 500909"/>
              <a:gd name="connsiteY12" fmla="*/ 124691 h 249382"/>
              <a:gd name="connsiteX13" fmla="*/ 489437 w 500909"/>
              <a:gd name="connsiteY13" fmla="*/ 41563 h 249382"/>
              <a:gd name="connsiteX14" fmla="*/ 406309 w 500909"/>
              <a:gd name="connsiteY14" fmla="*/ 13854 h 249382"/>
              <a:gd name="connsiteX15" fmla="*/ 392455 w 500909"/>
              <a:gd name="connsiteY15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909" h="249382">
                <a:moveTo>
                  <a:pt x="392455" y="0"/>
                </a:moveTo>
                <a:cubicBezTo>
                  <a:pt x="346273" y="4618"/>
                  <a:pt x="299782" y="6797"/>
                  <a:pt x="253909" y="13854"/>
                </a:cubicBezTo>
                <a:cubicBezTo>
                  <a:pt x="239475" y="16075"/>
                  <a:pt x="223750" y="18586"/>
                  <a:pt x="212346" y="27709"/>
                </a:cubicBezTo>
                <a:cubicBezTo>
                  <a:pt x="199344" y="38111"/>
                  <a:pt x="197168" y="58308"/>
                  <a:pt x="184637" y="69273"/>
                </a:cubicBezTo>
                <a:cubicBezTo>
                  <a:pt x="159574" y="91203"/>
                  <a:pt x="101509" y="124691"/>
                  <a:pt x="101509" y="124691"/>
                </a:cubicBezTo>
                <a:cubicBezTo>
                  <a:pt x="92273" y="138545"/>
                  <a:pt x="85574" y="154480"/>
                  <a:pt x="73800" y="166254"/>
                </a:cubicBezTo>
                <a:cubicBezTo>
                  <a:pt x="50838" y="189216"/>
                  <a:pt x="0" y="189435"/>
                  <a:pt x="46091" y="235527"/>
                </a:cubicBezTo>
                <a:cubicBezTo>
                  <a:pt x="56418" y="245854"/>
                  <a:pt x="73800" y="244764"/>
                  <a:pt x="87655" y="249382"/>
                </a:cubicBezTo>
                <a:cubicBezTo>
                  <a:pt x="104436" y="246585"/>
                  <a:pt x="186113" y="237413"/>
                  <a:pt x="212346" y="221673"/>
                </a:cubicBezTo>
                <a:cubicBezTo>
                  <a:pt x="223547" y="214952"/>
                  <a:pt x="228372" y="199805"/>
                  <a:pt x="240055" y="193963"/>
                </a:cubicBezTo>
                <a:cubicBezTo>
                  <a:pt x="266179" y="180901"/>
                  <a:pt x="295473" y="175490"/>
                  <a:pt x="323182" y="166254"/>
                </a:cubicBezTo>
                <a:lnTo>
                  <a:pt x="406309" y="138545"/>
                </a:lnTo>
                <a:lnTo>
                  <a:pt x="447873" y="124691"/>
                </a:lnTo>
                <a:cubicBezTo>
                  <a:pt x="448802" y="123297"/>
                  <a:pt x="500909" y="53035"/>
                  <a:pt x="489437" y="41563"/>
                </a:cubicBezTo>
                <a:cubicBezTo>
                  <a:pt x="468784" y="20910"/>
                  <a:pt x="434018" y="23090"/>
                  <a:pt x="406309" y="13854"/>
                </a:cubicBezTo>
                <a:lnTo>
                  <a:pt x="392455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250661" y="1535893"/>
            <a:ext cx="235745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215074" y="28572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Στενά Ελλησπόντου -Βοσπόρου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6705600" y="4682836"/>
            <a:ext cx="128822" cy="274562"/>
          </a:xfrm>
          <a:custGeom>
            <a:avLst/>
            <a:gdLst>
              <a:gd name="connsiteX0" fmla="*/ 124691 w 128822"/>
              <a:gd name="connsiteY0" fmla="*/ 207819 h 274562"/>
              <a:gd name="connsiteX1" fmla="*/ 96982 w 128822"/>
              <a:gd name="connsiteY1" fmla="*/ 69273 h 274562"/>
              <a:gd name="connsiteX2" fmla="*/ 83127 w 128822"/>
              <a:gd name="connsiteY2" fmla="*/ 27709 h 274562"/>
              <a:gd name="connsiteX3" fmla="*/ 41564 w 128822"/>
              <a:gd name="connsiteY3" fmla="*/ 0 h 274562"/>
              <a:gd name="connsiteX4" fmla="*/ 0 w 128822"/>
              <a:gd name="connsiteY4" fmla="*/ 83128 h 274562"/>
              <a:gd name="connsiteX5" fmla="*/ 13855 w 128822"/>
              <a:gd name="connsiteY5" fmla="*/ 166255 h 274562"/>
              <a:gd name="connsiteX6" fmla="*/ 83127 w 128822"/>
              <a:gd name="connsiteY6" fmla="*/ 263237 h 274562"/>
              <a:gd name="connsiteX7" fmla="*/ 124691 w 128822"/>
              <a:gd name="connsiteY7" fmla="*/ 207819 h 2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22" h="274562">
                <a:moveTo>
                  <a:pt x="124691" y="207819"/>
                </a:moveTo>
                <a:cubicBezTo>
                  <a:pt x="127000" y="175492"/>
                  <a:pt x="128822" y="228472"/>
                  <a:pt x="96982" y="69273"/>
                </a:cubicBezTo>
                <a:cubicBezTo>
                  <a:pt x="94118" y="54952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4" y="0"/>
                </a:cubicBezTo>
                <a:cubicBezTo>
                  <a:pt x="27555" y="21014"/>
                  <a:pt x="0" y="54449"/>
                  <a:pt x="0" y="83128"/>
                </a:cubicBezTo>
                <a:cubicBezTo>
                  <a:pt x="0" y="111219"/>
                  <a:pt x="7042" y="139003"/>
                  <a:pt x="13855" y="166255"/>
                </a:cubicBezTo>
                <a:cubicBezTo>
                  <a:pt x="20892" y="194402"/>
                  <a:pt x="26500" y="274562"/>
                  <a:pt x="83127" y="263237"/>
                </a:cubicBezTo>
                <a:cubicBezTo>
                  <a:pt x="95936" y="260675"/>
                  <a:pt x="122382" y="240146"/>
                  <a:pt x="124691" y="207819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>
            <a:off x="5679289" y="5322107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572132" y="628652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Διώρυγα Σουέζ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270776" y="3643745"/>
            <a:ext cx="247955" cy="188111"/>
          </a:xfrm>
          <a:custGeom>
            <a:avLst/>
            <a:gdLst>
              <a:gd name="connsiteX0" fmla="*/ 31551 w 247955"/>
              <a:gd name="connsiteY0" fmla="*/ 41564 h 188111"/>
              <a:gd name="connsiteX1" fmla="*/ 45406 w 247955"/>
              <a:gd name="connsiteY1" fmla="*/ 110837 h 188111"/>
              <a:gd name="connsiteX2" fmla="*/ 59260 w 247955"/>
              <a:gd name="connsiteY2" fmla="*/ 152400 h 188111"/>
              <a:gd name="connsiteX3" fmla="*/ 100824 w 247955"/>
              <a:gd name="connsiteY3" fmla="*/ 166255 h 188111"/>
              <a:gd name="connsiteX4" fmla="*/ 239369 w 247955"/>
              <a:gd name="connsiteY4" fmla="*/ 110837 h 188111"/>
              <a:gd name="connsiteX5" fmla="*/ 211660 w 247955"/>
              <a:gd name="connsiteY5" fmla="*/ 27710 h 188111"/>
              <a:gd name="connsiteX6" fmla="*/ 128533 w 247955"/>
              <a:gd name="connsiteY6" fmla="*/ 0 h 188111"/>
              <a:gd name="connsiteX7" fmla="*/ 3842 w 247955"/>
              <a:gd name="connsiteY7" fmla="*/ 27710 h 188111"/>
              <a:gd name="connsiteX8" fmla="*/ 31551 w 247955"/>
              <a:gd name="connsiteY8" fmla="*/ 41564 h 18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55" h="188111">
                <a:moveTo>
                  <a:pt x="31551" y="41564"/>
                </a:moveTo>
                <a:cubicBezTo>
                  <a:pt x="38478" y="55418"/>
                  <a:pt x="39695" y="87992"/>
                  <a:pt x="45406" y="110837"/>
                </a:cubicBezTo>
                <a:cubicBezTo>
                  <a:pt x="48948" y="125005"/>
                  <a:pt x="48934" y="142074"/>
                  <a:pt x="59260" y="152400"/>
                </a:cubicBezTo>
                <a:cubicBezTo>
                  <a:pt x="69587" y="162727"/>
                  <a:pt x="86969" y="161637"/>
                  <a:pt x="100824" y="166255"/>
                </a:cubicBezTo>
                <a:cubicBezTo>
                  <a:pt x="137900" y="162135"/>
                  <a:pt x="247955" y="188111"/>
                  <a:pt x="239369" y="110837"/>
                </a:cubicBezTo>
                <a:cubicBezTo>
                  <a:pt x="236143" y="81808"/>
                  <a:pt x="239369" y="36947"/>
                  <a:pt x="211660" y="27710"/>
                </a:cubicBezTo>
                <a:lnTo>
                  <a:pt x="128533" y="0"/>
                </a:lnTo>
                <a:cubicBezTo>
                  <a:pt x="118472" y="1677"/>
                  <a:pt x="26581" y="12551"/>
                  <a:pt x="3842" y="27710"/>
                </a:cubicBezTo>
                <a:cubicBezTo>
                  <a:pt x="0" y="30272"/>
                  <a:pt x="24624" y="27710"/>
                  <a:pt x="31551" y="41564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428596" y="371475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428625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Πορθμός Γιβραλτάρ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 animBg="1"/>
      <p:bldP spid="21" grpId="0"/>
      <p:bldP spid="22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572000" y="128586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ύδρευση πόλεων</a:t>
            </a:r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άρδευση γεωργικών εκτάσεων</a:t>
            </a:r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παραγωγή ηλεκτρικής ενέργειας</a:t>
            </a:r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τουριστικές δραστηριότητες</a:t>
            </a:r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ψύξη βιομηχανικών εγκαταστάσεων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Αναψυχή</a:t>
            </a:r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βιομηχανική παραγωγή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 αλιεία</a:t>
            </a:r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μεταφορές κ.ά. 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357158" y="35716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Τα νερά των ποταμών και λιμνών της Ευρώπης χρησιμεύουν  για :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7"/>
            <a:ext cx="421481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0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</a:t>
            </a:r>
            <a:r>
              <a:rPr lang="el-GR" sz="2000" b="1" dirty="0" smtClean="0"/>
              <a:t>ποταμός Δούναβης </a:t>
            </a:r>
            <a:r>
              <a:rPr lang="el-GR" sz="2000" dirty="0" smtClean="0"/>
              <a:t>περνάει μέσα από 9 κράτη  και 4 πρωτεύουσες κρατών. Έτσι υπάρχουν διεθνής συνθήκες για την χρήση των νερών.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5782" y="5429264"/>
            <a:ext cx="246821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89" y="1142984"/>
            <a:ext cx="903111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285728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μεγαλύτερα ποτάμια της Ευρώπης  ο Βόλγας και ο Δούναβης είναι σχεδόν σε όλο το μήκος τους πλωτά. 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1142984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Στη κεντρική Ευρώπη  έχουν φτιαχτεί  διώρυγες που συνδέουν ποτάμια.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43907"/>
            <a:ext cx="5437289" cy="431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97540"/>
            <a:ext cx="7407038" cy="51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1472" y="21429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 την κατασκευή  διωρύγων  ο ποταμός Δούναβης , συνδέεται με τον Ρήνο , τον ‘Έλβα και τον ποταμό </a:t>
            </a:r>
            <a:r>
              <a:rPr lang="el-GR" dirty="0" err="1" smtClean="0"/>
              <a:t>Όντερ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 αποτέλεσμα να συνδέονται ο Ατλαντικός Ωκεανός με την Μαύρη θάλασσα, τη Βαλτική και τη Βόρεια θάλασσα.</a:t>
            </a:r>
            <a:endParaRPr lang="en-US" dirty="0"/>
          </a:p>
        </p:txBody>
      </p:sp>
      <p:sp>
        <p:nvSpPr>
          <p:cNvPr id="6" name="5 - Ορθογώνιο"/>
          <p:cNvSpPr/>
          <p:nvPr/>
        </p:nvSpPr>
        <p:spPr>
          <a:xfrm rot="17722045">
            <a:off x="4246137" y="3477820"/>
            <a:ext cx="97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Βαλτική </a:t>
            </a:r>
            <a:endParaRPr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5429256" y="5286388"/>
            <a:ext cx="1442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Μαύρη θάλασσα</a:t>
            </a:r>
            <a:endParaRPr lang="en-US" sz="1400" dirty="0"/>
          </a:p>
        </p:txBody>
      </p:sp>
      <p:sp>
        <p:nvSpPr>
          <p:cNvPr id="8" name="7 - Ορθογώνιο"/>
          <p:cNvSpPr/>
          <p:nvPr/>
        </p:nvSpPr>
        <p:spPr>
          <a:xfrm rot="18508214">
            <a:off x="1063967" y="2718842"/>
            <a:ext cx="2916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Ατλαντικός  Ωκεανός </a:t>
            </a:r>
            <a:endParaRPr lang="en-US" sz="2400" b="1" dirty="0"/>
          </a:p>
        </p:txBody>
      </p:sp>
      <p:sp>
        <p:nvSpPr>
          <p:cNvPr id="9" name="8 - Ορθογώνιο"/>
          <p:cNvSpPr/>
          <p:nvPr/>
        </p:nvSpPr>
        <p:spPr>
          <a:xfrm rot="19441199">
            <a:off x="2937407" y="3563040"/>
            <a:ext cx="115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Βόρεια θάλασσα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315</Words>
  <PresentationFormat>Προβολή στην οθόνη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Διώρυγα</vt:lpstr>
      <vt:lpstr>Διώρυγα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145</cp:revision>
  <dcterms:created xsi:type="dcterms:W3CDTF">2020-11-21T08:24:38Z</dcterms:created>
  <dcterms:modified xsi:type="dcterms:W3CDTF">2024-01-22T21:13:40Z</dcterms:modified>
</cp:coreProperties>
</file>