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93" r:id="rId3"/>
    <p:sldId id="302" r:id="rId4"/>
    <p:sldId id="303" r:id="rId5"/>
    <p:sldId id="304" r:id="rId6"/>
    <p:sldId id="305" r:id="rId7"/>
    <p:sldId id="306" r:id="rId8"/>
    <p:sldId id="307" r:id="rId9"/>
    <p:sldId id="298" r:id="rId10"/>
    <p:sldId id="308" r:id="rId11"/>
    <p:sldId id="309" r:id="rId12"/>
    <p:sldId id="310" r:id="rId13"/>
    <p:sldId id="295" r:id="rId14"/>
    <p:sldId id="299" r:id="rId15"/>
    <p:sldId id="300" r:id="rId16"/>
    <p:sldId id="297" r:id="rId17"/>
    <p:sldId id="296" r:id="rId18"/>
    <p:sldId id="278" r:id="rId19"/>
    <p:sldId id="277" r:id="rId20"/>
    <p:sldId id="256" r:id="rId21"/>
    <p:sldId id="259" r:id="rId22"/>
    <p:sldId id="258" r:id="rId23"/>
    <p:sldId id="311" r:id="rId24"/>
    <p:sldId id="31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13" autoAdjust="0"/>
  </p:normalViewPr>
  <p:slideViewPr>
    <p:cSldViewPr>
      <p:cViewPr>
        <p:scale>
          <a:sx n="64" d="100"/>
          <a:sy n="64" d="100"/>
        </p:scale>
        <p:origin x="-1834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AAA1-EB96-4ABD-83FA-0724F3AAA01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1897-FCA9-455D-94BC-DBF8A780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Pm2ILyrl8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_n0A7nse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1538" y="228599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Τα ποτάμια και οι λίμνες της Ευρώπης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928794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Ποτάμια της Ευρώπης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2078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72058"/>
            <a:ext cx="8382783" cy="60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71538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Λίμνες της Ευρώπης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128586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Σε αυτό το σύνδεσμο υπάρχει βίντεο με τα ποτάμια και τις λίμνες της Ευρώπης: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4 - Ομάδα"/>
          <p:cNvGrpSpPr/>
          <p:nvPr/>
        </p:nvGrpSpPr>
        <p:grpSpPr>
          <a:xfrm>
            <a:off x="1285852" y="2928933"/>
            <a:ext cx="4857784" cy="1000132"/>
            <a:chOff x="164037" y="447458"/>
            <a:chExt cx="985965" cy="389560"/>
          </a:xfrm>
        </p:grpSpPr>
        <p:sp>
          <p:nvSpPr>
            <p:cNvPr id="6" name="5 - Ορθογώνιο"/>
            <p:cNvSpPr/>
            <p:nvPr/>
          </p:nvSpPr>
          <p:spPr>
            <a:xfrm>
              <a:off x="164037" y="595129"/>
              <a:ext cx="742308" cy="2418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- Ορθογώνιο"/>
            <p:cNvSpPr/>
            <p:nvPr/>
          </p:nvSpPr>
          <p:spPr>
            <a:xfrm>
              <a:off x="280033" y="447458"/>
              <a:ext cx="869969" cy="389560"/>
            </a:xfrm>
            <a:prstGeom prst="rect">
              <a:avLst/>
            </a:prstGeom>
            <a:solidFill>
              <a:schemeClr val="bg2"/>
            </a:solidFill>
            <a:effectLst>
              <a:innerShdw blurRad="114300">
                <a:prstClr val="black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hlinkClick r:id="rId2"/>
                </a:rPr>
                <a:t>https://www.youtube.com/watch?v=7Pm2ILyrl8Y</a:t>
              </a:r>
              <a:endParaRPr lang="el-GR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Για το Υδρογραφικό δίκτυο της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Ευρώπης</a:t>
            </a:r>
            <a:r>
              <a:rPr lang="el-GR" sz="2000" b="1" dirty="0" smtClean="0">
                <a:solidFill>
                  <a:srgbClr val="FF0000"/>
                </a:solidFill>
              </a:rPr>
              <a:t> ισχύει: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349522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14282" y="1214422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Αν και η Ευρώπη είναι μικρή ήπειρος έχει </a:t>
            </a:r>
            <a:r>
              <a:rPr lang="el-GR" b="1" dirty="0" smtClean="0"/>
              <a:t>πολλά ποτάμια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14282" y="2500306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Τα περισσότερα ποτάμια της Ευρώπης είναι </a:t>
            </a:r>
            <a:r>
              <a:rPr lang="el-GR" b="1" dirty="0" smtClean="0"/>
              <a:t>μικρά σε μήκος</a:t>
            </a:r>
            <a:r>
              <a:rPr lang="el-GR" dirty="0" smtClean="0"/>
              <a:t>. </a:t>
            </a:r>
            <a:r>
              <a:rPr lang="el-GR" b="1" dirty="0" smtClean="0"/>
              <a:t>Εκτός</a:t>
            </a:r>
            <a:r>
              <a:rPr lang="el-GR" dirty="0" smtClean="0"/>
              <a:t> από το Δούναβη, και τα ποτάμια που βρίσκονται στην ρώσικη πεδιάδα.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4929190" y="5143512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Τα </a:t>
            </a:r>
            <a:r>
              <a:rPr lang="el-GR" b="1" dirty="0" smtClean="0"/>
              <a:t>ποτάμια της νότιας Ευρώπης </a:t>
            </a:r>
            <a:r>
              <a:rPr lang="el-GR" dirty="0" smtClean="0"/>
              <a:t>στην οποία υπάρχουν πολλά βουνά είναι περισσότερο </a:t>
            </a:r>
            <a:r>
              <a:rPr lang="el-GR" u="sng" dirty="0" smtClean="0"/>
              <a:t>ορμητικά, και λιγότερο νερό</a:t>
            </a:r>
            <a:r>
              <a:rPr lang="el-GR" dirty="0" smtClean="0"/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46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Για το Υδρογραφικό δίκτυο της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Ευρώπης</a:t>
            </a:r>
            <a:r>
              <a:rPr lang="el-GR" sz="2000" b="1" dirty="0" smtClean="0">
                <a:solidFill>
                  <a:srgbClr val="FF0000"/>
                </a:solidFill>
              </a:rPr>
              <a:t> ισχύει: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7528"/>
            <a:ext cx="4429124" cy="235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Τα ποτάμια στην ρώσικη πεδιάδα (εκεί δεν έχουμε βουνά), και γενικότερα στην Ανατολική Ευρώπη είναι πιο ήρεμα.</a:t>
            </a:r>
            <a:endParaRPr lang="el-GR" b="1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0" y="24288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Τα ποτάμια στη Ρώσικη πεδιάδα ξεκινάνε (έχουν τις πηγές τους)  από τα Ουράλια όροι και τα όροι  Βαλτάι. Στην Κεντρική Ευρώπη από τις Άλπεις  ξεκινάνε πολλά ποτάμια, όπως ο Δούναβης.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7497" y="3286124"/>
            <a:ext cx="4616503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21429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Για το Υδρογραφικό δίκτυο της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Ευρώπης</a:t>
            </a:r>
            <a:r>
              <a:rPr lang="el-GR" sz="2000" b="1" dirty="0" smtClean="0">
                <a:solidFill>
                  <a:srgbClr val="FF0000"/>
                </a:solidFill>
              </a:rPr>
              <a:t> ισχύει: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6537"/>
            <a:ext cx="3714744" cy="24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31432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142844" y="1071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sz="2000" dirty="0" smtClean="0"/>
              <a:t> Τα ποτάμια στην Βόρεια Ευρώπη παγώνουν τον χειμώνα.</a:t>
            </a:r>
            <a:endParaRPr lang="el-GR" sz="2000" b="1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285720" y="21431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sz="2000" dirty="0" smtClean="0"/>
              <a:t>  Τα ποτάμια στη Σκανδιναβία είναι ορμητικά (αφού εκεί έχει βουνά) Αυτή την ορμητικότητα εκμεταλλεύονται οι σκανδιναβικές χώρες και παράγουν ηλεκτρική ενέργεια.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57591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076" y="3214686"/>
            <a:ext cx="700092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1357290" y="2928934"/>
            <a:ext cx="3929090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321439" y="3107529"/>
            <a:ext cx="4286280" cy="2500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1500166" y="642918"/>
            <a:ext cx="6500858" cy="43577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488" y="292893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Ουράλια όρη</a:t>
            </a:r>
            <a:endParaRPr lang="en-US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488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Όρη Βαλτάι</a:t>
            </a:r>
            <a:endParaRPr lang="en-US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Ουράλια όρη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500926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Μαύρη </a:t>
            </a:r>
            <a:r>
              <a:rPr lang="el-GR" b="1" dirty="0" err="1" smtClean="0"/>
              <a:t>θάλασ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071802" y="37147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Άλπεις</a:t>
            </a:r>
            <a:endParaRPr lang="en-US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000364" y="53578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Όρη Βαλτάι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7500926" y="28574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Κασπία </a:t>
            </a:r>
            <a:r>
              <a:rPr lang="el-GR" b="1" dirty="0" err="1" smtClean="0"/>
              <a:t>θάλασ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7500926" y="614364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θάλασ</a:t>
            </a:r>
            <a:r>
              <a:rPr lang="el-GR" b="1" dirty="0" smtClean="0"/>
              <a:t>. Μπάρεντς</a:t>
            </a:r>
            <a:endParaRPr lang="en-US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7500926" y="45720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Μαύρη </a:t>
            </a:r>
            <a:r>
              <a:rPr lang="el-GR" b="1" dirty="0" err="1" smtClean="0"/>
              <a:t>θάλασ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500926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Μαύρη </a:t>
            </a:r>
            <a:r>
              <a:rPr lang="el-GR" b="1" dirty="0" err="1" smtClean="0"/>
              <a:t>θάλασ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4929190" y="364331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Γερμανια</a:t>
            </a:r>
            <a:endParaRPr lang="en-US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215074" y="435769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-Ουκρανία</a:t>
            </a:r>
            <a:endParaRPr lang="en-US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4786314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3000364" y="2857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357950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6215074" y="28574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4786314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6286512" y="364331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9 </a:t>
            </a:r>
            <a:r>
              <a:rPr lang="el-GR" b="1" dirty="0" err="1" smtClean="0"/>
              <a:t>χωρες</a:t>
            </a:r>
            <a:r>
              <a:rPr lang="el-GR" b="1" dirty="0" smtClean="0"/>
              <a:t> σελ.76 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4929190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4786314" y="45005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</a:t>
            </a:r>
            <a:endParaRPr lang="en-US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6215074" y="521495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Ρωσία -Ουκρανία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" y="500042"/>
            <a:ext cx="9113459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3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Υδρογραφικό δίκτυο μιας περιοχής </a:t>
            </a:r>
            <a:r>
              <a:rPr lang="el-GR" sz="2000" dirty="0" smtClean="0"/>
              <a:t>: είναι τα </a:t>
            </a:r>
            <a:r>
              <a:rPr lang="el-GR" sz="2000" u="sng" dirty="0" smtClean="0"/>
              <a:t>ποτάμια</a:t>
            </a:r>
            <a:r>
              <a:rPr lang="el-GR" sz="2000" dirty="0" smtClean="0"/>
              <a:t>, </a:t>
            </a:r>
            <a:r>
              <a:rPr lang="el-GR" sz="2000" u="sng" dirty="0" smtClean="0"/>
              <a:t>λίμνες</a:t>
            </a:r>
            <a:r>
              <a:rPr lang="el-GR" sz="2000" dirty="0" smtClean="0"/>
              <a:t>(γενικά τα γλυκά νερά) που υπάρχουν σε αυτή τη  περιοχή</a:t>
            </a:r>
            <a:endParaRPr lang="en-US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2071678"/>
            <a:ext cx="628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μορφή του υδρογραφικού δικτύου (όπως είναι η ποσότητα νερού, το μήκος  και η ορμητικότητα ενός ποταμού, το βάθος μιας λίμνης κ.α.) μιας περιοχής εξαρτάται  από:</a:t>
            </a:r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90412"/>
            <a:ext cx="3571868" cy="20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18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0" y="342900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Την </a:t>
            </a:r>
            <a:r>
              <a:rPr lang="el-GR" u="sng" dirty="0" smtClean="0"/>
              <a:t>μορφολογία της περιοχής</a:t>
            </a:r>
            <a:r>
              <a:rPr lang="el-GR" dirty="0" smtClean="0"/>
              <a:t>. Δηλαδή αν υπάρχουν, βουνά, πεδιάδες, λόφοι κ.α. στην περιοχή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4497181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Το </a:t>
            </a:r>
            <a:r>
              <a:rPr lang="el-GR" u="sng" dirty="0" smtClean="0"/>
              <a:t>κλίμα</a:t>
            </a:r>
            <a:r>
              <a:rPr lang="el-GR" dirty="0" smtClean="0"/>
              <a:t> της περιοχής (αν ο καιρός είναι γενικά κρύος, κάνει ζέστη, ρίχνει πολλές  βροχές κ.α.)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57158" y="5657695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Από την </a:t>
            </a:r>
            <a:r>
              <a:rPr lang="el-GR" u="sng" dirty="0" smtClean="0"/>
              <a:t>έκταση της περιοχής</a:t>
            </a:r>
            <a:r>
              <a:rPr lang="el-GR" dirty="0" smtClean="0"/>
              <a:t>, δηλαδή αν η στεριά είναι μικρή ή μεγάλη σε μέγεθος. Αν η έκταση για παράδειγμα της στεριάς είναι μικρή τότε και τα ποτάμια θα είναι μικρά σε μήκος.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5533" y="2143116"/>
            <a:ext cx="249846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9858"/>
            <a:ext cx="8358214" cy="63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857224" cy="8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3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Δυτική  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 rot="677095">
            <a:off x="2589169" y="2554253"/>
            <a:ext cx="131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Ντουέρο</a:t>
            </a:r>
            <a:endParaRPr lang="en-US" sz="1400" dirty="0"/>
          </a:p>
        </p:txBody>
      </p:sp>
      <p:sp>
        <p:nvSpPr>
          <p:cNvPr id="6" name="5 - TextBox"/>
          <p:cNvSpPr txBox="1"/>
          <p:nvPr/>
        </p:nvSpPr>
        <p:spPr>
          <a:xfrm rot="677095">
            <a:off x="1954551" y="3203268"/>
            <a:ext cx="107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Τάγος</a:t>
            </a:r>
            <a:endParaRPr lang="en-US" sz="1400" dirty="0"/>
          </a:p>
        </p:txBody>
      </p:sp>
      <p:sp>
        <p:nvSpPr>
          <p:cNvPr id="7" name="6 - TextBox"/>
          <p:cNvSpPr txBox="1"/>
          <p:nvPr/>
        </p:nvSpPr>
        <p:spPr>
          <a:xfrm rot="2343423">
            <a:off x="3711119" y="2936304"/>
            <a:ext cx="107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Έμπρο</a:t>
            </a:r>
            <a:endParaRPr lang="en-US" sz="1400" dirty="0"/>
          </a:p>
        </p:txBody>
      </p:sp>
      <p:sp>
        <p:nvSpPr>
          <p:cNvPr id="10" name="9 - TextBox"/>
          <p:cNvSpPr txBox="1"/>
          <p:nvPr/>
        </p:nvSpPr>
        <p:spPr>
          <a:xfrm rot="204604">
            <a:off x="4306826" y="498884"/>
            <a:ext cx="133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Λίγηρας</a:t>
            </a:r>
            <a:endParaRPr lang="en-US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7286644" y="2428868"/>
            <a:ext cx="107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Πάδος</a:t>
            </a:r>
            <a:endParaRPr lang="en-US" sz="1400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2901244" y="4447822"/>
            <a:ext cx="270934" cy="212816"/>
          </a:xfrm>
          <a:custGeom>
            <a:avLst/>
            <a:gdLst>
              <a:gd name="connsiteX0" fmla="*/ 270934 w 270934"/>
              <a:gd name="connsiteY0" fmla="*/ 169334 h 212816"/>
              <a:gd name="connsiteX1" fmla="*/ 237067 w 270934"/>
              <a:gd name="connsiteY1" fmla="*/ 191911 h 212816"/>
              <a:gd name="connsiteX2" fmla="*/ 45156 w 270934"/>
              <a:gd name="connsiteY2" fmla="*/ 191911 h 212816"/>
              <a:gd name="connsiteX3" fmla="*/ 11289 w 270934"/>
              <a:gd name="connsiteY3" fmla="*/ 90311 h 212816"/>
              <a:gd name="connsiteX4" fmla="*/ 0 w 270934"/>
              <a:gd name="connsiteY4" fmla="*/ 56445 h 212816"/>
              <a:gd name="connsiteX5" fmla="*/ 33867 w 270934"/>
              <a:gd name="connsiteY5" fmla="*/ 45156 h 212816"/>
              <a:gd name="connsiteX6" fmla="*/ 135467 w 270934"/>
              <a:gd name="connsiteY6" fmla="*/ 22578 h 212816"/>
              <a:gd name="connsiteX7" fmla="*/ 169334 w 270934"/>
              <a:gd name="connsiteY7" fmla="*/ 0 h 212816"/>
              <a:gd name="connsiteX8" fmla="*/ 214489 w 270934"/>
              <a:gd name="connsiteY8" fmla="*/ 11289 h 2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34" h="212816">
                <a:moveTo>
                  <a:pt x="270934" y="169334"/>
                </a:moveTo>
                <a:cubicBezTo>
                  <a:pt x="259645" y="176860"/>
                  <a:pt x="250287" y="188860"/>
                  <a:pt x="237067" y="191911"/>
                </a:cubicBezTo>
                <a:cubicBezTo>
                  <a:pt x="146478" y="212816"/>
                  <a:pt x="127297" y="203646"/>
                  <a:pt x="45156" y="191911"/>
                </a:cubicBezTo>
                <a:lnTo>
                  <a:pt x="11289" y="90311"/>
                </a:lnTo>
                <a:lnTo>
                  <a:pt x="0" y="56445"/>
                </a:lnTo>
                <a:cubicBezTo>
                  <a:pt x="11289" y="52682"/>
                  <a:pt x="22251" y="47737"/>
                  <a:pt x="33867" y="45156"/>
                </a:cubicBezTo>
                <a:cubicBezTo>
                  <a:pt x="65084" y="38219"/>
                  <a:pt x="104972" y="37826"/>
                  <a:pt x="135467" y="22578"/>
                </a:cubicBezTo>
                <a:cubicBezTo>
                  <a:pt x="147602" y="16510"/>
                  <a:pt x="158045" y="7526"/>
                  <a:pt x="169334" y="0"/>
                </a:cubicBezTo>
                <a:cubicBezTo>
                  <a:pt x="206770" y="12479"/>
                  <a:pt x="191301" y="11289"/>
                  <a:pt x="214489" y="11289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860755" y="4301067"/>
            <a:ext cx="1029201" cy="330555"/>
          </a:xfrm>
          <a:custGeom>
            <a:avLst/>
            <a:gdLst>
              <a:gd name="connsiteX0" fmla="*/ 1029201 w 1029201"/>
              <a:gd name="connsiteY0" fmla="*/ 180622 h 330555"/>
              <a:gd name="connsiteX1" fmla="*/ 961467 w 1029201"/>
              <a:gd name="connsiteY1" fmla="*/ 135466 h 330555"/>
              <a:gd name="connsiteX2" fmla="*/ 859867 w 1029201"/>
              <a:gd name="connsiteY2" fmla="*/ 56444 h 330555"/>
              <a:gd name="connsiteX3" fmla="*/ 837289 w 1029201"/>
              <a:gd name="connsiteY3" fmla="*/ 22577 h 330555"/>
              <a:gd name="connsiteX4" fmla="*/ 758267 w 1029201"/>
              <a:gd name="connsiteY4" fmla="*/ 0 h 330555"/>
              <a:gd name="connsiteX5" fmla="*/ 543778 w 1029201"/>
              <a:gd name="connsiteY5" fmla="*/ 11289 h 330555"/>
              <a:gd name="connsiteX6" fmla="*/ 419601 w 1029201"/>
              <a:gd name="connsiteY6" fmla="*/ 22577 h 330555"/>
              <a:gd name="connsiteX7" fmla="*/ 284134 w 1029201"/>
              <a:gd name="connsiteY7" fmla="*/ 11289 h 330555"/>
              <a:gd name="connsiteX8" fmla="*/ 103512 w 1029201"/>
              <a:gd name="connsiteY8" fmla="*/ 22577 h 330555"/>
              <a:gd name="connsiteX9" fmla="*/ 92223 w 1029201"/>
              <a:gd name="connsiteY9" fmla="*/ 56444 h 330555"/>
              <a:gd name="connsiteX10" fmla="*/ 58356 w 1029201"/>
              <a:gd name="connsiteY10" fmla="*/ 79022 h 330555"/>
              <a:gd name="connsiteX11" fmla="*/ 35778 w 1029201"/>
              <a:gd name="connsiteY11" fmla="*/ 237066 h 330555"/>
              <a:gd name="connsiteX12" fmla="*/ 13201 w 1029201"/>
              <a:gd name="connsiteY12" fmla="*/ 304800 h 330555"/>
              <a:gd name="connsiteX13" fmla="*/ 47067 w 1029201"/>
              <a:gd name="connsiteY13" fmla="*/ 237066 h 330555"/>
              <a:gd name="connsiteX14" fmla="*/ 69645 w 1029201"/>
              <a:gd name="connsiteY14" fmla="*/ 203200 h 330555"/>
              <a:gd name="connsiteX15" fmla="*/ 114801 w 1029201"/>
              <a:gd name="connsiteY15" fmla="*/ 101600 h 330555"/>
              <a:gd name="connsiteX16" fmla="*/ 148667 w 1029201"/>
              <a:gd name="connsiteY16" fmla="*/ 90311 h 330555"/>
              <a:gd name="connsiteX17" fmla="*/ 171245 w 1029201"/>
              <a:gd name="connsiteY17" fmla="*/ 56444 h 330555"/>
              <a:gd name="connsiteX18" fmla="*/ 205112 w 1029201"/>
              <a:gd name="connsiteY18" fmla="*/ 45155 h 330555"/>
              <a:gd name="connsiteX19" fmla="*/ 227689 w 1029201"/>
              <a:gd name="connsiteY19" fmla="*/ 22577 h 3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9201" h="330555">
                <a:moveTo>
                  <a:pt x="1029201" y="180622"/>
                </a:moveTo>
                <a:cubicBezTo>
                  <a:pt x="935222" y="157127"/>
                  <a:pt x="1023836" y="190039"/>
                  <a:pt x="961467" y="135466"/>
                </a:cubicBezTo>
                <a:cubicBezTo>
                  <a:pt x="884007" y="67688"/>
                  <a:pt x="910829" y="117598"/>
                  <a:pt x="859867" y="56444"/>
                </a:cubicBezTo>
                <a:cubicBezTo>
                  <a:pt x="851181" y="46021"/>
                  <a:pt x="847884" y="31053"/>
                  <a:pt x="837289" y="22577"/>
                </a:cubicBezTo>
                <a:cubicBezTo>
                  <a:pt x="829929" y="16689"/>
                  <a:pt x="761214" y="737"/>
                  <a:pt x="758267" y="0"/>
                </a:cubicBezTo>
                <a:lnTo>
                  <a:pt x="543778" y="11289"/>
                </a:lnTo>
                <a:cubicBezTo>
                  <a:pt x="502307" y="14054"/>
                  <a:pt x="461164" y="22577"/>
                  <a:pt x="419601" y="22577"/>
                </a:cubicBezTo>
                <a:cubicBezTo>
                  <a:pt x="374289" y="22577"/>
                  <a:pt x="329290" y="15052"/>
                  <a:pt x="284134" y="11289"/>
                </a:cubicBezTo>
                <a:cubicBezTo>
                  <a:pt x="223927" y="15052"/>
                  <a:pt x="162233" y="8760"/>
                  <a:pt x="103512" y="22577"/>
                </a:cubicBezTo>
                <a:cubicBezTo>
                  <a:pt x="91929" y="25302"/>
                  <a:pt x="99657" y="47152"/>
                  <a:pt x="92223" y="56444"/>
                </a:cubicBezTo>
                <a:cubicBezTo>
                  <a:pt x="83747" y="67039"/>
                  <a:pt x="69645" y="71496"/>
                  <a:pt x="58356" y="79022"/>
                </a:cubicBezTo>
                <a:cubicBezTo>
                  <a:pt x="50830" y="131703"/>
                  <a:pt x="46214" y="184883"/>
                  <a:pt x="35778" y="237066"/>
                </a:cubicBezTo>
                <a:cubicBezTo>
                  <a:pt x="31111" y="260403"/>
                  <a:pt x="0" y="324602"/>
                  <a:pt x="13201" y="304800"/>
                </a:cubicBezTo>
                <a:cubicBezTo>
                  <a:pt x="77912" y="207728"/>
                  <a:pt x="322" y="330555"/>
                  <a:pt x="47067" y="237066"/>
                </a:cubicBezTo>
                <a:cubicBezTo>
                  <a:pt x="53135" y="224931"/>
                  <a:pt x="62119" y="214489"/>
                  <a:pt x="69645" y="203200"/>
                </a:cubicBezTo>
                <a:cubicBezTo>
                  <a:pt x="76545" y="182501"/>
                  <a:pt x="90405" y="121117"/>
                  <a:pt x="114801" y="101600"/>
                </a:cubicBezTo>
                <a:cubicBezTo>
                  <a:pt x="124093" y="94167"/>
                  <a:pt x="137378" y="94074"/>
                  <a:pt x="148667" y="90311"/>
                </a:cubicBezTo>
                <a:cubicBezTo>
                  <a:pt x="156193" y="79022"/>
                  <a:pt x="160650" y="64920"/>
                  <a:pt x="171245" y="56444"/>
                </a:cubicBezTo>
                <a:cubicBezTo>
                  <a:pt x="180537" y="49010"/>
                  <a:pt x="194908" y="51277"/>
                  <a:pt x="205112" y="45155"/>
                </a:cubicBezTo>
                <a:cubicBezTo>
                  <a:pt x="214238" y="39679"/>
                  <a:pt x="220163" y="30103"/>
                  <a:pt x="227689" y="22577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1941867" y="4071942"/>
            <a:ext cx="205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π. Γκουανταλκιβίρ</a:t>
            </a:r>
            <a:endParaRPr lang="en-US" sz="1200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1230489" y="3262489"/>
            <a:ext cx="2381955" cy="348261"/>
          </a:xfrm>
          <a:custGeom>
            <a:avLst/>
            <a:gdLst>
              <a:gd name="connsiteX0" fmla="*/ 2370667 w 2381955"/>
              <a:gd name="connsiteY0" fmla="*/ 259644 h 348261"/>
              <a:gd name="connsiteX1" fmla="*/ 2359378 w 2381955"/>
              <a:gd name="connsiteY1" fmla="*/ 225778 h 348261"/>
              <a:gd name="connsiteX2" fmla="*/ 2381955 w 2381955"/>
              <a:gd name="connsiteY2" fmla="*/ 158044 h 348261"/>
              <a:gd name="connsiteX3" fmla="*/ 2348089 w 2381955"/>
              <a:gd name="connsiteY3" fmla="*/ 135467 h 348261"/>
              <a:gd name="connsiteX4" fmla="*/ 2111022 w 2381955"/>
              <a:gd name="connsiteY4" fmla="*/ 158044 h 348261"/>
              <a:gd name="connsiteX5" fmla="*/ 2077155 w 2381955"/>
              <a:gd name="connsiteY5" fmla="*/ 180622 h 348261"/>
              <a:gd name="connsiteX6" fmla="*/ 2020711 w 2381955"/>
              <a:gd name="connsiteY6" fmla="*/ 248355 h 348261"/>
              <a:gd name="connsiteX7" fmla="*/ 1986844 w 2381955"/>
              <a:gd name="connsiteY7" fmla="*/ 259644 h 348261"/>
              <a:gd name="connsiteX8" fmla="*/ 1738489 w 2381955"/>
              <a:gd name="connsiteY8" fmla="*/ 316089 h 348261"/>
              <a:gd name="connsiteX9" fmla="*/ 1580444 w 2381955"/>
              <a:gd name="connsiteY9" fmla="*/ 327378 h 348261"/>
              <a:gd name="connsiteX10" fmla="*/ 1535289 w 2381955"/>
              <a:gd name="connsiteY10" fmla="*/ 259644 h 348261"/>
              <a:gd name="connsiteX11" fmla="*/ 1467555 w 2381955"/>
              <a:gd name="connsiteY11" fmla="*/ 237067 h 348261"/>
              <a:gd name="connsiteX12" fmla="*/ 1343378 w 2381955"/>
              <a:gd name="connsiteY12" fmla="*/ 248355 h 348261"/>
              <a:gd name="connsiteX13" fmla="*/ 1286933 w 2381955"/>
              <a:gd name="connsiteY13" fmla="*/ 237067 h 348261"/>
              <a:gd name="connsiteX14" fmla="*/ 1174044 w 2381955"/>
              <a:gd name="connsiteY14" fmla="*/ 203200 h 348261"/>
              <a:gd name="connsiteX15" fmla="*/ 1140178 w 2381955"/>
              <a:gd name="connsiteY15" fmla="*/ 191911 h 348261"/>
              <a:gd name="connsiteX16" fmla="*/ 1072444 w 2381955"/>
              <a:gd name="connsiteY16" fmla="*/ 146755 h 348261"/>
              <a:gd name="connsiteX17" fmla="*/ 1038578 w 2381955"/>
              <a:gd name="connsiteY17" fmla="*/ 124178 h 348261"/>
              <a:gd name="connsiteX18" fmla="*/ 970844 w 2381955"/>
              <a:gd name="connsiteY18" fmla="*/ 101600 h 348261"/>
              <a:gd name="connsiteX19" fmla="*/ 925689 w 2381955"/>
              <a:gd name="connsiteY19" fmla="*/ 112889 h 348261"/>
              <a:gd name="connsiteX20" fmla="*/ 891822 w 2381955"/>
              <a:gd name="connsiteY20" fmla="*/ 124178 h 348261"/>
              <a:gd name="connsiteX21" fmla="*/ 812800 w 2381955"/>
              <a:gd name="connsiteY21" fmla="*/ 112889 h 348261"/>
              <a:gd name="connsiteX22" fmla="*/ 778933 w 2381955"/>
              <a:gd name="connsiteY22" fmla="*/ 90311 h 348261"/>
              <a:gd name="connsiteX23" fmla="*/ 677333 w 2381955"/>
              <a:gd name="connsiteY23" fmla="*/ 56444 h 348261"/>
              <a:gd name="connsiteX24" fmla="*/ 609600 w 2381955"/>
              <a:gd name="connsiteY24" fmla="*/ 33867 h 348261"/>
              <a:gd name="connsiteX25" fmla="*/ 564444 w 2381955"/>
              <a:gd name="connsiteY25" fmla="*/ 22578 h 348261"/>
              <a:gd name="connsiteX26" fmla="*/ 496711 w 2381955"/>
              <a:gd name="connsiteY26" fmla="*/ 0 h 348261"/>
              <a:gd name="connsiteX27" fmla="*/ 406400 w 2381955"/>
              <a:gd name="connsiteY27" fmla="*/ 11289 h 348261"/>
              <a:gd name="connsiteX28" fmla="*/ 338667 w 2381955"/>
              <a:gd name="connsiteY28" fmla="*/ 33867 h 348261"/>
              <a:gd name="connsiteX29" fmla="*/ 304800 w 2381955"/>
              <a:gd name="connsiteY29" fmla="*/ 45155 h 348261"/>
              <a:gd name="connsiteX30" fmla="*/ 237067 w 2381955"/>
              <a:gd name="connsiteY30" fmla="*/ 67733 h 348261"/>
              <a:gd name="connsiteX31" fmla="*/ 203200 w 2381955"/>
              <a:gd name="connsiteY31" fmla="*/ 79022 h 348261"/>
              <a:gd name="connsiteX32" fmla="*/ 169333 w 2381955"/>
              <a:gd name="connsiteY32" fmla="*/ 112889 h 348261"/>
              <a:gd name="connsiteX33" fmla="*/ 67733 w 2381955"/>
              <a:gd name="connsiteY33" fmla="*/ 146755 h 348261"/>
              <a:gd name="connsiteX34" fmla="*/ 33867 w 2381955"/>
              <a:gd name="connsiteY34" fmla="*/ 158044 h 348261"/>
              <a:gd name="connsiteX35" fmla="*/ 0 w 2381955"/>
              <a:gd name="connsiteY35" fmla="*/ 180622 h 3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81955" h="348261">
                <a:moveTo>
                  <a:pt x="2370667" y="259644"/>
                </a:moveTo>
                <a:cubicBezTo>
                  <a:pt x="2366904" y="248355"/>
                  <a:pt x="2358064" y="237605"/>
                  <a:pt x="2359378" y="225778"/>
                </a:cubicBezTo>
                <a:cubicBezTo>
                  <a:pt x="2362006" y="202124"/>
                  <a:pt x="2381955" y="158044"/>
                  <a:pt x="2381955" y="158044"/>
                </a:cubicBezTo>
                <a:cubicBezTo>
                  <a:pt x="2370666" y="150518"/>
                  <a:pt x="2361641" y="136112"/>
                  <a:pt x="2348089" y="135467"/>
                </a:cubicBezTo>
                <a:cubicBezTo>
                  <a:pt x="2343950" y="135270"/>
                  <a:pt x="2172244" y="127433"/>
                  <a:pt x="2111022" y="158044"/>
                </a:cubicBezTo>
                <a:cubicBezTo>
                  <a:pt x="2098887" y="164112"/>
                  <a:pt x="2088444" y="173096"/>
                  <a:pt x="2077155" y="180622"/>
                </a:cubicBezTo>
                <a:cubicBezTo>
                  <a:pt x="2060494" y="205614"/>
                  <a:pt x="2046790" y="230969"/>
                  <a:pt x="2020711" y="248355"/>
                </a:cubicBezTo>
                <a:cubicBezTo>
                  <a:pt x="2010810" y="254956"/>
                  <a:pt x="1998133" y="255881"/>
                  <a:pt x="1986844" y="259644"/>
                </a:cubicBezTo>
                <a:cubicBezTo>
                  <a:pt x="1868918" y="338263"/>
                  <a:pt x="1946193" y="303107"/>
                  <a:pt x="1738489" y="316089"/>
                </a:cubicBezTo>
                <a:cubicBezTo>
                  <a:pt x="1641974" y="348261"/>
                  <a:pt x="1694371" y="341619"/>
                  <a:pt x="1580444" y="327378"/>
                </a:cubicBezTo>
                <a:cubicBezTo>
                  <a:pt x="1565392" y="304800"/>
                  <a:pt x="1561032" y="268225"/>
                  <a:pt x="1535289" y="259644"/>
                </a:cubicBezTo>
                <a:lnTo>
                  <a:pt x="1467555" y="237067"/>
                </a:lnTo>
                <a:cubicBezTo>
                  <a:pt x="1426163" y="240830"/>
                  <a:pt x="1384941" y="248355"/>
                  <a:pt x="1343378" y="248355"/>
                </a:cubicBezTo>
                <a:cubicBezTo>
                  <a:pt x="1324190" y="248355"/>
                  <a:pt x="1305664" y="241229"/>
                  <a:pt x="1286933" y="237067"/>
                </a:cubicBezTo>
                <a:cubicBezTo>
                  <a:pt x="1235758" y="225695"/>
                  <a:pt x="1230314" y="221957"/>
                  <a:pt x="1174044" y="203200"/>
                </a:cubicBezTo>
                <a:cubicBezTo>
                  <a:pt x="1162755" y="199437"/>
                  <a:pt x="1150079" y="198512"/>
                  <a:pt x="1140178" y="191911"/>
                </a:cubicBezTo>
                <a:lnTo>
                  <a:pt x="1072444" y="146755"/>
                </a:lnTo>
                <a:cubicBezTo>
                  <a:pt x="1061155" y="139229"/>
                  <a:pt x="1051449" y="128468"/>
                  <a:pt x="1038578" y="124178"/>
                </a:cubicBezTo>
                <a:lnTo>
                  <a:pt x="970844" y="101600"/>
                </a:lnTo>
                <a:cubicBezTo>
                  <a:pt x="955792" y="105363"/>
                  <a:pt x="940607" y="108627"/>
                  <a:pt x="925689" y="112889"/>
                </a:cubicBezTo>
                <a:cubicBezTo>
                  <a:pt x="914247" y="116158"/>
                  <a:pt x="903722" y="124178"/>
                  <a:pt x="891822" y="124178"/>
                </a:cubicBezTo>
                <a:cubicBezTo>
                  <a:pt x="865214" y="124178"/>
                  <a:pt x="839141" y="116652"/>
                  <a:pt x="812800" y="112889"/>
                </a:cubicBezTo>
                <a:cubicBezTo>
                  <a:pt x="801511" y="105363"/>
                  <a:pt x="791331" y="95821"/>
                  <a:pt x="778933" y="90311"/>
                </a:cubicBezTo>
                <a:cubicBezTo>
                  <a:pt x="778928" y="90309"/>
                  <a:pt x="694269" y="62089"/>
                  <a:pt x="677333" y="56444"/>
                </a:cubicBezTo>
                <a:lnTo>
                  <a:pt x="609600" y="33867"/>
                </a:lnTo>
                <a:cubicBezTo>
                  <a:pt x="594548" y="30104"/>
                  <a:pt x="579305" y="27036"/>
                  <a:pt x="564444" y="22578"/>
                </a:cubicBezTo>
                <a:cubicBezTo>
                  <a:pt x="541649" y="15739"/>
                  <a:pt x="496711" y="0"/>
                  <a:pt x="496711" y="0"/>
                </a:cubicBezTo>
                <a:cubicBezTo>
                  <a:pt x="466607" y="3763"/>
                  <a:pt x="436064" y="4932"/>
                  <a:pt x="406400" y="11289"/>
                </a:cubicBezTo>
                <a:cubicBezTo>
                  <a:pt x="383129" y="16276"/>
                  <a:pt x="361245" y="26341"/>
                  <a:pt x="338667" y="33867"/>
                </a:cubicBezTo>
                <a:lnTo>
                  <a:pt x="304800" y="45155"/>
                </a:lnTo>
                <a:lnTo>
                  <a:pt x="237067" y="67733"/>
                </a:lnTo>
                <a:lnTo>
                  <a:pt x="203200" y="79022"/>
                </a:lnTo>
                <a:cubicBezTo>
                  <a:pt x="191911" y="90311"/>
                  <a:pt x="183289" y="105136"/>
                  <a:pt x="169333" y="112889"/>
                </a:cubicBezTo>
                <a:cubicBezTo>
                  <a:pt x="169318" y="112897"/>
                  <a:pt x="84674" y="141108"/>
                  <a:pt x="67733" y="146755"/>
                </a:cubicBezTo>
                <a:cubicBezTo>
                  <a:pt x="56444" y="150518"/>
                  <a:pt x="43768" y="151443"/>
                  <a:pt x="33867" y="158044"/>
                </a:cubicBezTo>
                <a:lnTo>
                  <a:pt x="0" y="180622"/>
                </a:lnTo>
              </a:path>
            </a:pathLst>
          </a:cu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1693333" y="2506133"/>
            <a:ext cx="778934" cy="214489"/>
          </a:xfrm>
          <a:custGeom>
            <a:avLst/>
            <a:gdLst>
              <a:gd name="connsiteX0" fmla="*/ 0 w 778934"/>
              <a:gd name="connsiteY0" fmla="*/ 0 h 214489"/>
              <a:gd name="connsiteX1" fmla="*/ 45156 w 778934"/>
              <a:gd name="connsiteY1" fmla="*/ 11289 h 214489"/>
              <a:gd name="connsiteX2" fmla="*/ 112889 w 778934"/>
              <a:gd name="connsiteY2" fmla="*/ 33867 h 214489"/>
              <a:gd name="connsiteX3" fmla="*/ 146756 w 778934"/>
              <a:gd name="connsiteY3" fmla="*/ 45156 h 214489"/>
              <a:gd name="connsiteX4" fmla="*/ 282223 w 778934"/>
              <a:gd name="connsiteY4" fmla="*/ 90311 h 214489"/>
              <a:gd name="connsiteX5" fmla="*/ 372534 w 778934"/>
              <a:gd name="connsiteY5" fmla="*/ 112889 h 214489"/>
              <a:gd name="connsiteX6" fmla="*/ 440267 w 778934"/>
              <a:gd name="connsiteY6" fmla="*/ 135467 h 214489"/>
              <a:gd name="connsiteX7" fmla="*/ 474134 w 778934"/>
              <a:gd name="connsiteY7" fmla="*/ 169334 h 214489"/>
              <a:gd name="connsiteX8" fmla="*/ 496711 w 778934"/>
              <a:gd name="connsiteY8" fmla="*/ 203200 h 214489"/>
              <a:gd name="connsiteX9" fmla="*/ 530578 w 778934"/>
              <a:gd name="connsiteY9" fmla="*/ 214489 h 214489"/>
              <a:gd name="connsiteX10" fmla="*/ 688623 w 778934"/>
              <a:gd name="connsiteY10" fmla="*/ 169334 h 214489"/>
              <a:gd name="connsiteX11" fmla="*/ 722489 w 778934"/>
              <a:gd name="connsiteY11" fmla="*/ 158045 h 214489"/>
              <a:gd name="connsiteX12" fmla="*/ 778934 w 778934"/>
              <a:gd name="connsiteY12" fmla="*/ 135467 h 2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934" h="214489">
                <a:moveTo>
                  <a:pt x="0" y="0"/>
                </a:moveTo>
                <a:cubicBezTo>
                  <a:pt x="15052" y="3763"/>
                  <a:pt x="30295" y="6831"/>
                  <a:pt x="45156" y="11289"/>
                </a:cubicBezTo>
                <a:cubicBezTo>
                  <a:pt x="67951" y="18128"/>
                  <a:pt x="90311" y="26341"/>
                  <a:pt x="112889" y="33867"/>
                </a:cubicBezTo>
                <a:lnTo>
                  <a:pt x="146756" y="45156"/>
                </a:lnTo>
                <a:lnTo>
                  <a:pt x="282223" y="90311"/>
                </a:lnTo>
                <a:cubicBezTo>
                  <a:pt x="385010" y="124572"/>
                  <a:pt x="222639" y="72008"/>
                  <a:pt x="372534" y="112889"/>
                </a:cubicBezTo>
                <a:cubicBezTo>
                  <a:pt x="395494" y="119151"/>
                  <a:pt x="440267" y="135467"/>
                  <a:pt x="440267" y="135467"/>
                </a:cubicBezTo>
                <a:cubicBezTo>
                  <a:pt x="451556" y="146756"/>
                  <a:pt x="463913" y="157069"/>
                  <a:pt x="474134" y="169334"/>
                </a:cubicBezTo>
                <a:cubicBezTo>
                  <a:pt x="482820" y="179757"/>
                  <a:pt x="486117" y="194725"/>
                  <a:pt x="496711" y="203200"/>
                </a:cubicBezTo>
                <a:cubicBezTo>
                  <a:pt x="506003" y="210634"/>
                  <a:pt x="519289" y="210726"/>
                  <a:pt x="530578" y="214489"/>
                </a:cubicBezTo>
                <a:cubicBezTo>
                  <a:pt x="643965" y="186142"/>
                  <a:pt x="591461" y="201721"/>
                  <a:pt x="688623" y="169334"/>
                </a:cubicBezTo>
                <a:cubicBezTo>
                  <a:pt x="699912" y="165571"/>
                  <a:pt x="712588" y="164646"/>
                  <a:pt x="722489" y="158045"/>
                </a:cubicBezTo>
                <a:cubicBezTo>
                  <a:pt x="762618" y="131292"/>
                  <a:pt x="742788" y="135467"/>
                  <a:pt x="778934" y="135467"/>
                </a:cubicBezTo>
              </a:path>
            </a:pathLst>
          </a:cu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2404533" y="2181183"/>
            <a:ext cx="515387" cy="484663"/>
          </a:xfrm>
          <a:custGeom>
            <a:avLst/>
            <a:gdLst>
              <a:gd name="connsiteX0" fmla="*/ 0 w 515387"/>
              <a:gd name="connsiteY0" fmla="*/ 482995 h 484663"/>
              <a:gd name="connsiteX1" fmla="*/ 169334 w 515387"/>
              <a:gd name="connsiteY1" fmla="*/ 471706 h 484663"/>
              <a:gd name="connsiteX2" fmla="*/ 191911 w 515387"/>
              <a:gd name="connsiteY2" fmla="*/ 437839 h 484663"/>
              <a:gd name="connsiteX3" fmla="*/ 214489 w 515387"/>
              <a:gd name="connsiteY3" fmla="*/ 370106 h 484663"/>
              <a:gd name="connsiteX4" fmla="*/ 259645 w 515387"/>
              <a:gd name="connsiteY4" fmla="*/ 234639 h 484663"/>
              <a:gd name="connsiteX5" fmla="*/ 270934 w 515387"/>
              <a:gd name="connsiteY5" fmla="*/ 200773 h 484663"/>
              <a:gd name="connsiteX6" fmla="*/ 282223 w 515387"/>
              <a:gd name="connsiteY6" fmla="*/ 166906 h 484663"/>
              <a:gd name="connsiteX7" fmla="*/ 349956 w 515387"/>
              <a:gd name="connsiteY7" fmla="*/ 144328 h 484663"/>
              <a:gd name="connsiteX8" fmla="*/ 383823 w 515387"/>
              <a:gd name="connsiteY8" fmla="*/ 133039 h 484663"/>
              <a:gd name="connsiteX9" fmla="*/ 451556 w 515387"/>
              <a:gd name="connsiteY9" fmla="*/ 76595 h 484663"/>
              <a:gd name="connsiteX10" fmla="*/ 485423 w 515387"/>
              <a:gd name="connsiteY10" fmla="*/ 31439 h 48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387" h="484663">
                <a:moveTo>
                  <a:pt x="0" y="482995"/>
                </a:moveTo>
                <a:cubicBezTo>
                  <a:pt x="56445" y="479232"/>
                  <a:pt x="114268" y="484663"/>
                  <a:pt x="169334" y="471706"/>
                </a:cubicBezTo>
                <a:cubicBezTo>
                  <a:pt x="182541" y="468598"/>
                  <a:pt x="186401" y="450237"/>
                  <a:pt x="191911" y="437839"/>
                </a:cubicBezTo>
                <a:cubicBezTo>
                  <a:pt x="201577" y="416091"/>
                  <a:pt x="206963" y="392684"/>
                  <a:pt x="214489" y="370106"/>
                </a:cubicBezTo>
                <a:lnTo>
                  <a:pt x="259645" y="234639"/>
                </a:lnTo>
                <a:lnTo>
                  <a:pt x="270934" y="200773"/>
                </a:lnTo>
                <a:cubicBezTo>
                  <a:pt x="274697" y="189484"/>
                  <a:pt x="270934" y="170669"/>
                  <a:pt x="282223" y="166906"/>
                </a:cubicBezTo>
                <a:lnTo>
                  <a:pt x="349956" y="144328"/>
                </a:lnTo>
                <a:lnTo>
                  <a:pt x="383823" y="133039"/>
                </a:lnTo>
                <a:cubicBezTo>
                  <a:pt x="417120" y="110840"/>
                  <a:pt x="424395" y="109188"/>
                  <a:pt x="451556" y="76595"/>
                </a:cubicBezTo>
                <a:cubicBezTo>
                  <a:pt x="515387" y="0"/>
                  <a:pt x="449517" y="67345"/>
                  <a:pt x="485423" y="3143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2381956" y="2672380"/>
            <a:ext cx="169333" cy="511087"/>
          </a:xfrm>
          <a:custGeom>
            <a:avLst/>
            <a:gdLst>
              <a:gd name="connsiteX0" fmla="*/ 146755 w 169333"/>
              <a:gd name="connsiteY0" fmla="*/ 511087 h 511087"/>
              <a:gd name="connsiteX1" fmla="*/ 112888 w 169333"/>
              <a:gd name="connsiteY1" fmla="*/ 443353 h 511087"/>
              <a:gd name="connsiteX2" fmla="*/ 135466 w 169333"/>
              <a:gd name="connsiteY2" fmla="*/ 341753 h 511087"/>
              <a:gd name="connsiteX3" fmla="*/ 158044 w 169333"/>
              <a:gd name="connsiteY3" fmla="*/ 307887 h 511087"/>
              <a:gd name="connsiteX4" fmla="*/ 169333 w 169333"/>
              <a:gd name="connsiteY4" fmla="*/ 274020 h 511087"/>
              <a:gd name="connsiteX5" fmla="*/ 135466 w 169333"/>
              <a:gd name="connsiteY5" fmla="*/ 172420 h 511087"/>
              <a:gd name="connsiteX6" fmla="*/ 67733 w 169333"/>
              <a:gd name="connsiteY6" fmla="*/ 127264 h 511087"/>
              <a:gd name="connsiteX7" fmla="*/ 45155 w 169333"/>
              <a:gd name="connsiteY7" fmla="*/ 93398 h 511087"/>
              <a:gd name="connsiteX8" fmla="*/ 0 w 169333"/>
              <a:gd name="connsiteY8" fmla="*/ 3087 h 51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33" h="511087">
                <a:moveTo>
                  <a:pt x="146755" y="511087"/>
                </a:moveTo>
                <a:cubicBezTo>
                  <a:pt x="135340" y="493964"/>
                  <a:pt x="112888" y="466722"/>
                  <a:pt x="112888" y="443353"/>
                </a:cubicBezTo>
                <a:cubicBezTo>
                  <a:pt x="112888" y="426011"/>
                  <a:pt x="123825" y="365035"/>
                  <a:pt x="135466" y="341753"/>
                </a:cubicBezTo>
                <a:cubicBezTo>
                  <a:pt x="141534" y="329618"/>
                  <a:pt x="150518" y="319176"/>
                  <a:pt x="158044" y="307887"/>
                </a:cubicBezTo>
                <a:cubicBezTo>
                  <a:pt x="161807" y="296598"/>
                  <a:pt x="169333" y="285920"/>
                  <a:pt x="169333" y="274020"/>
                </a:cubicBezTo>
                <a:cubicBezTo>
                  <a:pt x="169333" y="241926"/>
                  <a:pt x="162727" y="196273"/>
                  <a:pt x="135466" y="172420"/>
                </a:cubicBezTo>
                <a:cubicBezTo>
                  <a:pt x="115045" y="154551"/>
                  <a:pt x="67733" y="127264"/>
                  <a:pt x="67733" y="127264"/>
                </a:cubicBezTo>
                <a:cubicBezTo>
                  <a:pt x="60207" y="115975"/>
                  <a:pt x="50665" y="105796"/>
                  <a:pt x="45155" y="93398"/>
                </a:cubicBezTo>
                <a:cubicBezTo>
                  <a:pt x="3645" y="0"/>
                  <a:pt x="46367" y="49454"/>
                  <a:pt x="0" y="3087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2559447" y="2694913"/>
            <a:ext cx="998605" cy="341798"/>
          </a:xfrm>
          <a:custGeom>
            <a:avLst/>
            <a:gdLst>
              <a:gd name="connsiteX0" fmla="*/ 962686 w 998605"/>
              <a:gd name="connsiteY0" fmla="*/ 195043 h 341798"/>
              <a:gd name="connsiteX1" fmla="*/ 973975 w 998605"/>
              <a:gd name="connsiteY1" fmla="*/ 262776 h 341798"/>
              <a:gd name="connsiteX2" fmla="*/ 973975 w 998605"/>
              <a:gd name="connsiteY2" fmla="*/ 330509 h 341798"/>
              <a:gd name="connsiteX3" fmla="*/ 940109 w 998605"/>
              <a:gd name="connsiteY3" fmla="*/ 341798 h 341798"/>
              <a:gd name="connsiteX4" fmla="*/ 838509 w 998605"/>
              <a:gd name="connsiteY4" fmla="*/ 307931 h 341798"/>
              <a:gd name="connsiteX5" fmla="*/ 815931 w 998605"/>
              <a:gd name="connsiteY5" fmla="*/ 274065 h 341798"/>
              <a:gd name="connsiteX6" fmla="*/ 782064 w 998605"/>
              <a:gd name="connsiteY6" fmla="*/ 262776 h 341798"/>
              <a:gd name="connsiteX7" fmla="*/ 714331 w 998605"/>
              <a:gd name="connsiteY7" fmla="*/ 217620 h 341798"/>
              <a:gd name="connsiteX8" fmla="*/ 680464 w 998605"/>
              <a:gd name="connsiteY8" fmla="*/ 195043 h 341798"/>
              <a:gd name="connsiteX9" fmla="*/ 646597 w 998605"/>
              <a:gd name="connsiteY9" fmla="*/ 172465 h 341798"/>
              <a:gd name="connsiteX10" fmla="*/ 612731 w 998605"/>
              <a:gd name="connsiteY10" fmla="*/ 161176 h 341798"/>
              <a:gd name="connsiteX11" fmla="*/ 578864 w 998605"/>
              <a:gd name="connsiteY11" fmla="*/ 127309 h 341798"/>
              <a:gd name="connsiteX12" fmla="*/ 511131 w 998605"/>
              <a:gd name="connsiteY12" fmla="*/ 104731 h 341798"/>
              <a:gd name="connsiteX13" fmla="*/ 477264 w 998605"/>
              <a:gd name="connsiteY13" fmla="*/ 93443 h 341798"/>
              <a:gd name="connsiteX14" fmla="*/ 330509 w 998605"/>
              <a:gd name="connsiteY14" fmla="*/ 70865 h 341798"/>
              <a:gd name="connsiteX15" fmla="*/ 296642 w 998605"/>
              <a:gd name="connsiteY15" fmla="*/ 59576 h 341798"/>
              <a:gd name="connsiteX16" fmla="*/ 217620 w 998605"/>
              <a:gd name="connsiteY16" fmla="*/ 70865 h 341798"/>
              <a:gd name="connsiteX17" fmla="*/ 183753 w 998605"/>
              <a:gd name="connsiteY17" fmla="*/ 82154 h 341798"/>
              <a:gd name="connsiteX18" fmla="*/ 59575 w 998605"/>
              <a:gd name="connsiteY18" fmla="*/ 70865 h 341798"/>
              <a:gd name="connsiteX19" fmla="*/ 36997 w 998605"/>
              <a:gd name="connsiteY19" fmla="*/ 36998 h 341798"/>
              <a:gd name="connsiteX20" fmla="*/ 3131 w 998605"/>
              <a:gd name="connsiteY20" fmla="*/ 3131 h 34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605" h="341798">
                <a:moveTo>
                  <a:pt x="962686" y="195043"/>
                </a:moveTo>
                <a:cubicBezTo>
                  <a:pt x="966449" y="217621"/>
                  <a:pt x="969010" y="240432"/>
                  <a:pt x="973975" y="262776"/>
                </a:cubicBezTo>
                <a:cubicBezTo>
                  <a:pt x="979448" y="287406"/>
                  <a:pt x="998605" y="305879"/>
                  <a:pt x="973975" y="330509"/>
                </a:cubicBezTo>
                <a:cubicBezTo>
                  <a:pt x="965561" y="338923"/>
                  <a:pt x="951398" y="338035"/>
                  <a:pt x="940109" y="341798"/>
                </a:cubicBezTo>
                <a:cubicBezTo>
                  <a:pt x="894696" y="334229"/>
                  <a:pt x="870257" y="339679"/>
                  <a:pt x="838509" y="307931"/>
                </a:cubicBezTo>
                <a:cubicBezTo>
                  <a:pt x="828915" y="298337"/>
                  <a:pt x="826525" y="282540"/>
                  <a:pt x="815931" y="274065"/>
                </a:cubicBezTo>
                <a:cubicBezTo>
                  <a:pt x="806639" y="266631"/>
                  <a:pt x="792466" y="268555"/>
                  <a:pt x="782064" y="262776"/>
                </a:cubicBezTo>
                <a:cubicBezTo>
                  <a:pt x="758344" y="249598"/>
                  <a:pt x="736909" y="232672"/>
                  <a:pt x="714331" y="217620"/>
                </a:cubicBezTo>
                <a:lnTo>
                  <a:pt x="680464" y="195043"/>
                </a:lnTo>
                <a:cubicBezTo>
                  <a:pt x="669175" y="187517"/>
                  <a:pt x="659468" y="176756"/>
                  <a:pt x="646597" y="172465"/>
                </a:cubicBezTo>
                <a:lnTo>
                  <a:pt x="612731" y="161176"/>
                </a:lnTo>
                <a:cubicBezTo>
                  <a:pt x="601442" y="149887"/>
                  <a:pt x="592820" y="135062"/>
                  <a:pt x="578864" y="127309"/>
                </a:cubicBezTo>
                <a:cubicBezTo>
                  <a:pt x="558060" y="115751"/>
                  <a:pt x="533709" y="112257"/>
                  <a:pt x="511131" y="104731"/>
                </a:cubicBezTo>
                <a:cubicBezTo>
                  <a:pt x="499842" y="100968"/>
                  <a:pt x="489044" y="95126"/>
                  <a:pt x="477264" y="93443"/>
                </a:cubicBezTo>
                <a:cubicBezTo>
                  <a:pt x="452056" y="89842"/>
                  <a:pt x="358703" y="77130"/>
                  <a:pt x="330509" y="70865"/>
                </a:cubicBezTo>
                <a:cubicBezTo>
                  <a:pt x="318893" y="68284"/>
                  <a:pt x="307931" y="63339"/>
                  <a:pt x="296642" y="59576"/>
                </a:cubicBezTo>
                <a:cubicBezTo>
                  <a:pt x="270301" y="63339"/>
                  <a:pt x="243711" y="65647"/>
                  <a:pt x="217620" y="70865"/>
                </a:cubicBezTo>
                <a:cubicBezTo>
                  <a:pt x="205951" y="73199"/>
                  <a:pt x="195653" y="82154"/>
                  <a:pt x="183753" y="82154"/>
                </a:cubicBezTo>
                <a:cubicBezTo>
                  <a:pt x="142190" y="82154"/>
                  <a:pt x="100968" y="74628"/>
                  <a:pt x="59575" y="70865"/>
                </a:cubicBezTo>
                <a:cubicBezTo>
                  <a:pt x="52049" y="59576"/>
                  <a:pt x="46591" y="46592"/>
                  <a:pt x="36997" y="36998"/>
                </a:cubicBezTo>
                <a:cubicBezTo>
                  <a:pt x="0" y="0"/>
                  <a:pt x="3131" y="31408"/>
                  <a:pt x="3131" y="3131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3239911" y="2336800"/>
            <a:ext cx="632178" cy="440267"/>
          </a:xfrm>
          <a:custGeom>
            <a:avLst/>
            <a:gdLst>
              <a:gd name="connsiteX0" fmla="*/ 0 w 632178"/>
              <a:gd name="connsiteY0" fmla="*/ 0 h 440267"/>
              <a:gd name="connsiteX1" fmla="*/ 112889 w 632178"/>
              <a:gd name="connsiteY1" fmla="*/ 33867 h 440267"/>
              <a:gd name="connsiteX2" fmla="*/ 180622 w 632178"/>
              <a:gd name="connsiteY2" fmla="*/ 79022 h 440267"/>
              <a:gd name="connsiteX3" fmla="*/ 237067 w 632178"/>
              <a:gd name="connsiteY3" fmla="*/ 124178 h 440267"/>
              <a:gd name="connsiteX4" fmla="*/ 259645 w 632178"/>
              <a:gd name="connsiteY4" fmla="*/ 158044 h 440267"/>
              <a:gd name="connsiteX5" fmla="*/ 293511 w 632178"/>
              <a:gd name="connsiteY5" fmla="*/ 180622 h 440267"/>
              <a:gd name="connsiteX6" fmla="*/ 338667 w 632178"/>
              <a:gd name="connsiteY6" fmla="*/ 248356 h 440267"/>
              <a:gd name="connsiteX7" fmla="*/ 361245 w 632178"/>
              <a:gd name="connsiteY7" fmla="*/ 282222 h 440267"/>
              <a:gd name="connsiteX8" fmla="*/ 462845 w 632178"/>
              <a:gd name="connsiteY8" fmla="*/ 327378 h 440267"/>
              <a:gd name="connsiteX9" fmla="*/ 496711 w 632178"/>
              <a:gd name="connsiteY9" fmla="*/ 338667 h 440267"/>
              <a:gd name="connsiteX10" fmla="*/ 530578 w 632178"/>
              <a:gd name="connsiteY10" fmla="*/ 349956 h 440267"/>
              <a:gd name="connsiteX11" fmla="*/ 598311 w 632178"/>
              <a:gd name="connsiteY11" fmla="*/ 383822 h 440267"/>
              <a:gd name="connsiteX12" fmla="*/ 632178 w 632178"/>
              <a:gd name="connsiteY12" fmla="*/ 406400 h 440267"/>
              <a:gd name="connsiteX13" fmla="*/ 587022 w 632178"/>
              <a:gd name="connsiteY13" fmla="*/ 440267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178" h="440267">
                <a:moveTo>
                  <a:pt x="0" y="0"/>
                </a:moveTo>
                <a:cubicBezTo>
                  <a:pt x="25243" y="6311"/>
                  <a:pt x="96397" y="22873"/>
                  <a:pt x="112889" y="33867"/>
                </a:cubicBezTo>
                <a:lnTo>
                  <a:pt x="180622" y="79022"/>
                </a:lnTo>
                <a:cubicBezTo>
                  <a:pt x="245325" y="176077"/>
                  <a:pt x="159172" y="61863"/>
                  <a:pt x="237067" y="124178"/>
                </a:cubicBezTo>
                <a:cubicBezTo>
                  <a:pt x="247661" y="132653"/>
                  <a:pt x="250051" y="148450"/>
                  <a:pt x="259645" y="158044"/>
                </a:cubicBezTo>
                <a:cubicBezTo>
                  <a:pt x="269239" y="167638"/>
                  <a:pt x="282222" y="173096"/>
                  <a:pt x="293511" y="180622"/>
                </a:cubicBezTo>
                <a:lnTo>
                  <a:pt x="338667" y="248356"/>
                </a:lnTo>
                <a:cubicBezTo>
                  <a:pt x="346193" y="259645"/>
                  <a:pt x="349956" y="274696"/>
                  <a:pt x="361245" y="282222"/>
                </a:cubicBezTo>
                <a:cubicBezTo>
                  <a:pt x="414913" y="318002"/>
                  <a:pt x="382239" y="300509"/>
                  <a:pt x="462845" y="327378"/>
                </a:cubicBezTo>
                <a:lnTo>
                  <a:pt x="496711" y="338667"/>
                </a:lnTo>
                <a:cubicBezTo>
                  <a:pt x="508000" y="342430"/>
                  <a:pt x="520677" y="343355"/>
                  <a:pt x="530578" y="349956"/>
                </a:cubicBezTo>
                <a:cubicBezTo>
                  <a:pt x="627646" y="414665"/>
                  <a:pt x="504827" y="337079"/>
                  <a:pt x="598311" y="383822"/>
                </a:cubicBezTo>
                <a:cubicBezTo>
                  <a:pt x="610446" y="389890"/>
                  <a:pt x="620889" y="398874"/>
                  <a:pt x="632178" y="406400"/>
                </a:cubicBezTo>
                <a:cubicBezTo>
                  <a:pt x="593883" y="431930"/>
                  <a:pt x="607905" y="419384"/>
                  <a:pt x="587022" y="440267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3804356" y="2686756"/>
            <a:ext cx="666044" cy="1017737"/>
          </a:xfrm>
          <a:custGeom>
            <a:avLst/>
            <a:gdLst>
              <a:gd name="connsiteX0" fmla="*/ 666044 w 666044"/>
              <a:gd name="connsiteY0" fmla="*/ 993422 h 1017737"/>
              <a:gd name="connsiteX1" fmla="*/ 598311 w 666044"/>
              <a:gd name="connsiteY1" fmla="*/ 993422 h 1017737"/>
              <a:gd name="connsiteX2" fmla="*/ 575733 w 666044"/>
              <a:gd name="connsiteY2" fmla="*/ 925688 h 1017737"/>
              <a:gd name="connsiteX3" fmla="*/ 564444 w 666044"/>
              <a:gd name="connsiteY3" fmla="*/ 891822 h 1017737"/>
              <a:gd name="connsiteX4" fmla="*/ 575733 w 666044"/>
              <a:gd name="connsiteY4" fmla="*/ 846666 h 1017737"/>
              <a:gd name="connsiteX5" fmla="*/ 609600 w 666044"/>
              <a:gd name="connsiteY5" fmla="*/ 835377 h 1017737"/>
              <a:gd name="connsiteX6" fmla="*/ 620888 w 666044"/>
              <a:gd name="connsiteY6" fmla="*/ 790222 h 1017737"/>
              <a:gd name="connsiteX7" fmla="*/ 632177 w 666044"/>
              <a:gd name="connsiteY7" fmla="*/ 756355 h 1017737"/>
              <a:gd name="connsiteX8" fmla="*/ 587022 w 666044"/>
              <a:gd name="connsiteY8" fmla="*/ 699911 h 1017737"/>
              <a:gd name="connsiteX9" fmla="*/ 575733 w 666044"/>
              <a:gd name="connsiteY9" fmla="*/ 666044 h 1017737"/>
              <a:gd name="connsiteX10" fmla="*/ 383822 w 666044"/>
              <a:gd name="connsiteY10" fmla="*/ 654755 h 1017737"/>
              <a:gd name="connsiteX11" fmla="*/ 349955 w 666044"/>
              <a:gd name="connsiteY11" fmla="*/ 643466 h 1017737"/>
              <a:gd name="connsiteX12" fmla="*/ 338666 w 666044"/>
              <a:gd name="connsiteY12" fmla="*/ 598311 h 1017737"/>
              <a:gd name="connsiteX13" fmla="*/ 304800 w 666044"/>
              <a:gd name="connsiteY13" fmla="*/ 530577 h 1017737"/>
              <a:gd name="connsiteX14" fmla="*/ 270933 w 666044"/>
              <a:gd name="connsiteY14" fmla="*/ 519288 h 1017737"/>
              <a:gd name="connsiteX15" fmla="*/ 237066 w 666044"/>
              <a:gd name="connsiteY15" fmla="*/ 496711 h 1017737"/>
              <a:gd name="connsiteX16" fmla="*/ 180622 w 666044"/>
              <a:gd name="connsiteY16" fmla="*/ 417688 h 1017737"/>
              <a:gd name="connsiteX17" fmla="*/ 135466 w 666044"/>
              <a:gd name="connsiteY17" fmla="*/ 361244 h 1017737"/>
              <a:gd name="connsiteX18" fmla="*/ 90311 w 666044"/>
              <a:gd name="connsiteY18" fmla="*/ 293511 h 1017737"/>
              <a:gd name="connsiteX19" fmla="*/ 67733 w 666044"/>
              <a:gd name="connsiteY19" fmla="*/ 259644 h 1017737"/>
              <a:gd name="connsiteX20" fmla="*/ 22577 w 666044"/>
              <a:gd name="connsiteY20" fmla="*/ 124177 h 1017737"/>
              <a:gd name="connsiteX21" fmla="*/ 0 w 666044"/>
              <a:gd name="connsiteY21" fmla="*/ 56444 h 1017737"/>
              <a:gd name="connsiteX22" fmla="*/ 0 w 666044"/>
              <a:gd name="connsiteY22" fmla="*/ 0 h 101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044" h="1017737">
                <a:moveTo>
                  <a:pt x="666044" y="993422"/>
                </a:moveTo>
                <a:cubicBezTo>
                  <a:pt x="648677" y="999211"/>
                  <a:pt x="615678" y="1017737"/>
                  <a:pt x="598311" y="993422"/>
                </a:cubicBezTo>
                <a:cubicBezTo>
                  <a:pt x="584478" y="974056"/>
                  <a:pt x="583259" y="948266"/>
                  <a:pt x="575733" y="925688"/>
                </a:cubicBezTo>
                <a:lnTo>
                  <a:pt x="564444" y="891822"/>
                </a:lnTo>
                <a:cubicBezTo>
                  <a:pt x="568207" y="876770"/>
                  <a:pt x="566041" y="858781"/>
                  <a:pt x="575733" y="846666"/>
                </a:cubicBezTo>
                <a:cubicBezTo>
                  <a:pt x="583167" y="837374"/>
                  <a:pt x="602166" y="844669"/>
                  <a:pt x="609600" y="835377"/>
                </a:cubicBezTo>
                <a:cubicBezTo>
                  <a:pt x="619292" y="823262"/>
                  <a:pt x="616626" y="805140"/>
                  <a:pt x="620888" y="790222"/>
                </a:cubicBezTo>
                <a:cubicBezTo>
                  <a:pt x="624157" y="778780"/>
                  <a:pt x="628414" y="767644"/>
                  <a:pt x="632177" y="756355"/>
                </a:cubicBezTo>
                <a:cubicBezTo>
                  <a:pt x="603801" y="671228"/>
                  <a:pt x="645379" y="772857"/>
                  <a:pt x="587022" y="699911"/>
                </a:cubicBezTo>
                <a:cubicBezTo>
                  <a:pt x="579588" y="690619"/>
                  <a:pt x="587349" y="668625"/>
                  <a:pt x="575733" y="666044"/>
                </a:cubicBezTo>
                <a:cubicBezTo>
                  <a:pt x="513178" y="652143"/>
                  <a:pt x="447792" y="658518"/>
                  <a:pt x="383822" y="654755"/>
                </a:cubicBezTo>
                <a:cubicBezTo>
                  <a:pt x="372533" y="650992"/>
                  <a:pt x="357389" y="652758"/>
                  <a:pt x="349955" y="643466"/>
                </a:cubicBezTo>
                <a:cubicBezTo>
                  <a:pt x="340263" y="631351"/>
                  <a:pt x="342928" y="613229"/>
                  <a:pt x="338666" y="598311"/>
                </a:cubicBezTo>
                <a:cubicBezTo>
                  <a:pt x="332607" y="577104"/>
                  <a:pt x="323123" y="545236"/>
                  <a:pt x="304800" y="530577"/>
                </a:cubicBezTo>
                <a:cubicBezTo>
                  <a:pt x="295508" y="523143"/>
                  <a:pt x="281576" y="524610"/>
                  <a:pt x="270933" y="519288"/>
                </a:cubicBezTo>
                <a:cubicBezTo>
                  <a:pt x="258798" y="513221"/>
                  <a:pt x="248355" y="504237"/>
                  <a:pt x="237066" y="496711"/>
                </a:cubicBezTo>
                <a:cubicBezTo>
                  <a:pt x="210725" y="417688"/>
                  <a:pt x="237066" y="436503"/>
                  <a:pt x="180622" y="417688"/>
                </a:cubicBezTo>
                <a:cubicBezTo>
                  <a:pt x="155199" y="341422"/>
                  <a:pt x="190457" y="424091"/>
                  <a:pt x="135466" y="361244"/>
                </a:cubicBezTo>
                <a:cubicBezTo>
                  <a:pt x="117598" y="340823"/>
                  <a:pt x="105363" y="316089"/>
                  <a:pt x="90311" y="293511"/>
                </a:cubicBezTo>
                <a:cubicBezTo>
                  <a:pt x="82785" y="282222"/>
                  <a:pt x="72024" y="272515"/>
                  <a:pt x="67733" y="259644"/>
                </a:cubicBezTo>
                <a:lnTo>
                  <a:pt x="22577" y="124177"/>
                </a:lnTo>
                <a:cubicBezTo>
                  <a:pt x="22575" y="124172"/>
                  <a:pt x="0" y="56449"/>
                  <a:pt x="0" y="56444"/>
                </a:cubicBezTo>
                <a:lnTo>
                  <a:pt x="0" y="0"/>
                </a:lnTo>
              </a:path>
            </a:pathLst>
          </a:cu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3849511" y="2720622"/>
            <a:ext cx="349956" cy="79022"/>
          </a:xfrm>
          <a:custGeom>
            <a:avLst/>
            <a:gdLst>
              <a:gd name="connsiteX0" fmla="*/ 0 w 349956"/>
              <a:gd name="connsiteY0" fmla="*/ 0 h 79022"/>
              <a:gd name="connsiteX1" fmla="*/ 67733 w 349956"/>
              <a:gd name="connsiteY1" fmla="*/ 22578 h 79022"/>
              <a:gd name="connsiteX2" fmla="*/ 101600 w 349956"/>
              <a:gd name="connsiteY2" fmla="*/ 33867 h 79022"/>
              <a:gd name="connsiteX3" fmla="*/ 259645 w 349956"/>
              <a:gd name="connsiteY3" fmla="*/ 33867 h 79022"/>
              <a:gd name="connsiteX4" fmla="*/ 293511 w 349956"/>
              <a:gd name="connsiteY4" fmla="*/ 56445 h 79022"/>
              <a:gd name="connsiteX5" fmla="*/ 327378 w 349956"/>
              <a:gd name="connsiteY5" fmla="*/ 67734 h 79022"/>
              <a:gd name="connsiteX6" fmla="*/ 349956 w 349956"/>
              <a:gd name="connsiteY6" fmla="*/ 79022 h 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56" h="79022">
                <a:moveTo>
                  <a:pt x="0" y="0"/>
                </a:moveTo>
                <a:lnTo>
                  <a:pt x="67733" y="22578"/>
                </a:lnTo>
                <a:lnTo>
                  <a:pt x="101600" y="33867"/>
                </a:lnTo>
                <a:cubicBezTo>
                  <a:pt x="170486" y="20090"/>
                  <a:pt x="176219" y="13010"/>
                  <a:pt x="259645" y="33867"/>
                </a:cubicBezTo>
                <a:cubicBezTo>
                  <a:pt x="272807" y="37158"/>
                  <a:pt x="281376" y="50377"/>
                  <a:pt x="293511" y="56445"/>
                </a:cubicBezTo>
                <a:cubicBezTo>
                  <a:pt x="304154" y="61767"/>
                  <a:pt x="316329" y="63315"/>
                  <a:pt x="327378" y="67734"/>
                </a:cubicBezTo>
                <a:cubicBezTo>
                  <a:pt x="335190" y="70859"/>
                  <a:pt x="342430" y="75259"/>
                  <a:pt x="349956" y="79022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4413956" y="1715911"/>
            <a:ext cx="993422" cy="291695"/>
          </a:xfrm>
          <a:custGeom>
            <a:avLst/>
            <a:gdLst>
              <a:gd name="connsiteX0" fmla="*/ 0 w 993422"/>
              <a:gd name="connsiteY0" fmla="*/ 0 h 291695"/>
              <a:gd name="connsiteX1" fmla="*/ 33866 w 993422"/>
              <a:gd name="connsiteY1" fmla="*/ 11289 h 291695"/>
              <a:gd name="connsiteX2" fmla="*/ 101600 w 993422"/>
              <a:gd name="connsiteY2" fmla="*/ 56445 h 291695"/>
              <a:gd name="connsiteX3" fmla="*/ 191911 w 993422"/>
              <a:gd name="connsiteY3" fmla="*/ 135467 h 291695"/>
              <a:gd name="connsiteX4" fmla="*/ 225777 w 993422"/>
              <a:gd name="connsiteY4" fmla="*/ 158045 h 291695"/>
              <a:gd name="connsiteX5" fmla="*/ 316088 w 993422"/>
              <a:gd name="connsiteY5" fmla="*/ 214489 h 291695"/>
              <a:gd name="connsiteX6" fmla="*/ 349955 w 993422"/>
              <a:gd name="connsiteY6" fmla="*/ 225778 h 291695"/>
              <a:gd name="connsiteX7" fmla="*/ 383822 w 993422"/>
              <a:gd name="connsiteY7" fmla="*/ 237067 h 291695"/>
              <a:gd name="connsiteX8" fmla="*/ 417688 w 993422"/>
              <a:gd name="connsiteY8" fmla="*/ 259645 h 291695"/>
              <a:gd name="connsiteX9" fmla="*/ 632177 w 993422"/>
              <a:gd name="connsiteY9" fmla="*/ 259645 h 291695"/>
              <a:gd name="connsiteX10" fmla="*/ 699911 w 993422"/>
              <a:gd name="connsiteY10" fmla="*/ 237067 h 291695"/>
              <a:gd name="connsiteX11" fmla="*/ 733777 w 993422"/>
              <a:gd name="connsiteY11" fmla="*/ 225778 h 291695"/>
              <a:gd name="connsiteX12" fmla="*/ 824088 w 993422"/>
              <a:gd name="connsiteY12" fmla="*/ 146756 h 291695"/>
              <a:gd name="connsiteX13" fmla="*/ 857955 w 993422"/>
              <a:gd name="connsiteY13" fmla="*/ 135467 h 291695"/>
              <a:gd name="connsiteX14" fmla="*/ 925688 w 993422"/>
              <a:gd name="connsiteY14" fmla="*/ 79022 h 291695"/>
              <a:gd name="connsiteX15" fmla="*/ 993422 w 993422"/>
              <a:gd name="connsiteY15" fmla="*/ 56445 h 291695"/>
              <a:gd name="connsiteX16" fmla="*/ 959555 w 993422"/>
              <a:gd name="connsiteY16" fmla="*/ 45156 h 2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3422" h="291695">
                <a:moveTo>
                  <a:pt x="0" y="0"/>
                </a:moveTo>
                <a:cubicBezTo>
                  <a:pt x="11289" y="3763"/>
                  <a:pt x="23464" y="5510"/>
                  <a:pt x="33866" y="11289"/>
                </a:cubicBezTo>
                <a:cubicBezTo>
                  <a:pt x="57587" y="24467"/>
                  <a:pt x="101600" y="56445"/>
                  <a:pt x="101600" y="56445"/>
                </a:cubicBezTo>
                <a:cubicBezTo>
                  <a:pt x="139229" y="112890"/>
                  <a:pt x="112888" y="82784"/>
                  <a:pt x="191911" y="135467"/>
                </a:cubicBezTo>
                <a:lnTo>
                  <a:pt x="225777" y="158045"/>
                </a:lnTo>
                <a:cubicBezTo>
                  <a:pt x="261557" y="211713"/>
                  <a:pt x="235484" y="187621"/>
                  <a:pt x="316088" y="214489"/>
                </a:cubicBezTo>
                <a:lnTo>
                  <a:pt x="349955" y="225778"/>
                </a:lnTo>
                <a:lnTo>
                  <a:pt x="383822" y="237067"/>
                </a:lnTo>
                <a:cubicBezTo>
                  <a:pt x="395111" y="244593"/>
                  <a:pt x="405553" y="253578"/>
                  <a:pt x="417688" y="259645"/>
                </a:cubicBezTo>
                <a:cubicBezTo>
                  <a:pt x="481789" y="291695"/>
                  <a:pt x="576534" y="263122"/>
                  <a:pt x="632177" y="259645"/>
                </a:cubicBezTo>
                <a:lnTo>
                  <a:pt x="699911" y="237067"/>
                </a:lnTo>
                <a:lnTo>
                  <a:pt x="733777" y="225778"/>
                </a:lnTo>
                <a:cubicBezTo>
                  <a:pt x="791216" y="139621"/>
                  <a:pt x="750506" y="167780"/>
                  <a:pt x="824088" y="146756"/>
                </a:cubicBezTo>
                <a:cubicBezTo>
                  <a:pt x="835530" y="143487"/>
                  <a:pt x="846666" y="139230"/>
                  <a:pt x="857955" y="135467"/>
                </a:cubicBezTo>
                <a:cubicBezTo>
                  <a:pt x="879221" y="114201"/>
                  <a:pt x="897400" y="91594"/>
                  <a:pt x="925688" y="79022"/>
                </a:cubicBezTo>
                <a:cubicBezTo>
                  <a:pt x="947436" y="69356"/>
                  <a:pt x="993422" y="56445"/>
                  <a:pt x="993422" y="56445"/>
                </a:cubicBezTo>
                <a:lnTo>
                  <a:pt x="959555" y="45156"/>
                </a:ln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4435296" y="1761067"/>
            <a:ext cx="464082" cy="914400"/>
          </a:xfrm>
          <a:custGeom>
            <a:avLst/>
            <a:gdLst>
              <a:gd name="connsiteX0" fmla="*/ 136704 w 464082"/>
              <a:gd name="connsiteY0" fmla="*/ 903111 h 914400"/>
              <a:gd name="connsiteX1" fmla="*/ 170571 w 464082"/>
              <a:gd name="connsiteY1" fmla="*/ 914400 h 914400"/>
              <a:gd name="connsiteX2" fmla="*/ 272171 w 464082"/>
              <a:gd name="connsiteY2" fmla="*/ 903111 h 914400"/>
              <a:gd name="connsiteX3" fmla="*/ 362482 w 464082"/>
              <a:gd name="connsiteY3" fmla="*/ 880533 h 914400"/>
              <a:gd name="connsiteX4" fmla="*/ 396348 w 464082"/>
              <a:gd name="connsiteY4" fmla="*/ 846666 h 914400"/>
              <a:gd name="connsiteX5" fmla="*/ 452793 w 464082"/>
              <a:gd name="connsiteY5" fmla="*/ 745066 h 914400"/>
              <a:gd name="connsiteX6" fmla="*/ 464082 w 464082"/>
              <a:gd name="connsiteY6" fmla="*/ 677333 h 914400"/>
              <a:gd name="connsiteX7" fmla="*/ 452793 w 464082"/>
              <a:gd name="connsiteY7" fmla="*/ 609600 h 914400"/>
              <a:gd name="connsiteX8" fmla="*/ 418926 w 464082"/>
              <a:gd name="connsiteY8" fmla="*/ 587022 h 914400"/>
              <a:gd name="connsiteX9" fmla="*/ 373771 w 464082"/>
              <a:gd name="connsiteY9" fmla="*/ 485422 h 914400"/>
              <a:gd name="connsiteX10" fmla="*/ 339904 w 464082"/>
              <a:gd name="connsiteY10" fmla="*/ 474133 h 914400"/>
              <a:gd name="connsiteX11" fmla="*/ 317326 w 464082"/>
              <a:gd name="connsiteY11" fmla="*/ 440266 h 914400"/>
              <a:gd name="connsiteX12" fmla="*/ 249593 w 464082"/>
              <a:gd name="connsiteY12" fmla="*/ 417689 h 914400"/>
              <a:gd name="connsiteX13" fmla="*/ 238304 w 464082"/>
              <a:gd name="connsiteY13" fmla="*/ 383822 h 914400"/>
              <a:gd name="connsiteX14" fmla="*/ 193148 w 464082"/>
              <a:gd name="connsiteY14" fmla="*/ 316089 h 914400"/>
              <a:gd name="connsiteX15" fmla="*/ 147993 w 464082"/>
              <a:gd name="connsiteY15" fmla="*/ 214489 h 914400"/>
              <a:gd name="connsiteX16" fmla="*/ 80260 w 464082"/>
              <a:gd name="connsiteY16" fmla="*/ 146755 h 914400"/>
              <a:gd name="connsiteX17" fmla="*/ 12526 w 464082"/>
              <a:gd name="connsiteY17" fmla="*/ 90311 h 914400"/>
              <a:gd name="connsiteX18" fmla="*/ 1237 w 464082"/>
              <a:gd name="connsiteY1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4082" h="914400">
                <a:moveTo>
                  <a:pt x="136704" y="903111"/>
                </a:moveTo>
                <a:cubicBezTo>
                  <a:pt x="147993" y="906874"/>
                  <a:pt x="158671" y="914400"/>
                  <a:pt x="170571" y="914400"/>
                </a:cubicBezTo>
                <a:cubicBezTo>
                  <a:pt x="204646" y="914400"/>
                  <a:pt x="238438" y="907930"/>
                  <a:pt x="272171" y="903111"/>
                </a:cubicBezTo>
                <a:cubicBezTo>
                  <a:pt x="319849" y="896300"/>
                  <a:pt x="323086" y="893665"/>
                  <a:pt x="362482" y="880533"/>
                </a:cubicBezTo>
                <a:cubicBezTo>
                  <a:pt x="373771" y="869244"/>
                  <a:pt x="386547" y="859268"/>
                  <a:pt x="396348" y="846666"/>
                </a:cubicBezTo>
                <a:cubicBezTo>
                  <a:pt x="423510" y="811743"/>
                  <a:pt x="443709" y="785945"/>
                  <a:pt x="452793" y="745066"/>
                </a:cubicBezTo>
                <a:cubicBezTo>
                  <a:pt x="457758" y="722722"/>
                  <a:pt x="460319" y="699911"/>
                  <a:pt x="464082" y="677333"/>
                </a:cubicBezTo>
                <a:cubicBezTo>
                  <a:pt x="460319" y="654755"/>
                  <a:pt x="463029" y="630073"/>
                  <a:pt x="452793" y="609600"/>
                </a:cubicBezTo>
                <a:cubicBezTo>
                  <a:pt x="446725" y="597465"/>
                  <a:pt x="426117" y="598527"/>
                  <a:pt x="418926" y="587022"/>
                </a:cubicBezTo>
                <a:cubicBezTo>
                  <a:pt x="399957" y="556672"/>
                  <a:pt x="405046" y="510442"/>
                  <a:pt x="373771" y="485422"/>
                </a:cubicBezTo>
                <a:cubicBezTo>
                  <a:pt x="364479" y="477988"/>
                  <a:pt x="351193" y="477896"/>
                  <a:pt x="339904" y="474133"/>
                </a:cubicBezTo>
                <a:cubicBezTo>
                  <a:pt x="332378" y="462844"/>
                  <a:pt x="328831" y="447457"/>
                  <a:pt x="317326" y="440266"/>
                </a:cubicBezTo>
                <a:cubicBezTo>
                  <a:pt x="297145" y="427653"/>
                  <a:pt x="249593" y="417689"/>
                  <a:pt x="249593" y="417689"/>
                </a:cubicBezTo>
                <a:cubicBezTo>
                  <a:pt x="245830" y="406400"/>
                  <a:pt x="244083" y="394224"/>
                  <a:pt x="238304" y="383822"/>
                </a:cubicBezTo>
                <a:cubicBezTo>
                  <a:pt x="225126" y="360102"/>
                  <a:pt x="193148" y="316089"/>
                  <a:pt x="193148" y="316089"/>
                </a:cubicBezTo>
                <a:cubicBezTo>
                  <a:pt x="178831" y="273136"/>
                  <a:pt x="176618" y="246692"/>
                  <a:pt x="147993" y="214489"/>
                </a:cubicBezTo>
                <a:cubicBezTo>
                  <a:pt x="126780" y="190624"/>
                  <a:pt x="106827" y="164467"/>
                  <a:pt x="80260" y="146755"/>
                </a:cubicBezTo>
                <a:cubicBezTo>
                  <a:pt x="33109" y="115321"/>
                  <a:pt x="55987" y="133771"/>
                  <a:pt x="12526" y="90311"/>
                </a:cubicBezTo>
                <a:cubicBezTo>
                  <a:pt x="0" y="15154"/>
                  <a:pt x="1237" y="45466"/>
                  <a:pt x="1237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4809067" y="2269067"/>
            <a:ext cx="756355" cy="204513"/>
          </a:xfrm>
          <a:custGeom>
            <a:avLst/>
            <a:gdLst>
              <a:gd name="connsiteX0" fmla="*/ 756355 w 756355"/>
              <a:gd name="connsiteY0" fmla="*/ 90311 h 204513"/>
              <a:gd name="connsiteX1" fmla="*/ 688622 w 756355"/>
              <a:gd name="connsiteY1" fmla="*/ 101600 h 204513"/>
              <a:gd name="connsiteX2" fmla="*/ 654755 w 756355"/>
              <a:gd name="connsiteY2" fmla="*/ 124177 h 204513"/>
              <a:gd name="connsiteX3" fmla="*/ 620889 w 756355"/>
              <a:gd name="connsiteY3" fmla="*/ 135466 h 204513"/>
              <a:gd name="connsiteX4" fmla="*/ 553155 w 756355"/>
              <a:gd name="connsiteY4" fmla="*/ 169333 h 204513"/>
              <a:gd name="connsiteX5" fmla="*/ 383822 w 756355"/>
              <a:gd name="connsiteY5" fmla="*/ 180622 h 204513"/>
              <a:gd name="connsiteX6" fmla="*/ 214489 w 756355"/>
              <a:gd name="connsiteY6" fmla="*/ 135466 h 204513"/>
              <a:gd name="connsiteX7" fmla="*/ 180622 w 756355"/>
              <a:gd name="connsiteY7" fmla="*/ 124177 h 204513"/>
              <a:gd name="connsiteX8" fmla="*/ 112889 w 756355"/>
              <a:gd name="connsiteY8" fmla="*/ 79022 h 204513"/>
              <a:gd name="connsiteX9" fmla="*/ 22577 w 756355"/>
              <a:gd name="connsiteY9" fmla="*/ 0 h 204513"/>
              <a:gd name="connsiteX10" fmla="*/ 0 w 756355"/>
              <a:gd name="connsiteY10" fmla="*/ 0 h 2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355" h="204513">
                <a:moveTo>
                  <a:pt x="756355" y="90311"/>
                </a:moveTo>
                <a:cubicBezTo>
                  <a:pt x="733777" y="94074"/>
                  <a:pt x="710337" y="94362"/>
                  <a:pt x="688622" y="101600"/>
                </a:cubicBezTo>
                <a:cubicBezTo>
                  <a:pt x="675751" y="105890"/>
                  <a:pt x="666890" y="118109"/>
                  <a:pt x="654755" y="124177"/>
                </a:cubicBezTo>
                <a:cubicBezTo>
                  <a:pt x="644112" y="129498"/>
                  <a:pt x="631532" y="130144"/>
                  <a:pt x="620889" y="135466"/>
                </a:cubicBezTo>
                <a:cubicBezTo>
                  <a:pt x="588815" y="151503"/>
                  <a:pt x="589637" y="165279"/>
                  <a:pt x="553155" y="169333"/>
                </a:cubicBezTo>
                <a:cubicBezTo>
                  <a:pt x="496931" y="175580"/>
                  <a:pt x="440266" y="176859"/>
                  <a:pt x="383822" y="180622"/>
                </a:cubicBezTo>
                <a:cubicBezTo>
                  <a:pt x="125550" y="159099"/>
                  <a:pt x="318057" y="204513"/>
                  <a:pt x="214489" y="135466"/>
                </a:cubicBezTo>
                <a:cubicBezTo>
                  <a:pt x="204588" y="128865"/>
                  <a:pt x="191024" y="129956"/>
                  <a:pt x="180622" y="124177"/>
                </a:cubicBezTo>
                <a:cubicBezTo>
                  <a:pt x="156902" y="110999"/>
                  <a:pt x="112889" y="79022"/>
                  <a:pt x="112889" y="79022"/>
                </a:cubicBezTo>
                <a:cubicBezTo>
                  <a:pt x="92820" y="48918"/>
                  <a:pt x="66479" y="0"/>
                  <a:pt x="22577" y="0"/>
                </a:cubicBezTo>
                <a:lnTo>
                  <a:pt x="0" y="0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 rot="2343423">
            <a:off x="4180597" y="1985644"/>
            <a:ext cx="134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Γαρούνας</a:t>
            </a:r>
            <a:endParaRPr lang="en-US" sz="1400" dirty="0"/>
          </a:p>
        </p:txBody>
      </p:sp>
      <p:sp>
        <p:nvSpPr>
          <p:cNvPr id="27" name="26 - Ελεύθερη σχεδίαση"/>
          <p:cNvSpPr/>
          <p:nvPr/>
        </p:nvSpPr>
        <p:spPr>
          <a:xfrm>
            <a:off x="5779993" y="1955007"/>
            <a:ext cx="903029" cy="923660"/>
          </a:xfrm>
          <a:custGeom>
            <a:avLst/>
            <a:gdLst>
              <a:gd name="connsiteX0" fmla="*/ 56363 w 903029"/>
              <a:gd name="connsiteY0" fmla="*/ 923660 h 923660"/>
              <a:gd name="connsiteX1" fmla="*/ 45074 w 903029"/>
              <a:gd name="connsiteY1" fmla="*/ 889793 h 923660"/>
              <a:gd name="connsiteX2" fmla="*/ 22496 w 903029"/>
              <a:gd name="connsiteY2" fmla="*/ 799482 h 923660"/>
              <a:gd name="connsiteX3" fmla="*/ 11207 w 903029"/>
              <a:gd name="connsiteY3" fmla="*/ 765615 h 923660"/>
              <a:gd name="connsiteX4" fmla="*/ 101518 w 903029"/>
              <a:gd name="connsiteY4" fmla="*/ 720460 h 923660"/>
              <a:gd name="connsiteX5" fmla="*/ 124096 w 903029"/>
              <a:gd name="connsiteY5" fmla="*/ 686593 h 923660"/>
              <a:gd name="connsiteX6" fmla="*/ 112807 w 903029"/>
              <a:gd name="connsiteY6" fmla="*/ 630149 h 923660"/>
              <a:gd name="connsiteX7" fmla="*/ 90229 w 903029"/>
              <a:gd name="connsiteY7" fmla="*/ 562415 h 923660"/>
              <a:gd name="connsiteX8" fmla="*/ 112807 w 903029"/>
              <a:gd name="connsiteY8" fmla="*/ 449526 h 923660"/>
              <a:gd name="connsiteX9" fmla="*/ 157963 w 903029"/>
              <a:gd name="connsiteY9" fmla="*/ 381793 h 923660"/>
              <a:gd name="connsiteX10" fmla="*/ 203118 w 903029"/>
              <a:gd name="connsiteY10" fmla="*/ 246326 h 923660"/>
              <a:gd name="connsiteX11" fmla="*/ 214407 w 903029"/>
              <a:gd name="connsiteY11" fmla="*/ 212460 h 923660"/>
              <a:gd name="connsiteX12" fmla="*/ 259563 w 903029"/>
              <a:gd name="connsiteY12" fmla="*/ 167304 h 923660"/>
              <a:gd name="connsiteX13" fmla="*/ 451474 w 903029"/>
              <a:gd name="connsiteY13" fmla="*/ 156015 h 923660"/>
              <a:gd name="connsiteX14" fmla="*/ 564363 w 903029"/>
              <a:gd name="connsiteY14" fmla="*/ 144726 h 923660"/>
              <a:gd name="connsiteX15" fmla="*/ 632096 w 903029"/>
              <a:gd name="connsiteY15" fmla="*/ 99571 h 923660"/>
              <a:gd name="connsiteX16" fmla="*/ 688540 w 903029"/>
              <a:gd name="connsiteY16" fmla="*/ 9260 h 923660"/>
              <a:gd name="connsiteX17" fmla="*/ 778851 w 903029"/>
              <a:gd name="connsiteY17" fmla="*/ 31837 h 923660"/>
              <a:gd name="connsiteX18" fmla="*/ 891740 w 903029"/>
              <a:gd name="connsiteY18" fmla="*/ 88282 h 923660"/>
              <a:gd name="connsiteX19" fmla="*/ 903029 w 903029"/>
              <a:gd name="connsiteY19" fmla="*/ 88282 h 92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029" h="923660">
                <a:moveTo>
                  <a:pt x="56363" y="923660"/>
                </a:moveTo>
                <a:cubicBezTo>
                  <a:pt x="52600" y="912371"/>
                  <a:pt x="48205" y="901273"/>
                  <a:pt x="45074" y="889793"/>
                </a:cubicBezTo>
                <a:cubicBezTo>
                  <a:pt x="36909" y="859856"/>
                  <a:pt x="32309" y="828920"/>
                  <a:pt x="22496" y="799482"/>
                </a:cubicBezTo>
                <a:lnTo>
                  <a:pt x="11207" y="765615"/>
                </a:lnTo>
                <a:cubicBezTo>
                  <a:pt x="35703" y="692130"/>
                  <a:pt x="0" y="765580"/>
                  <a:pt x="101518" y="720460"/>
                </a:cubicBezTo>
                <a:cubicBezTo>
                  <a:pt x="113916" y="714950"/>
                  <a:pt x="116570" y="697882"/>
                  <a:pt x="124096" y="686593"/>
                </a:cubicBezTo>
                <a:cubicBezTo>
                  <a:pt x="120333" y="667778"/>
                  <a:pt x="117856" y="648660"/>
                  <a:pt x="112807" y="630149"/>
                </a:cubicBezTo>
                <a:cubicBezTo>
                  <a:pt x="106545" y="607188"/>
                  <a:pt x="90229" y="562415"/>
                  <a:pt x="90229" y="562415"/>
                </a:cubicBezTo>
                <a:cubicBezTo>
                  <a:pt x="93034" y="542783"/>
                  <a:pt x="97651" y="476807"/>
                  <a:pt x="112807" y="449526"/>
                </a:cubicBezTo>
                <a:cubicBezTo>
                  <a:pt x="125985" y="425806"/>
                  <a:pt x="157963" y="381793"/>
                  <a:pt x="157963" y="381793"/>
                </a:cubicBezTo>
                <a:lnTo>
                  <a:pt x="203118" y="246326"/>
                </a:lnTo>
                <a:lnTo>
                  <a:pt x="214407" y="212460"/>
                </a:lnTo>
                <a:cubicBezTo>
                  <a:pt x="225826" y="178204"/>
                  <a:pt x="218040" y="171456"/>
                  <a:pt x="259563" y="167304"/>
                </a:cubicBezTo>
                <a:cubicBezTo>
                  <a:pt x="323326" y="160928"/>
                  <a:pt x="387568" y="160749"/>
                  <a:pt x="451474" y="156015"/>
                </a:cubicBezTo>
                <a:cubicBezTo>
                  <a:pt x="489188" y="153221"/>
                  <a:pt x="526733" y="148489"/>
                  <a:pt x="564363" y="144726"/>
                </a:cubicBezTo>
                <a:cubicBezTo>
                  <a:pt x="596184" y="134119"/>
                  <a:pt x="612878" y="134163"/>
                  <a:pt x="632096" y="99571"/>
                </a:cubicBezTo>
                <a:cubicBezTo>
                  <a:pt x="687414" y="0"/>
                  <a:pt x="618654" y="55850"/>
                  <a:pt x="688540" y="9260"/>
                </a:cubicBezTo>
                <a:cubicBezTo>
                  <a:pt x="704173" y="12387"/>
                  <a:pt x="759328" y="20991"/>
                  <a:pt x="778851" y="31837"/>
                </a:cubicBezTo>
                <a:cubicBezTo>
                  <a:pt x="867115" y="80872"/>
                  <a:pt x="815903" y="73114"/>
                  <a:pt x="891740" y="88282"/>
                </a:cubicBezTo>
                <a:cubicBezTo>
                  <a:pt x="895430" y="89020"/>
                  <a:pt x="899266" y="88282"/>
                  <a:pt x="903029" y="88282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5904089" y="2381956"/>
            <a:ext cx="609600" cy="416766"/>
          </a:xfrm>
          <a:custGeom>
            <a:avLst/>
            <a:gdLst>
              <a:gd name="connsiteX0" fmla="*/ 609600 w 609600"/>
              <a:gd name="connsiteY0" fmla="*/ 0 h 416766"/>
              <a:gd name="connsiteX1" fmla="*/ 541867 w 609600"/>
              <a:gd name="connsiteY1" fmla="*/ 22577 h 416766"/>
              <a:gd name="connsiteX2" fmla="*/ 485422 w 609600"/>
              <a:gd name="connsiteY2" fmla="*/ 67733 h 416766"/>
              <a:gd name="connsiteX3" fmla="*/ 451555 w 609600"/>
              <a:gd name="connsiteY3" fmla="*/ 90311 h 416766"/>
              <a:gd name="connsiteX4" fmla="*/ 383822 w 609600"/>
              <a:gd name="connsiteY4" fmla="*/ 112888 h 416766"/>
              <a:gd name="connsiteX5" fmla="*/ 361244 w 609600"/>
              <a:gd name="connsiteY5" fmla="*/ 146755 h 416766"/>
              <a:gd name="connsiteX6" fmla="*/ 327378 w 609600"/>
              <a:gd name="connsiteY6" fmla="*/ 259644 h 416766"/>
              <a:gd name="connsiteX7" fmla="*/ 304800 w 609600"/>
              <a:gd name="connsiteY7" fmla="*/ 327377 h 416766"/>
              <a:gd name="connsiteX8" fmla="*/ 293511 w 609600"/>
              <a:gd name="connsiteY8" fmla="*/ 361244 h 416766"/>
              <a:gd name="connsiteX9" fmla="*/ 259644 w 609600"/>
              <a:gd name="connsiteY9" fmla="*/ 372533 h 416766"/>
              <a:gd name="connsiteX10" fmla="*/ 225778 w 609600"/>
              <a:gd name="connsiteY10" fmla="*/ 395111 h 416766"/>
              <a:gd name="connsiteX11" fmla="*/ 90311 w 609600"/>
              <a:gd name="connsiteY11" fmla="*/ 395111 h 416766"/>
              <a:gd name="connsiteX12" fmla="*/ 67733 w 609600"/>
              <a:gd name="connsiteY12" fmla="*/ 361244 h 416766"/>
              <a:gd name="connsiteX13" fmla="*/ 56444 w 609600"/>
              <a:gd name="connsiteY13" fmla="*/ 327377 h 416766"/>
              <a:gd name="connsiteX14" fmla="*/ 22578 w 609600"/>
              <a:gd name="connsiteY14" fmla="*/ 304800 h 416766"/>
              <a:gd name="connsiteX15" fmla="*/ 0 w 609600"/>
              <a:gd name="connsiteY15" fmla="*/ 282222 h 4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" h="416766">
                <a:moveTo>
                  <a:pt x="609600" y="0"/>
                </a:moveTo>
                <a:cubicBezTo>
                  <a:pt x="587022" y="7526"/>
                  <a:pt x="555068" y="2775"/>
                  <a:pt x="541867" y="22577"/>
                </a:cubicBezTo>
                <a:cubicBezTo>
                  <a:pt x="503807" y="79668"/>
                  <a:pt x="539950" y="40469"/>
                  <a:pt x="485422" y="67733"/>
                </a:cubicBezTo>
                <a:cubicBezTo>
                  <a:pt x="473287" y="73801"/>
                  <a:pt x="463953" y="84801"/>
                  <a:pt x="451555" y="90311"/>
                </a:cubicBezTo>
                <a:cubicBezTo>
                  <a:pt x="429807" y="99977"/>
                  <a:pt x="383822" y="112888"/>
                  <a:pt x="383822" y="112888"/>
                </a:cubicBezTo>
                <a:cubicBezTo>
                  <a:pt x="376296" y="124177"/>
                  <a:pt x="366754" y="134357"/>
                  <a:pt x="361244" y="146755"/>
                </a:cubicBezTo>
                <a:cubicBezTo>
                  <a:pt x="336684" y="202016"/>
                  <a:pt x="342533" y="209127"/>
                  <a:pt x="327378" y="259644"/>
                </a:cubicBezTo>
                <a:cubicBezTo>
                  <a:pt x="320539" y="282439"/>
                  <a:pt x="312326" y="304799"/>
                  <a:pt x="304800" y="327377"/>
                </a:cubicBezTo>
                <a:cubicBezTo>
                  <a:pt x="301037" y="338666"/>
                  <a:pt x="304800" y="357481"/>
                  <a:pt x="293511" y="361244"/>
                </a:cubicBezTo>
                <a:lnTo>
                  <a:pt x="259644" y="372533"/>
                </a:lnTo>
                <a:cubicBezTo>
                  <a:pt x="248355" y="380059"/>
                  <a:pt x="238248" y="389766"/>
                  <a:pt x="225778" y="395111"/>
                </a:cubicBezTo>
                <a:cubicBezTo>
                  <a:pt x="175251" y="416766"/>
                  <a:pt x="148969" y="402443"/>
                  <a:pt x="90311" y="395111"/>
                </a:cubicBezTo>
                <a:cubicBezTo>
                  <a:pt x="82785" y="383822"/>
                  <a:pt x="73801" y="373379"/>
                  <a:pt x="67733" y="361244"/>
                </a:cubicBezTo>
                <a:cubicBezTo>
                  <a:pt x="62411" y="350601"/>
                  <a:pt x="63878" y="336669"/>
                  <a:pt x="56444" y="327377"/>
                </a:cubicBezTo>
                <a:cubicBezTo>
                  <a:pt x="47969" y="316783"/>
                  <a:pt x="33172" y="313275"/>
                  <a:pt x="22578" y="304800"/>
                </a:cubicBezTo>
                <a:cubicBezTo>
                  <a:pt x="14267" y="298151"/>
                  <a:pt x="7526" y="289748"/>
                  <a:pt x="0" y="282222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5959906" y="1207911"/>
            <a:ext cx="813427" cy="940741"/>
          </a:xfrm>
          <a:custGeom>
            <a:avLst/>
            <a:gdLst>
              <a:gd name="connsiteX0" fmla="*/ 23205 w 813427"/>
              <a:gd name="connsiteY0" fmla="*/ 936978 h 940741"/>
              <a:gd name="connsiteX1" fmla="*/ 34494 w 813427"/>
              <a:gd name="connsiteY1" fmla="*/ 835378 h 940741"/>
              <a:gd name="connsiteX2" fmla="*/ 45783 w 813427"/>
              <a:gd name="connsiteY2" fmla="*/ 767645 h 940741"/>
              <a:gd name="connsiteX3" fmla="*/ 68361 w 813427"/>
              <a:gd name="connsiteY3" fmla="*/ 699911 h 940741"/>
              <a:gd name="connsiteX4" fmla="*/ 79650 w 813427"/>
              <a:gd name="connsiteY4" fmla="*/ 666045 h 940741"/>
              <a:gd name="connsiteX5" fmla="*/ 102227 w 813427"/>
              <a:gd name="connsiteY5" fmla="*/ 553156 h 940741"/>
              <a:gd name="connsiteX6" fmla="*/ 136094 w 813427"/>
              <a:gd name="connsiteY6" fmla="*/ 428978 h 940741"/>
              <a:gd name="connsiteX7" fmla="*/ 147383 w 813427"/>
              <a:gd name="connsiteY7" fmla="*/ 304800 h 940741"/>
              <a:gd name="connsiteX8" fmla="*/ 181250 w 813427"/>
              <a:gd name="connsiteY8" fmla="*/ 169333 h 940741"/>
              <a:gd name="connsiteX9" fmla="*/ 215116 w 813427"/>
              <a:gd name="connsiteY9" fmla="*/ 158045 h 940741"/>
              <a:gd name="connsiteX10" fmla="*/ 248983 w 813427"/>
              <a:gd name="connsiteY10" fmla="*/ 135467 h 940741"/>
              <a:gd name="connsiteX11" fmla="*/ 282850 w 813427"/>
              <a:gd name="connsiteY11" fmla="*/ 124178 h 940741"/>
              <a:gd name="connsiteX12" fmla="*/ 395738 w 813427"/>
              <a:gd name="connsiteY12" fmla="*/ 101600 h 940741"/>
              <a:gd name="connsiteX13" fmla="*/ 531205 w 813427"/>
              <a:gd name="connsiteY13" fmla="*/ 56445 h 940741"/>
              <a:gd name="connsiteX14" fmla="*/ 632805 w 813427"/>
              <a:gd name="connsiteY14" fmla="*/ 22578 h 940741"/>
              <a:gd name="connsiteX15" fmla="*/ 666672 w 813427"/>
              <a:gd name="connsiteY15" fmla="*/ 11289 h 940741"/>
              <a:gd name="connsiteX16" fmla="*/ 700538 w 813427"/>
              <a:gd name="connsiteY16" fmla="*/ 0 h 940741"/>
              <a:gd name="connsiteX17" fmla="*/ 734405 w 813427"/>
              <a:gd name="connsiteY17" fmla="*/ 11289 h 940741"/>
              <a:gd name="connsiteX18" fmla="*/ 756983 w 813427"/>
              <a:gd name="connsiteY18" fmla="*/ 45156 h 940741"/>
              <a:gd name="connsiteX19" fmla="*/ 813427 w 813427"/>
              <a:gd name="connsiteY19" fmla="*/ 67733 h 9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3427" h="940741">
                <a:moveTo>
                  <a:pt x="23205" y="936978"/>
                </a:moveTo>
                <a:cubicBezTo>
                  <a:pt x="0" y="867363"/>
                  <a:pt x="16933" y="940741"/>
                  <a:pt x="34494" y="835378"/>
                </a:cubicBezTo>
                <a:cubicBezTo>
                  <a:pt x="38257" y="812800"/>
                  <a:pt x="40232" y="789851"/>
                  <a:pt x="45783" y="767645"/>
                </a:cubicBezTo>
                <a:cubicBezTo>
                  <a:pt x="51555" y="744556"/>
                  <a:pt x="60835" y="722489"/>
                  <a:pt x="68361" y="699911"/>
                </a:cubicBezTo>
                <a:cubicBezTo>
                  <a:pt x="72124" y="688622"/>
                  <a:pt x="77316" y="677713"/>
                  <a:pt x="79650" y="666045"/>
                </a:cubicBezTo>
                <a:cubicBezTo>
                  <a:pt x="87176" y="628415"/>
                  <a:pt x="90092" y="589562"/>
                  <a:pt x="102227" y="553156"/>
                </a:cubicBezTo>
                <a:cubicBezTo>
                  <a:pt x="130873" y="467219"/>
                  <a:pt x="120137" y="508759"/>
                  <a:pt x="136094" y="428978"/>
                </a:cubicBezTo>
                <a:cubicBezTo>
                  <a:pt x="139857" y="387585"/>
                  <a:pt x="143247" y="346157"/>
                  <a:pt x="147383" y="304800"/>
                </a:cubicBezTo>
                <a:cubicBezTo>
                  <a:pt x="150854" y="270091"/>
                  <a:pt x="143480" y="199549"/>
                  <a:pt x="181250" y="169333"/>
                </a:cubicBezTo>
                <a:cubicBezTo>
                  <a:pt x="190542" y="161900"/>
                  <a:pt x="203827" y="161808"/>
                  <a:pt x="215116" y="158045"/>
                </a:cubicBezTo>
                <a:cubicBezTo>
                  <a:pt x="226405" y="150519"/>
                  <a:pt x="236848" y="141535"/>
                  <a:pt x="248983" y="135467"/>
                </a:cubicBezTo>
                <a:cubicBezTo>
                  <a:pt x="259626" y="130145"/>
                  <a:pt x="271255" y="126854"/>
                  <a:pt x="282850" y="124178"/>
                </a:cubicBezTo>
                <a:cubicBezTo>
                  <a:pt x="320242" y="115549"/>
                  <a:pt x="359333" y="113735"/>
                  <a:pt x="395738" y="101600"/>
                </a:cubicBezTo>
                <a:lnTo>
                  <a:pt x="531205" y="56445"/>
                </a:lnTo>
                <a:lnTo>
                  <a:pt x="632805" y="22578"/>
                </a:lnTo>
                <a:lnTo>
                  <a:pt x="666672" y="11289"/>
                </a:lnTo>
                <a:lnTo>
                  <a:pt x="700538" y="0"/>
                </a:lnTo>
                <a:cubicBezTo>
                  <a:pt x="711827" y="3763"/>
                  <a:pt x="725113" y="3855"/>
                  <a:pt x="734405" y="11289"/>
                </a:cubicBezTo>
                <a:cubicBezTo>
                  <a:pt x="745000" y="19765"/>
                  <a:pt x="747389" y="35562"/>
                  <a:pt x="756983" y="45156"/>
                </a:cubicBezTo>
                <a:cubicBezTo>
                  <a:pt x="783735" y="71907"/>
                  <a:pt x="784702" y="67733"/>
                  <a:pt x="813427" y="67733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 rot="17194645">
            <a:off x="5240902" y="2086851"/>
            <a:ext cx="128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π. Ροδανός</a:t>
            </a:r>
            <a:endParaRPr lang="en-US" sz="1400" dirty="0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6152444" y="925689"/>
            <a:ext cx="451556" cy="428978"/>
          </a:xfrm>
          <a:custGeom>
            <a:avLst/>
            <a:gdLst>
              <a:gd name="connsiteX0" fmla="*/ 451556 w 451556"/>
              <a:gd name="connsiteY0" fmla="*/ 0 h 428978"/>
              <a:gd name="connsiteX1" fmla="*/ 417689 w 451556"/>
              <a:gd name="connsiteY1" fmla="*/ 11289 h 428978"/>
              <a:gd name="connsiteX2" fmla="*/ 372534 w 451556"/>
              <a:gd name="connsiteY2" fmla="*/ 112889 h 428978"/>
              <a:gd name="connsiteX3" fmla="*/ 361245 w 451556"/>
              <a:gd name="connsiteY3" fmla="*/ 169333 h 428978"/>
              <a:gd name="connsiteX4" fmla="*/ 327378 w 451556"/>
              <a:gd name="connsiteY4" fmla="*/ 191911 h 428978"/>
              <a:gd name="connsiteX5" fmla="*/ 259645 w 451556"/>
              <a:gd name="connsiteY5" fmla="*/ 214489 h 428978"/>
              <a:gd name="connsiteX6" fmla="*/ 237067 w 451556"/>
              <a:gd name="connsiteY6" fmla="*/ 248355 h 428978"/>
              <a:gd name="connsiteX7" fmla="*/ 169334 w 451556"/>
              <a:gd name="connsiteY7" fmla="*/ 293511 h 428978"/>
              <a:gd name="connsiteX8" fmla="*/ 135467 w 451556"/>
              <a:gd name="connsiteY8" fmla="*/ 316089 h 428978"/>
              <a:gd name="connsiteX9" fmla="*/ 67734 w 451556"/>
              <a:gd name="connsiteY9" fmla="*/ 349955 h 428978"/>
              <a:gd name="connsiteX10" fmla="*/ 0 w 451556"/>
              <a:gd name="connsiteY10" fmla="*/ 428978 h 4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556" h="428978">
                <a:moveTo>
                  <a:pt x="451556" y="0"/>
                </a:moveTo>
                <a:cubicBezTo>
                  <a:pt x="440267" y="3763"/>
                  <a:pt x="426981" y="3855"/>
                  <a:pt x="417689" y="11289"/>
                </a:cubicBezTo>
                <a:cubicBezTo>
                  <a:pt x="395168" y="29306"/>
                  <a:pt x="376147" y="94823"/>
                  <a:pt x="372534" y="112889"/>
                </a:cubicBezTo>
                <a:cubicBezTo>
                  <a:pt x="368771" y="131704"/>
                  <a:pt x="370765" y="152674"/>
                  <a:pt x="361245" y="169333"/>
                </a:cubicBezTo>
                <a:cubicBezTo>
                  <a:pt x="354513" y="181113"/>
                  <a:pt x="339776" y="186401"/>
                  <a:pt x="327378" y="191911"/>
                </a:cubicBezTo>
                <a:cubicBezTo>
                  <a:pt x="305630" y="201577"/>
                  <a:pt x="259645" y="214489"/>
                  <a:pt x="259645" y="214489"/>
                </a:cubicBezTo>
                <a:cubicBezTo>
                  <a:pt x="252119" y="225778"/>
                  <a:pt x="247278" y="239421"/>
                  <a:pt x="237067" y="248355"/>
                </a:cubicBezTo>
                <a:cubicBezTo>
                  <a:pt x="216646" y="266224"/>
                  <a:pt x="191912" y="278459"/>
                  <a:pt x="169334" y="293511"/>
                </a:cubicBezTo>
                <a:cubicBezTo>
                  <a:pt x="158045" y="301037"/>
                  <a:pt x="148338" y="311799"/>
                  <a:pt x="135467" y="316089"/>
                </a:cubicBezTo>
                <a:cubicBezTo>
                  <a:pt x="88729" y="331668"/>
                  <a:pt x="111501" y="320777"/>
                  <a:pt x="67734" y="349955"/>
                </a:cubicBezTo>
                <a:cubicBezTo>
                  <a:pt x="17911" y="424690"/>
                  <a:pt x="46849" y="405554"/>
                  <a:pt x="0" y="4289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Ελεύθερη σχεδίαση"/>
          <p:cNvSpPr/>
          <p:nvPr/>
        </p:nvSpPr>
        <p:spPr>
          <a:xfrm>
            <a:off x="7755467" y="2436020"/>
            <a:ext cx="440266" cy="108188"/>
          </a:xfrm>
          <a:custGeom>
            <a:avLst/>
            <a:gdLst>
              <a:gd name="connsiteX0" fmla="*/ 440266 w 440266"/>
              <a:gd name="connsiteY0" fmla="*/ 103980 h 108188"/>
              <a:gd name="connsiteX1" fmla="*/ 191911 w 440266"/>
              <a:gd name="connsiteY1" fmla="*/ 81402 h 108188"/>
              <a:gd name="connsiteX2" fmla="*/ 124177 w 440266"/>
              <a:gd name="connsiteY2" fmla="*/ 47536 h 108188"/>
              <a:gd name="connsiteX3" fmla="*/ 90311 w 440266"/>
              <a:gd name="connsiteY3" fmla="*/ 36247 h 108188"/>
              <a:gd name="connsiteX4" fmla="*/ 56444 w 440266"/>
              <a:gd name="connsiteY4" fmla="*/ 13669 h 108188"/>
              <a:gd name="connsiteX5" fmla="*/ 0 w 440266"/>
              <a:gd name="connsiteY5" fmla="*/ 2380 h 1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266" h="108188">
                <a:moveTo>
                  <a:pt x="440266" y="103980"/>
                </a:moveTo>
                <a:cubicBezTo>
                  <a:pt x="296859" y="96013"/>
                  <a:pt x="285660" y="108188"/>
                  <a:pt x="191911" y="81402"/>
                </a:cubicBezTo>
                <a:cubicBezTo>
                  <a:pt x="125704" y="62485"/>
                  <a:pt x="190143" y="80518"/>
                  <a:pt x="124177" y="47536"/>
                </a:cubicBezTo>
                <a:cubicBezTo>
                  <a:pt x="113534" y="42215"/>
                  <a:pt x="100954" y="41569"/>
                  <a:pt x="90311" y="36247"/>
                </a:cubicBezTo>
                <a:cubicBezTo>
                  <a:pt x="78176" y="30179"/>
                  <a:pt x="68579" y="19737"/>
                  <a:pt x="56444" y="13669"/>
                </a:cubicBezTo>
                <a:cubicBezTo>
                  <a:pt x="29106" y="0"/>
                  <a:pt x="25832" y="2380"/>
                  <a:pt x="0" y="2380"/>
                </a:cubicBezTo>
              </a:path>
            </a:pathLst>
          </a:cu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Ελεύθερη σχεδίαση"/>
          <p:cNvSpPr/>
          <p:nvPr/>
        </p:nvSpPr>
        <p:spPr>
          <a:xfrm>
            <a:off x="7710311" y="1690232"/>
            <a:ext cx="246880" cy="714301"/>
          </a:xfrm>
          <a:custGeom>
            <a:avLst/>
            <a:gdLst>
              <a:gd name="connsiteX0" fmla="*/ 67733 w 246880"/>
              <a:gd name="connsiteY0" fmla="*/ 714301 h 714301"/>
              <a:gd name="connsiteX1" fmla="*/ 56445 w 246880"/>
              <a:gd name="connsiteY1" fmla="*/ 646568 h 714301"/>
              <a:gd name="connsiteX2" fmla="*/ 33867 w 246880"/>
              <a:gd name="connsiteY2" fmla="*/ 578835 h 714301"/>
              <a:gd name="connsiteX3" fmla="*/ 45156 w 246880"/>
              <a:gd name="connsiteY3" fmla="*/ 465946 h 714301"/>
              <a:gd name="connsiteX4" fmla="*/ 56445 w 246880"/>
              <a:gd name="connsiteY4" fmla="*/ 432079 h 714301"/>
              <a:gd name="connsiteX5" fmla="*/ 124178 w 246880"/>
              <a:gd name="connsiteY5" fmla="*/ 386924 h 714301"/>
              <a:gd name="connsiteX6" fmla="*/ 158045 w 246880"/>
              <a:gd name="connsiteY6" fmla="*/ 364346 h 714301"/>
              <a:gd name="connsiteX7" fmla="*/ 191911 w 246880"/>
              <a:gd name="connsiteY7" fmla="*/ 296612 h 714301"/>
              <a:gd name="connsiteX8" fmla="*/ 214489 w 246880"/>
              <a:gd name="connsiteY8" fmla="*/ 217590 h 714301"/>
              <a:gd name="connsiteX9" fmla="*/ 237067 w 246880"/>
              <a:gd name="connsiteY9" fmla="*/ 138568 h 714301"/>
              <a:gd name="connsiteX10" fmla="*/ 225778 w 246880"/>
              <a:gd name="connsiteY10" fmla="*/ 93412 h 714301"/>
              <a:gd name="connsiteX11" fmla="*/ 180622 w 246880"/>
              <a:gd name="connsiteY11" fmla="*/ 82124 h 714301"/>
              <a:gd name="connsiteX12" fmla="*/ 112889 w 246880"/>
              <a:gd name="connsiteY12" fmla="*/ 36968 h 714301"/>
              <a:gd name="connsiteX13" fmla="*/ 79022 w 246880"/>
              <a:gd name="connsiteY13" fmla="*/ 25679 h 714301"/>
              <a:gd name="connsiteX14" fmla="*/ 33867 w 246880"/>
              <a:gd name="connsiteY14" fmla="*/ 3101 h 714301"/>
              <a:gd name="connsiteX15" fmla="*/ 0 w 246880"/>
              <a:gd name="connsiteY15" fmla="*/ 3101 h 71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880" h="714301">
                <a:moveTo>
                  <a:pt x="67733" y="714301"/>
                </a:moveTo>
                <a:cubicBezTo>
                  <a:pt x="63970" y="691723"/>
                  <a:pt x="61996" y="668774"/>
                  <a:pt x="56445" y="646568"/>
                </a:cubicBezTo>
                <a:cubicBezTo>
                  <a:pt x="50673" y="623480"/>
                  <a:pt x="33867" y="578835"/>
                  <a:pt x="33867" y="578835"/>
                </a:cubicBezTo>
                <a:cubicBezTo>
                  <a:pt x="37630" y="541205"/>
                  <a:pt x="39406" y="503324"/>
                  <a:pt x="45156" y="465946"/>
                </a:cubicBezTo>
                <a:cubicBezTo>
                  <a:pt x="46965" y="454185"/>
                  <a:pt x="48031" y="440493"/>
                  <a:pt x="56445" y="432079"/>
                </a:cubicBezTo>
                <a:cubicBezTo>
                  <a:pt x="75632" y="412892"/>
                  <a:pt x="101600" y="401976"/>
                  <a:pt x="124178" y="386924"/>
                </a:cubicBezTo>
                <a:lnTo>
                  <a:pt x="158045" y="364346"/>
                </a:lnTo>
                <a:cubicBezTo>
                  <a:pt x="186414" y="279231"/>
                  <a:pt x="148148" y="384136"/>
                  <a:pt x="191911" y="296612"/>
                </a:cubicBezTo>
                <a:cubicBezTo>
                  <a:pt x="200934" y="278566"/>
                  <a:pt x="209666" y="234471"/>
                  <a:pt x="214489" y="217590"/>
                </a:cubicBezTo>
                <a:cubicBezTo>
                  <a:pt x="246880" y="104223"/>
                  <a:pt x="201775" y="279736"/>
                  <a:pt x="237067" y="138568"/>
                </a:cubicBezTo>
                <a:cubicBezTo>
                  <a:pt x="233304" y="123516"/>
                  <a:pt x="236749" y="104383"/>
                  <a:pt x="225778" y="93412"/>
                </a:cubicBezTo>
                <a:cubicBezTo>
                  <a:pt x="214807" y="82441"/>
                  <a:pt x="194499" y="89063"/>
                  <a:pt x="180622" y="82124"/>
                </a:cubicBezTo>
                <a:cubicBezTo>
                  <a:pt x="156352" y="69989"/>
                  <a:pt x="138632" y="45549"/>
                  <a:pt x="112889" y="36968"/>
                </a:cubicBezTo>
                <a:cubicBezTo>
                  <a:pt x="101600" y="33205"/>
                  <a:pt x="89959" y="30367"/>
                  <a:pt x="79022" y="25679"/>
                </a:cubicBezTo>
                <a:cubicBezTo>
                  <a:pt x="63554" y="19050"/>
                  <a:pt x="50048" y="7724"/>
                  <a:pt x="33867" y="3101"/>
                </a:cubicBezTo>
                <a:cubicBezTo>
                  <a:pt x="23012" y="0"/>
                  <a:pt x="11289" y="3101"/>
                  <a:pt x="0" y="3101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Ελεύθερη σχεδίαση"/>
          <p:cNvSpPr/>
          <p:nvPr/>
        </p:nvSpPr>
        <p:spPr>
          <a:xfrm>
            <a:off x="7360356" y="1824629"/>
            <a:ext cx="406400" cy="670215"/>
          </a:xfrm>
          <a:custGeom>
            <a:avLst/>
            <a:gdLst>
              <a:gd name="connsiteX0" fmla="*/ 406400 w 406400"/>
              <a:gd name="connsiteY0" fmla="*/ 613771 h 670215"/>
              <a:gd name="connsiteX1" fmla="*/ 316088 w 406400"/>
              <a:gd name="connsiteY1" fmla="*/ 670215 h 670215"/>
              <a:gd name="connsiteX2" fmla="*/ 270933 w 406400"/>
              <a:gd name="connsiteY2" fmla="*/ 647638 h 670215"/>
              <a:gd name="connsiteX3" fmla="*/ 237066 w 406400"/>
              <a:gd name="connsiteY3" fmla="*/ 636349 h 670215"/>
              <a:gd name="connsiteX4" fmla="*/ 203200 w 406400"/>
              <a:gd name="connsiteY4" fmla="*/ 602482 h 670215"/>
              <a:gd name="connsiteX5" fmla="*/ 180622 w 406400"/>
              <a:gd name="connsiteY5" fmla="*/ 568615 h 670215"/>
              <a:gd name="connsiteX6" fmla="*/ 146755 w 406400"/>
              <a:gd name="connsiteY6" fmla="*/ 557327 h 670215"/>
              <a:gd name="connsiteX7" fmla="*/ 112888 w 406400"/>
              <a:gd name="connsiteY7" fmla="*/ 534749 h 670215"/>
              <a:gd name="connsiteX8" fmla="*/ 45155 w 406400"/>
              <a:gd name="connsiteY8" fmla="*/ 512171 h 670215"/>
              <a:gd name="connsiteX9" fmla="*/ 22577 w 406400"/>
              <a:gd name="connsiteY9" fmla="*/ 196082 h 670215"/>
              <a:gd name="connsiteX10" fmla="*/ 0 w 406400"/>
              <a:gd name="connsiteY10" fmla="*/ 105771 h 670215"/>
              <a:gd name="connsiteX11" fmla="*/ 11288 w 406400"/>
              <a:gd name="connsiteY11" fmla="*/ 38038 h 670215"/>
              <a:gd name="connsiteX12" fmla="*/ 101600 w 406400"/>
              <a:gd name="connsiteY12" fmla="*/ 26749 h 670215"/>
              <a:gd name="connsiteX13" fmla="*/ 191911 w 406400"/>
              <a:gd name="connsiteY13" fmla="*/ 60615 h 6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6400" h="670215">
                <a:moveTo>
                  <a:pt x="406400" y="613771"/>
                </a:moveTo>
                <a:cubicBezTo>
                  <a:pt x="325795" y="640639"/>
                  <a:pt x="351868" y="616547"/>
                  <a:pt x="316088" y="670215"/>
                </a:cubicBezTo>
                <a:cubicBezTo>
                  <a:pt x="301036" y="662689"/>
                  <a:pt x="286401" y="654267"/>
                  <a:pt x="270933" y="647638"/>
                </a:cubicBezTo>
                <a:cubicBezTo>
                  <a:pt x="259995" y="642951"/>
                  <a:pt x="246967" y="642950"/>
                  <a:pt x="237066" y="636349"/>
                </a:cubicBezTo>
                <a:cubicBezTo>
                  <a:pt x="223783" y="627493"/>
                  <a:pt x="213420" y="614747"/>
                  <a:pt x="203200" y="602482"/>
                </a:cubicBezTo>
                <a:cubicBezTo>
                  <a:pt x="194514" y="592059"/>
                  <a:pt x="191217" y="577091"/>
                  <a:pt x="180622" y="568615"/>
                </a:cubicBezTo>
                <a:cubicBezTo>
                  <a:pt x="171330" y="561182"/>
                  <a:pt x="158044" y="561090"/>
                  <a:pt x="146755" y="557327"/>
                </a:cubicBezTo>
                <a:cubicBezTo>
                  <a:pt x="135466" y="549801"/>
                  <a:pt x="125286" y="540259"/>
                  <a:pt x="112888" y="534749"/>
                </a:cubicBezTo>
                <a:cubicBezTo>
                  <a:pt x="91140" y="525083"/>
                  <a:pt x="45155" y="512171"/>
                  <a:pt x="45155" y="512171"/>
                </a:cubicBezTo>
                <a:cubicBezTo>
                  <a:pt x="1491" y="381180"/>
                  <a:pt x="54928" y="551955"/>
                  <a:pt x="22577" y="196082"/>
                </a:cubicBezTo>
                <a:cubicBezTo>
                  <a:pt x="19768" y="165179"/>
                  <a:pt x="0" y="105771"/>
                  <a:pt x="0" y="105771"/>
                </a:cubicBezTo>
                <a:cubicBezTo>
                  <a:pt x="3763" y="83193"/>
                  <a:pt x="1052" y="58511"/>
                  <a:pt x="11288" y="38038"/>
                </a:cubicBezTo>
                <a:cubicBezTo>
                  <a:pt x="30307" y="0"/>
                  <a:pt x="75427" y="19611"/>
                  <a:pt x="101600" y="26749"/>
                </a:cubicBezTo>
                <a:cubicBezTo>
                  <a:pt x="157120" y="41891"/>
                  <a:pt x="155186" y="42254"/>
                  <a:pt x="191911" y="606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7115038" y="2051447"/>
            <a:ext cx="335629" cy="344274"/>
          </a:xfrm>
          <a:custGeom>
            <a:avLst/>
            <a:gdLst>
              <a:gd name="connsiteX0" fmla="*/ 335629 w 335629"/>
              <a:gd name="connsiteY0" fmla="*/ 319220 h 344274"/>
              <a:gd name="connsiteX1" fmla="*/ 301762 w 335629"/>
              <a:gd name="connsiteY1" fmla="*/ 341797 h 344274"/>
              <a:gd name="connsiteX2" fmla="*/ 211451 w 335629"/>
              <a:gd name="connsiteY2" fmla="*/ 319220 h 344274"/>
              <a:gd name="connsiteX3" fmla="*/ 121140 w 335629"/>
              <a:gd name="connsiteY3" fmla="*/ 217620 h 344274"/>
              <a:gd name="connsiteX4" fmla="*/ 75984 w 335629"/>
              <a:gd name="connsiteY4" fmla="*/ 172464 h 344274"/>
              <a:gd name="connsiteX5" fmla="*/ 64695 w 335629"/>
              <a:gd name="connsiteY5" fmla="*/ 138597 h 344274"/>
              <a:gd name="connsiteX6" fmla="*/ 8251 w 335629"/>
              <a:gd name="connsiteY6" fmla="*/ 36997 h 344274"/>
              <a:gd name="connsiteX7" fmla="*/ 42118 w 335629"/>
              <a:gd name="connsiteY7" fmla="*/ 3131 h 34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629" h="344274">
                <a:moveTo>
                  <a:pt x="335629" y="319220"/>
                </a:moveTo>
                <a:cubicBezTo>
                  <a:pt x="324340" y="326746"/>
                  <a:pt x="315225" y="340114"/>
                  <a:pt x="301762" y="341797"/>
                </a:cubicBezTo>
                <a:cubicBezTo>
                  <a:pt x="281945" y="344274"/>
                  <a:pt x="233568" y="326592"/>
                  <a:pt x="211451" y="319220"/>
                </a:cubicBezTo>
                <a:cubicBezTo>
                  <a:pt x="134124" y="241892"/>
                  <a:pt x="161430" y="278053"/>
                  <a:pt x="121140" y="217620"/>
                </a:cubicBezTo>
                <a:cubicBezTo>
                  <a:pt x="91036" y="127308"/>
                  <a:pt x="136192" y="232672"/>
                  <a:pt x="75984" y="172464"/>
                </a:cubicBezTo>
                <a:cubicBezTo>
                  <a:pt x="67570" y="164050"/>
                  <a:pt x="70474" y="148999"/>
                  <a:pt x="64695" y="138597"/>
                </a:cubicBezTo>
                <a:cubicBezTo>
                  <a:pt x="0" y="22145"/>
                  <a:pt x="33795" y="113629"/>
                  <a:pt x="8251" y="36997"/>
                </a:cubicBezTo>
                <a:cubicBezTo>
                  <a:pt x="32916" y="0"/>
                  <a:pt x="17262" y="3131"/>
                  <a:pt x="42118" y="3131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 animBg="1"/>
      <p:bldP spid="12" grpId="1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/>
      <p:bldP spid="27" grpId="0" animBg="1"/>
      <p:bldP spid="29" grpId="0" animBg="1"/>
      <p:bldP spid="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57224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Δυτική  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 rot="2343423">
            <a:off x="2189904" y="3027187"/>
            <a:ext cx="15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Σηκουάνας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 rot="2343423">
            <a:off x="1478528" y="5629116"/>
            <a:ext cx="1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Γαρούνας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 rot="17194645">
            <a:off x="2952517" y="5593580"/>
            <a:ext cx="13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Ροδανός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 rot="204604">
            <a:off x="1559180" y="3463324"/>
            <a:ext cx="129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Λίγηρας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6215074" y="6215082"/>
            <a:ext cx="107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Πάδος</a:t>
            </a:r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 rot="4269813">
            <a:off x="5200472" y="2181924"/>
            <a:ext cx="14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Ρήνος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 rot="2343423">
            <a:off x="6924216" y="872985"/>
            <a:ext cx="14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π. Έλβας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 rot="1843364">
            <a:off x="7353972" y="3690022"/>
            <a:ext cx="14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Δούναβης</a:t>
            </a:r>
            <a:endParaRPr lang="en-US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1364566" y="5176911"/>
            <a:ext cx="738768" cy="1268140"/>
          </a:xfrm>
          <a:custGeom>
            <a:avLst/>
            <a:gdLst>
              <a:gd name="connsiteX0" fmla="*/ 0 w 738768"/>
              <a:gd name="connsiteY0" fmla="*/ 0 h 1268140"/>
              <a:gd name="connsiteX1" fmla="*/ 14068 w 738768"/>
              <a:gd name="connsiteY1" fmla="*/ 42203 h 1268140"/>
              <a:gd name="connsiteX2" fmla="*/ 42203 w 738768"/>
              <a:gd name="connsiteY2" fmla="*/ 98474 h 1268140"/>
              <a:gd name="connsiteX3" fmla="*/ 56271 w 738768"/>
              <a:gd name="connsiteY3" fmla="*/ 196947 h 1268140"/>
              <a:gd name="connsiteX4" fmla="*/ 70339 w 738768"/>
              <a:gd name="connsiteY4" fmla="*/ 239151 h 1268140"/>
              <a:gd name="connsiteX5" fmla="*/ 196948 w 738768"/>
              <a:gd name="connsiteY5" fmla="*/ 309489 h 1268140"/>
              <a:gd name="connsiteX6" fmla="*/ 225083 w 738768"/>
              <a:gd name="connsiteY6" fmla="*/ 351692 h 1268140"/>
              <a:gd name="connsiteX7" fmla="*/ 267286 w 738768"/>
              <a:gd name="connsiteY7" fmla="*/ 365760 h 1268140"/>
              <a:gd name="connsiteX8" fmla="*/ 295422 w 738768"/>
              <a:gd name="connsiteY8" fmla="*/ 393895 h 1268140"/>
              <a:gd name="connsiteX9" fmla="*/ 323557 w 738768"/>
              <a:gd name="connsiteY9" fmla="*/ 478301 h 1268140"/>
              <a:gd name="connsiteX10" fmla="*/ 393896 w 738768"/>
              <a:gd name="connsiteY10" fmla="*/ 576775 h 1268140"/>
              <a:gd name="connsiteX11" fmla="*/ 436099 w 738768"/>
              <a:gd name="connsiteY11" fmla="*/ 590843 h 1268140"/>
              <a:gd name="connsiteX12" fmla="*/ 450166 w 738768"/>
              <a:gd name="connsiteY12" fmla="*/ 633046 h 1268140"/>
              <a:gd name="connsiteX13" fmla="*/ 492369 w 738768"/>
              <a:gd name="connsiteY13" fmla="*/ 661181 h 1268140"/>
              <a:gd name="connsiteX14" fmla="*/ 562708 w 738768"/>
              <a:gd name="connsiteY14" fmla="*/ 703384 h 1268140"/>
              <a:gd name="connsiteX15" fmla="*/ 590843 w 738768"/>
              <a:gd name="connsiteY15" fmla="*/ 731520 h 1268140"/>
              <a:gd name="connsiteX16" fmla="*/ 647114 w 738768"/>
              <a:gd name="connsiteY16" fmla="*/ 745587 h 1268140"/>
              <a:gd name="connsiteX17" fmla="*/ 675249 w 738768"/>
              <a:gd name="connsiteY17" fmla="*/ 829994 h 1268140"/>
              <a:gd name="connsiteX18" fmla="*/ 689317 w 738768"/>
              <a:gd name="connsiteY18" fmla="*/ 872197 h 1268140"/>
              <a:gd name="connsiteX19" fmla="*/ 717452 w 738768"/>
              <a:gd name="connsiteY19" fmla="*/ 956603 h 1268140"/>
              <a:gd name="connsiteX20" fmla="*/ 731520 w 738768"/>
              <a:gd name="connsiteY20" fmla="*/ 998806 h 1268140"/>
              <a:gd name="connsiteX21" fmla="*/ 689317 w 738768"/>
              <a:gd name="connsiteY21" fmla="*/ 1125415 h 1268140"/>
              <a:gd name="connsiteX22" fmla="*/ 675249 w 738768"/>
              <a:gd name="connsiteY22" fmla="*/ 1167618 h 1268140"/>
              <a:gd name="connsiteX23" fmla="*/ 562708 w 738768"/>
              <a:gd name="connsiteY23" fmla="*/ 1223889 h 1268140"/>
              <a:gd name="connsiteX24" fmla="*/ 464234 w 738768"/>
              <a:gd name="connsiteY24" fmla="*/ 1252024 h 1268140"/>
              <a:gd name="connsiteX25" fmla="*/ 337625 w 738768"/>
              <a:gd name="connsiteY25" fmla="*/ 1266092 h 1268140"/>
              <a:gd name="connsiteX26" fmla="*/ 239151 w 738768"/>
              <a:gd name="connsiteY26" fmla="*/ 1266092 h 126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8768" h="1268140">
                <a:moveTo>
                  <a:pt x="0" y="0"/>
                </a:moveTo>
                <a:cubicBezTo>
                  <a:pt x="4689" y="14068"/>
                  <a:pt x="8227" y="28573"/>
                  <a:pt x="14068" y="42203"/>
                </a:cubicBezTo>
                <a:cubicBezTo>
                  <a:pt x="22329" y="61478"/>
                  <a:pt x="36685" y="78242"/>
                  <a:pt x="42203" y="98474"/>
                </a:cubicBezTo>
                <a:cubicBezTo>
                  <a:pt x="50927" y="130463"/>
                  <a:pt x="49768" y="164433"/>
                  <a:pt x="56271" y="196947"/>
                </a:cubicBezTo>
                <a:cubicBezTo>
                  <a:pt x="59179" y="211488"/>
                  <a:pt x="59853" y="228665"/>
                  <a:pt x="70339" y="239151"/>
                </a:cubicBezTo>
                <a:cubicBezTo>
                  <a:pt x="118709" y="287521"/>
                  <a:pt x="143879" y="291799"/>
                  <a:pt x="196948" y="309489"/>
                </a:cubicBezTo>
                <a:cubicBezTo>
                  <a:pt x="206326" y="323557"/>
                  <a:pt x="211881" y="341130"/>
                  <a:pt x="225083" y="351692"/>
                </a:cubicBezTo>
                <a:cubicBezTo>
                  <a:pt x="236662" y="360955"/>
                  <a:pt x="254570" y="358131"/>
                  <a:pt x="267286" y="365760"/>
                </a:cubicBezTo>
                <a:cubicBezTo>
                  <a:pt x="278659" y="372584"/>
                  <a:pt x="286043" y="384517"/>
                  <a:pt x="295422" y="393895"/>
                </a:cubicBezTo>
                <a:lnTo>
                  <a:pt x="323557" y="478301"/>
                </a:lnTo>
                <a:cubicBezTo>
                  <a:pt x="336684" y="517681"/>
                  <a:pt x="343830" y="560086"/>
                  <a:pt x="393896" y="576775"/>
                </a:cubicBezTo>
                <a:lnTo>
                  <a:pt x="436099" y="590843"/>
                </a:lnTo>
                <a:cubicBezTo>
                  <a:pt x="440788" y="604911"/>
                  <a:pt x="440903" y="621467"/>
                  <a:pt x="450166" y="633046"/>
                </a:cubicBezTo>
                <a:cubicBezTo>
                  <a:pt x="460728" y="646248"/>
                  <a:pt x="479167" y="650619"/>
                  <a:pt x="492369" y="661181"/>
                </a:cubicBezTo>
                <a:cubicBezTo>
                  <a:pt x="547542" y="705319"/>
                  <a:pt x="489417" y="678955"/>
                  <a:pt x="562708" y="703384"/>
                </a:cubicBezTo>
                <a:cubicBezTo>
                  <a:pt x="572086" y="712763"/>
                  <a:pt x="578980" y="725589"/>
                  <a:pt x="590843" y="731520"/>
                </a:cubicBezTo>
                <a:cubicBezTo>
                  <a:pt x="608136" y="740167"/>
                  <a:pt x="634531" y="730907"/>
                  <a:pt x="647114" y="745587"/>
                </a:cubicBezTo>
                <a:cubicBezTo>
                  <a:pt x="666415" y="768105"/>
                  <a:pt x="665871" y="801858"/>
                  <a:pt x="675249" y="829994"/>
                </a:cubicBezTo>
                <a:lnTo>
                  <a:pt x="689317" y="872197"/>
                </a:lnTo>
                <a:lnTo>
                  <a:pt x="717452" y="956603"/>
                </a:lnTo>
                <a:lnTo>
                  <a:pt x="731520" y="998806"/>
                </a:lnTo>
                <a:cubicBezTo>
                  <a:pt x="705403" y="1155506"/>
                  <a:pt x="738768" y="1026512"/>
                  <a:pt x="689317" y="1125415"/>
                </a:cubicBezTo>
                <a:cubicBezTo>
                  <a:pt x="682685" y="1138678"/>
                  <a:pt x="682878" y="1154902"/>
                  <a:pt x="675249" y="1167618"/>
                </a:cubicBezTo>
                <a:cubicBezTo>
                  <a:pt x="650695" y="1208542"/>
                  <a:pt x="604798" y="1209859"/>
                  <a:pt x="562708" y="1223889"/>
                </a:cubicBezTo>
                <a:cubicBezTo>
                  <a:pt x="531188" y="1234396"/>
                  <a:pt x="497047" y="1246976"/>
                  <a:pt x="464234" y="1252024"/>
                </a:cubicBezTo>
                <a:cubicBezTo>
                  <a:pt x="422265" y="1258481"/>
                  <a:pt x="380005" y="1263443"/>
                  <a:pt x="337625" y="1266092"/>
                </a:cubicBezTo>
                <a:cubicBezTo>
                  <a:pt x="304864" y="1268140"/>
                  <a:pt x="271976" y="1266092"/>
                  <a:pt x="239151" y="1266092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350498" y="5092505"/>
            <a:ext cx="1617785" cy="407963"/>
          </a:xfrm>
          <a:custGeom>
            <a:avLst/>
            <a:gdLst>
              <a:gd name="connsiteX0" fmla="*/ 0 w 1617785"/>
              <a:gd name="connsiteY0" fmla="*/ 0 h 407963"/>
              <a:gd name="connsiteX1" fmla="*/ 14068 w 1617785"/>
              <a:gd name="connsiteY1" fmla="*/ 42203 h 407963"/>
              <a:gd name="connsiteX2" fmla="*/ 56271 w 1617785"/>
              <a:gd name="connsiteY2" fmla="*/ 56270 h 407963"/>
              <a:gd name="connsiteX3" fmla="*/ 84407 w 1617785"/>
              <a:gd name="connsiteY3" fmla="*/ 84406 h 407963"/>
              <a:gd name="connsiteX4" fmla="*/ 168813 w 1617785"/>
              <a:gd name="connsiteY4" fmla="*/ 112541 h 407963"/>
              <a:gd name="connsiteX5" fmla="*/ 211016 w 1617785"/>
              <a:gd name="connsiteY5" fmla="*/ 126609 h 407963"/>
              <a:gd name="connsiteX6" fmla="*/ 253219 w 1617785"/>
              <a:gd name="connsiteY6" fmla="*/ 154744 h 407963"/>
              <a:gd name="connsiteX7" fmla="*/ 323557 w 1617785"/>
              <a:gd name="connsiteY7" fmla="*/ 211015 h 407963"/>
              <a:gd name="connsiteX8" fmla="*/ 365760 w 1617785"/>
              <a:gd name="connsiteY8" fmla="*/ 225083 h 407963"/>
              <a:gd name="connsiteX9" fmla="*/ 393896 w 1617785"/>
              <a:gd name="connsiteY9" fmla="*/ 267286 h 407963"/>
              <a:gd name="connsiteX10" fmla="*/ 478302 w 1617785"/>
              <a:gd name="connsiteY10" fmla="*/ 295421 h 407963"/>
              <a:gd name="connsiteX11" fmla="*/ 562708 w 1617785"/>
              <a:gd name="connsiteY11" fmla="*/ 323557 h 407963"/>
              <a:gd name="connsiteX12" fmla="*/ 604911 w 1617785"/>
              <a:gd name="connsiteY12" fmla="*/ 337624 h 407963"/>
              <a:gd name="connsiteX13" fmla="*/ 647114 w 1617785"/>
              <a:gd name="connsiteY13" fmla="*/ 351692 h 407963"/>
              <a:gd name="connsiteX14" fmla="*/ 675250 w 1617785"/>
              <a:gd name="connsiteY14" fmla="*/ 379827 h 407963"/>
              <a:gd name="connsiteX15" fmla="*/ 801859 w 1617785"/>
              <a:gd name="connsiteY15" fmla="*/ 407963 h 407963"/>
              <a:gd name="connsiteX16" fmla="*/ 1055077 w 1617785"/>
              <a:gd name="connsiteY16" fmla="*/ 393895 h 407963"/>
              <a:gd name="connsiteX17" fmla="*/ 1139484 w 1617785"/>
              <a:gd name="connsiteY17" fmla="*/ 365760 h 407963"/>
              <a:gd name="connsiteX18" fmla="*/ 1167619 w 1617785"/>
              <a:gd name="connsiteY18" fmla="*/ 337624 h 407963"/>
              <a:gd name="connsiteX19" fmla="*/ 1209822 w 1617785"/>
              <a:gd name="connsiteY19" fmla="*/ 323557 h 407963"/>
              <a:gd name="connsiteX20" fmla="*/ 1223890 w 1617785"/>
              <a:gd name="connsiteY20" fmla="*/ 281353 h 407963"/>
              <a:gd name="connsiteX21" fmla="*/ 1308296 w 1617785"/>
              <a:gd name="connsiteY21" fmla="*/ 225083 h 407963"/>
              <a:gd name="connsiteX22" fmla="*/ 1336431 w 1617785"/>
              <a:gd name="connsiteY22" fmla="*/ 196947 h 407963"/>
              <a:gd name="connsiteX23" fmla="*/ 1378634 w 1617785"/>
              <a:gd name="connsiteY23" fmla="*/ 182880 h 407963"/>
              <a:gd name="connsiteX24" fmla="*/ 1406770 w 1617785"/>
              <a:gd name="connsiteY24" fmla="*/ 154744 h 407963"/>
              <a:gd name="connsiteX25" fmla="*/ 1491176 w 1617785"/>
              <a:gd name="connsiteY25" fmla="*/ 126609 h 407963"/>
              <a:gd name="connsiteX26" fmla="*/ 1533379 w 1617785"/>
              <a:gd name="connsiteY26" fmla="*/ 112541 h 407963"/>
              <a:gd name="connsiteX27" fmla="*/ 1575582 w 1617785"/>
              <a:gd name="connsiteY27" fmla="*/ 98473 h 407963"/>
              <a:gd name="connsiteX28" fmla="*/ 1617785 w 1617785"/>
              <a:gd name="connsiteY28" fmla="*/ 84406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17785" h="407963">
                <a:moveTo>
                  <a:pt x="0" y="0"/>
                </a:moveTo>
                <a:cubicBezTo>
                  <a:pt x="4689" y="14068"/>
                  <a:pt x="3582" y="31718"/>
                  <a:pt x="14068" y="42203"/>
                </a:cubicBezTo>
                <a:cubicBezTo>
                  <a:pt x="24553" y="52688"/>
                  <a:pt x="43556" y="48641"/>
                  <a:pt x="56271" y="56270"/>
                </a:cubicBezTo>
                <a:cubicBezTo>
                  <a:pt x="67644" y="63094"/>
                  <a:pt x="72544" y="78474"/>
                  <a:pt x="84407" y="84406"/>
                </a:cubicBezTo>
                <a:cubicBezTo>
                  <a:pt x="110933" y="97669"/>
                  <a:pt x="140678" y="103163"/>
                  <a:pt x="168813" y="112541"/>
                </a:cubicBezTo>
                <a:cubicBezTo>
                  <a:pt x="182881" y="117230"/>
                  <a:pt x="198678" y="118384"/>
                  <a:pt x="211016" y="126609"/>
                </a:cubicBezTo>
                <a:cubicBezTo>
                  <a:pt x="225084" y="135987"/>
                  <a:pt x="240017" y="144182"/>
                  <a:pt x="253219" y="154744"/>
                </a:cubicBezTo>
                <a:cubicBezTo>
                  <a:pt x="296838" y="189639"/>
                  <a:pt x="265820" y="182146"/>
                  <a:pt x="323557" y="211015"/>
                </a:cubicBezTo>
                <a:cubicBezTo>
                  <a:pt x="336820" y="217647"/>
                  <a:pt x="351692" y="220394"/>
                  <a:pt x="365760" y="225083"/>
                </a:cubicBezTo>
                <a:cubicBezTo>
                  <a:pt x="375139" y="239151"/>
                  <a:pt x="379559" y="258325"/>
                  <a:pt x="393896" y="267286"/>
                </a:cubicBezTo>
                <a:cubicBezTo>
                  <a:pt x="419045" y="283004"/>
                  <a:pt x="450167" y="286043"/>
                  <a:pt x="478302" y="295421"/>
                </a:cubicBezTo>
                <a:lnTo>
                  <a:pt x="562708" y="323557"/>
                </a:lnTo>
                <a:lnTo>
                  <a:pt x="604911" y="337624"/>
                </a:lnTo>
                <a:lnTo>
                  <a:pt x="647114" y="351692"/>
                </a:lnTo>
                <a:cubicBezTo>
                  <a:pt x="656493" y="361070"/>
                  <a:pt x="663877" y="373003"/>
                  <a:pt x="675250" y="379827"/>
                </a:cubicBezTo>
                <a:cubicBezTo>
                  <a:pt x="701891" y="395811"/>
                  <a:pt x="784811" y="405122"/>
                  <a:pt x="801859" y="407963"/>
                </a:cubicBezTo>
                <a:cubicBezTo>
                  <a:pt x="886265" y="403274"/>
                  <a:pt x="971194" y="404380"/>
                  <a:pt x="1055077" y="393895"/>
                </a:cubicBezTo>
                <a:cubicBezTo>
                  <a:pt x="1084506" y="390216"/>
                  <a:pt x="1139484" y="365760"/>
                  <a:pt x="1139484" y="365760"/>
                </a:cubicBezTo>
                <a:cubicBezTo>
                  <a:pt x="1148862" y="356381"/>
                  <a:pt x="1156246" y="344448"/>
                  <a:pt x="1167619" y="337624"/>
                </a:cubicBezTo>
                <a:cubicBezTo>
                  <a:pt x="1180334" y="329995"/>
                  <a:pt x="1199337" y="334042"/>
                  <a:pt x="1209822" y="323557"/>
                </a:cubicBezTo>
                <a:cubicBezTo>
                  <a:pt x="1220308" y="313071"/>
                  <a:pt x="1213404" y="291839"/>
                  <a:pt x="1223890" y="281353"/>
                </a:cubicBezTo>
                <a:cubicBezTo>
                  <a:pt x="1247800" y="257443"/>
                  <a:pt x="1284386" y="248994"/>
                  <a:pt x="1308296" y="225083"/>
                </a:cubicBezTo>
                <a:cubicBezTo>
                  <a:pt x="1317674" y="215704"/>
                  <a:pt x="1325058" y="203771"/>
                  <a:pt x="1336431" y="196947"/>
                </a:cubicBezTo>
                <a:cubicBezTo>
                  <a:pt x="1349146" y="189318"/>
                  <a:pt x="1364566" y="187569"/>
                  <a:pt x="1378634" y="182880"/>
                </a:cubicBezTo>
                <a:cubicBezTo>
                  <a:pt x="1388013" y="173501"/>
                  <a:pt x="1394907" y="160676"/>
                  <a:pt x="1406770" y="154744"/>
                </a:cubicBezTo>
                <a:cubicBezTo>
                  <a:pt x="1433296" y="141481"/>
                  <a:pt x="1463041" y="135987"/>
                  <a:pt x="1491176" y="126609"/>
                </a:cubicBezTo>
                <a:lnTo>
                  <a:pt x="1533379" y="112541"/>
                </a:lnTo>
                <a:lnTo>
                  <a:pt x="1575582" y="98473"/>
                </a:lnTo>
                <a:lnTo>
                  <a:pt x="1617785" y="84406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1969477" y="5899980"/>
            <a:ext cx="1252025" cy="256752"/>
          </a:xfrm>
          <a:custGeom>
            <a:avLst/>
            <a:gdLst>
              <a:gd name="connsiteX0" fmla="*/ 1252025 w 1252025"/>
              <a:gd name="connsiteY0" fmla="*/ 78789 h 256752"/>
              <a:gd name="connsiteX1" fmla="*/ 1055077 w 1252025"/>
              <a:gd name="connsiteY1" fmla="*/ 106925 h 256752"/>
              <a:gd name="connsiteX2" fmla="*/ 1026941 w 1252025"/>
              <a:gd name="connsiteY2" fmla="*/ 135060 h 256752"/>
              <a:gd name="connsiteX3" fmla="*/ 984738 w 1252025"/>
              <a:gd name="connsiteY3" fmla="*/ 163195 h 256752"/>
              <a:gd name="connsiteX4" fmla="*/ 956603 w 1252025"/>
              <a:gd name="connsiteY4" fmla="*/ 191331 h 256752"/>
              <a:gd name="connsiteX5" fmla="*/ 900332 w 1252025"/>
              <a:gd name="connsiteY5" fmla="*/ 205398 h 256752"/>
              <a:gd name="connsiteX6" fmla="*/ 745588 w 1252025"/>
              <a:gd name="connsiteY6" fmla="*/ 219466 h 256752"/>
              <a:gd name="connsiteX7" fmla="*/ 478301 w 1252025"/>
              <a:gd name="connsiteY7" fmla="*/ 219466 h 256752"/>
              <a:gd name="connsiteX8" fmla="*/ 337625 w 1252025"/>
              <a:gd name="connsiteY8" fmla="*/ 205398 h 256752"/>
              <a:gd name="connsiteX9" fmla="*/ 309489 w 1252025"/>
              <a:gd name="connsiteY9" fmla="*/ 177263 h 256752"/>
              <a:gd name="connsiteX10" fmla="*/ 182880 w 1252025"/>
              <a:gd name="connsiteY10" fmla="*/ 106925 h 256752"/>
              <a:gd name="connsiteX11" fmla="*/ 84406 w 1252025"/>
              <a:gd name="connsiteY11" fmla="*/ 36586 h 256752"/>
              <a:gd name="connsiteX12" fmla="*/ 0 w 1252025"/>
              <a:gd name="connsiteY12" fmla="*/ 8451 h 2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2025" h="256752">
                <a:moveTo>
                  <a:pt x="1252025" y="78789"/>
                </a:moveTo>
                <a:cubicBezTo>
                  <a:pt x="1249620" y="79008"/>
                  <a:pt x="1098574" y="80827"/>
                  <a:pt x="1055077" y="106925"/>
                </a:cubicBezTo>
                <a:cubicBezTo>
                  <a:pt x="1043704" y="113749"/>
                  <a:pt x="1037298" y="126775"/>
                  <a:pt x="1026941" y="135060"/>
                </a:cubicBezTo>
                <a:cubicBezTo>
                  <a:pt x="1013739" y="145622"/>
                  <a:pt x="997940" y="152633"/>
                  <a:pt x="984738" y="163195"/>
                </a:cubicBezTo>
                <a:cubicBezTo>
                  <a:pt x="974381" y="171481"/>
                  <a:pt x="968466" y="185400"/>
                  <a:pt x="956603" y="191331"/>
                </a:cubicBezTo>
                <a:cubicBezTo>
                  <a:pt x="939310" y="199978"/>
                  <a:pt x="919497" y="202843"/>
                  <a:pt x="900332" y="205398"/>
                </a:cubicBezTo>
                <a:cubicBezTo>
                  <a:pt x="848992" y="212243"/>
                  <a:pt x="797169" y="214777"/>
                  <a:pt x="745588" y="219466"/>
                </a:cubicBezTo>
                <a:cubicBezTo>
                  <a:pt x="633732" y="256752"/>
                  <a:pt x="709751" y="237270"/>
                  <a:pt x="478301" y="219466"/>
                </a:cubicBezTo>
                <a:cubicBezTo>
                  <a:pt x="431314" y="215852"/>
                  <a:pt x="384517" y="210087"/>
                  <a:pt x="337625" y="205398"/>
                </a:cubicBezTo>
                <a:cubicBezTo>
                  <a:pt x="328246" y="196020"/>
                  <a:pt x="320862" y="184087"/>
                  <a:pt x="309489" y="177263"/>
                </a:cubicBezTo>
                <a:cubicBezTo>
                  <a:pt x="221044" y="124196"/>
                  <a:pt x="311921" y="235966"/>
                  <a:pt x="182880" y="106925"/>
                </a:cubicBezTo>
                <a:cubicBezTo>
                  <a:pt x="75955" y="0"/>
                  <a:pt x="174229" y="81498"/>
                  <a:pt x="84406" y="36586"/>
                </a:cubicBezTo>
                <a:cubicBezTo>
                  <a:pt x="12529" y="648"/>
                  <a:pt x="74061" y="8451"/>
                  <a:pt x="0" y="8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1209822" y="3657600"/>
            <a:ext cx="1491175" cy="289578"/>
          </a:xfrm>
          <a:custGeom>
            <a:avLst/>
            <a:gdLst>
              <a:gd name="connsiteX0" fmla="*/ 0 w 1491175"/>
              <a:gd name="connsiteY0" fmla="*/ 0 h 289578"/>
              <a:gd name="connsiteX1" fmla="*/ 84406 w 1491175"/>
              <a:gd name="connsiteY1" fmla="*/ 28135 h 289578"/>
              <a:gd name="connsiteX2" fmla="*/ 126609 w 1491175"/>
              <a:gd name="connsiteY2" fmla="*/ 42203 h 289578"/>
              <a:gd name="connsiteX3" fmla="*/ 239150 w 1491175"/>
              <a:gd name="connsiteY3" fmla="*/ 56271 h 289578"/>
              <a:gd name="connsiteX4" fmla="*/ 323556 w 1491175"/>
              <a:gd name="connsiteY4" fmla="*/ 84406 h 289578"/>
              <a:gd name="connsiteX5" fmla="*/ 365760 w 1491175"/>
              <a:gd name="connsiteY5" fmla="*/ 98474 h 289578"/>
              <a:gd name="connsiteX6" fmla="*/ 576775 w 1491175"/>
              <a:gd name="connsiteY6" fmla="*/ 84406 h 289578"/>
              <a:gd name="connsiteX7" fmla="*/ 661181 w 1491175"/>
              <a:gd name="connsiteY7" fmla="*/ 56271 h 289578"/>
              <a:gd name="connsiteX8" fmla="*/ 703384 w 1491175"/>
              <a:gd name="connsiteY8" fmla="*/ 70338 h 289578"/>
              <a:gd name="connsiteX9" fmla="*/ 759655 w 1491175"/>
              <a:gd name="connsiteY9" fmla="*/ 196948 h 289578"/>
              <a:gd name="connsiteX10" fmla="*/ 801858 w 1491175"/>
              <a:gd name="connsiteY10" fmla="*/ 225083 h 289578"/>
              <a:gd name="connsiteX11" fmla="*/ 984738 w 1491175"/>
              <a:gd name="connsiteY11" fmla="*/ 239151 h 289578"/>
              <a:gd name="connsiteX12" fmla="*/ 1280160 w 1491175"/>
              <a:gd name="connsiteY12" fmla="*/ 253218 h 289578"/>
              <a:gd name="connsiteX13" fmla="*/ 1406769 w 1491175"/>
              <a:gd name="connsiteY13" fmla="*/ 211015 h 289578"/>
              <a:gd name="connsiteX14" fmla="*/ 1448972 w 1491175"/>
              <a:gd name="connsiteY14" fmla="*/ 196948 h 289578"/>
              <a:gd name="connsiteX15" fmla="*/ 1491175 w 1491175"/>
              <a:gd name="connsiteY15" fmla="*/ 196948 h 28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1175" h="289578">
                <a:moveTo>
                  <a:pt x="0" y="0"/>
                </a:moveTo>
                <a:lnTo>
                  <a:pt x="84406" y="28135"/>
                </a:lnTo>
                <a:cubicBezTo>
                  <a:pt x="98474" y="32824"/>
                  <a:pt x="111895" y="40364"/>
                  <a:pt x="126609" y="42203"/>
                </a:cubicBezTo>
                <a:lnTo>
                  <a:pt x="239150" y="56271"/>
                </a:lnTo>
                <a:lnTo>
                  <a:pt x="323556" y="84406"/>
                </a:lnTo>
                <a:lnTo>
                  <a:pt x="365760" y="98474"/>
                </a:lnTo>
                <a:cubicBezTo>
                  <a:pt x="436098" y="93785"/>
                  <a:pt x="506989" y="94375"/>
                  <a:pt x="576775" y="84406"/>
                </a:cubicBezTo>
                <a:cubicBezTo>
                  <a:pt x="606134" y="80212"/>
                  <a:pt x="661181" y="56271"/>
                  <a:pt x="661181" y="56271"/>
                </a:cubicBezTo>
                <a:cubicBezTo>
                  <a:pt x="675249" y="60960"/>
                  <a:pt x="694765" y="58272"/>
                  <a:pt x="703384" y="70338"/>
                </a:cubicBezTo>
                <a:cubicBezTo>
                  <a:pt x="773029" y="167841"/>
                  <a:pt x="694454" y="131747"/>
                  <a:pt x="759655" y="196948"/>
                </a:cubicBezTo>
                <a:cubicBezTo>
                  <a:pt x="771610" y="208903"/>
                  <a:pt x="785240" y="221967"/>
                  <a:pt x="801858" y="225083"/>
                </a:cubicBezTo>
                <a:cubicBezTo>
                  <a:pt x="861951" y="236350"/>
                  <a:pt x="923778" y="234462"/>
                  <a:pt x="984738" y="239151"/>
                </a:cubicBezTo>
                <a:cubicBezTo>
                  <a:pt x="1136021" y="289578"/>
                  <a:pt x="1039552" y="269259"/>
                  <a:pt x="1280160" y="253218"/>
                </a:cubicBezTo>
                <a:lnTo>
                  <a:pt x="1406769" y="211015"/>
                </a:lnTo>
                <a:cubicBezTo>
                  <a:pt x="1420837" y="206326"/>
                  <a:pt x="1434143" y="196948"/>
                  <a:pt x="1448972" y="196948"/>
                </a:cubicBezTo>
                <a:lnTo>
                  <a:pt x="1491175" y="196948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2039815" y="3910818"/>
            <a:ext cx="618979" cy="1125416"/>
          </a:xfrm>
          <a:custGeom>
            <a:avLst/>
            <a:gdLst>
              <a:gd name="connsiteX0" fmla="*/ 0 w 618979"/>
              <a:gd name="connsiteY0" fmla="*/ 0 h 1125416"/>
              <a:gd name="connsiteX1" fmla="*/ 28136 w 618979"/>
              <a:gd name="connsiteY1" fmla="*/ 42204 h 1125416"/>
              <a:gd name="connsiteX2" fmla="*/ 70339 w 618979"/>
              <a:gd name="connsiteY2" fmla="*/ 56271 h 1125416"/>
              <a:gd name="connsiteX3" fmla="*/ 98474 w 618979"/>
              <a:gd name="connsiteY3" fmla="*/ 84407 h 1125416"/>
              <a:gd name="connsiteX4" fmla="*/ 140677 w 618979"/>
              <a:gd name="connsiteY4" fmla="*/ 211016 h 1125416"/>
              <a:gd name="connsiteX5" fmla="*/ 154745 w 618979"/>
              <a:gd name="connsiteY5" fmla="*/ 253219 h 1125416"/>
              <a:gd name="connsiteX6" fmla="*/ 140677 w 618979"/>
              <a:gd name="connsiteY6" fmla="*/ 604911 h 1125416"/>
              <a:gd name="connsiteX7" fmla="*/ 112542 w 618979"/>
              <a:gd name="connsiteY7" fmla="*/ 689317 h 1125416"/>
              <a:gd name="connsiteX8" fmla="*/ 154745 w 618979"/>
              <a:gd name="connsiteY8" fmla="*/ 886265 h 1125416"/>
              <a:gd name="connsiteX9" fmla="*/ 196948 w 618979"/>
              <a:gd name="connsiteY9" fmla="*/ 914400 h 1125416"/>
              <a:gd name="connsiteX10" fmla="*/ 281354 w 618979"/>
              <a:gd name="connsiteY10" fmla="*/ 942536 h 1125416"/>
              <a:gd name="connsiteX11" fmla="*/ 323557 w 618979"/>
              <a:gd name="connsiteY11" fmla="*/ 956604 h 1125416"/>
              <a:gd name="connsiteX12" fmla="*/ 365760 w 618979"/>
              <a:gd name="connsiteY12" fmla="*/ 970671 h 1125416"/>
              <a:gd name="connsiteX13" fmla="*/ 407963 w 618979"/>
              <a:gd name="connsiteY13" fmla="*/ 984739 h 1125416"/>
              <a:gd name="connsiteX14" fmla="*/ 520505 w 618979"/>
              <a:gd name="connsiteY14" fmla="*/ 1055077 h 1125416"/>
              <a:gd name="connsiteX15" fmla="*/ 604911 w 618979"/>
              <a:gd name="connsiteY15" fmla="*/ 1083213 h 1125416"/>
              <a:gd name="connsiteX16" fmla="*/ 618979 w 618979"/>
              <a:gd name="connsiteY16" fmla="*/ 1125416 h 11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8979" h="1125416">
                <a:moveTo>
                  <a:pt x="0" y="0"/>
                </a:moveTo>
                <a:cubicBezTo>
                  <a:pt x="9379" y="14068"/>
                  <a:pt x="14933" y="31642"/>
                  <a:pt x="28136" y="42204"/>
                </a:cubicBezTo>
                <a:cubicBezTo>
                  <a:pt x="39715" y="51467"/>
                  <a:pt x="57624" y="48642"/>
                  <a:pt x="70339" y="56271"/>
                </a:cubicBezTo>
                <a:cubicBezTo>
                  <a:pt x="81712" y="63095"/>
                  <a:pt x="89096" y="75028"/>
                  <a:pt x="98474" y="84407"/>
                </a:cubicBezTo>
                <a:lnTo>
                  <a:pt x="140677" y="211016"/>
                </a:lnTo>
                <a:lnTo>
                  <a:pt x="154745" y="253219"/>
                </a:lnTo>
                <a:cubicBezTo>
                  <a:pt x="150056" y="370450"/>
                  <a:pt x="151978" y="488132"/>
                  <a:pt x="140677" y="604911"/>
                </a:cubicBezTo>
                <a:cubicBezTo>
                  <a:pt x="137820" y="634430"/>
                  <a:pt x="112542" y="689317"/>
                  <a:pt x="112542" y="689317"/>
                </a:cubicBezTo>
                <a:cubicBezTo>
                  <a:pt x="114027" y="701198"/>
                  <a:pt x="127411" y="868043"/>
                  <a:pt x="154745" y="886265"/>
                </a:cubicBezTo>
                <a:cubicBezTo>
                  <a:pt x="168813" y="895643"/>
                  <a:pt x="181498" y="907533"/>
                  <a:pt x="196948" y="914400"/>
                </a:cubicBezTo>
                <a:cubicBezTo>
                  <a:pt x="224049" y="926445"/>
                  <a:pt x="253219" y="933157"/>
                  <a:pt x="281354" y="942536"/>
                </a:cubicBezTo>
                <a:lnTo>
                  <a:pt x="323557" y="956604"/>
                </a:lnTo>
                <a:lnTo>
                  <a:pt x="365760" y="970671"/>
                </a:lnTo>
                <a:lnTo>
                  <a:pt x="407963" y="984739"/>
                </a:lnTo>
                <a:cubicBezTo>
                  <a:pt x="485944" y="1062720"/>
                  <a:pt x="432641" y="1028718"/>
                  <a:pt x="520505" y="1055077"/>
                </a:cubicBezTo>
                <a:cubicBezTo>
                  <a:pt x="548912" y="1063599"/>
                  <a:pt x="604911" y="1083213"/>
                  <a:pt x="604911" y="1083213"/>
                </a:cubicBezTo>
                <a:lnTo>
                  <a:pt x="618979" y="1125416"/>
                </a:ln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2715065" y="3756074"/>
            <a:ext cx="717452" cy="1997612"/>
          </a:xfrm>
          <a:custGeom>
            <a:avLst/>
            <a:gdLst>
              <a:gd name="connsiteX0" fmla="*/ 0 w 717452"/>
              <a:gd name="connsiteY0" fmla="*/ 84406 h 1997612"/>
              <a:gd name="connsiteX1" fmla="*/ 42203 w 717452"/>
              <a:gd name="connsiteY1" fmla="*/ 56271 h 1997612"/>
              <a:gd name="connsiteX2" fmla="*/ 70338 w 717452"/>
              <a:gd name="connsiteY2" fmla="*/ 28135 h 1997612"/>
              <a:gd name="connsiteX3" fmla="*/ 154744 w 717452"/>
              <a:gd name="connsiteY3" fmla="*/ 0 h 1997612"/>
              <a:gd name="connsiteX4" fmla="*/ 393895 w 717452"/>
              <a:gd name="connsiteY4" fmla="*/ 42203 h 1997612"/>
              <a:gd name="connsiteX5" fmla="*/ 478301 w 717452"/>
              <a:gd name="connsiteY5" fmla="*/ 98474 h 1997612"/>
              <a:gd name="connsiteX6" fmla="*/ 520504 w 717452"/>
              <a:gd name="connsiteY6" fmla="*/ 225083 h 1997612"/>
              <a:gd name="connsiteX7" fmla="*/ 548640 w 717452"/>
              <a:gd name="connsiteY7" fmla="*/ 309489 h 1997612"/>
              <a:gd name="connsiteX8" fmla="*/ 562707 w 717452"/>
              <a:gd name="connsiteY8" fmla="*/ 351692 h 1997612"/>
              <a:gd name="connsiteX9" fmla="*/ 590843 w 717452"/>
              <a:gd name="connsiteY9" fmla="*/ 379828 h 1997612"/>
              <a:gd name="connsiteX10" fmla="*/ 647113 w 717452"/>
              <a:gd name="connsiteY10" fmla="*/ 506437 h 1997612"/>
              <a:gd name="connsiteX11" fmla="*/ 661181 w 717452"/>
              <a:gd name="connsiteY11" fmla="*/ 590843 h 1997612"/>
              <a:gd name="connsiteX12" fmla="*/ 633046 w 717452"/>
              <a:gd name="connsiteY12" fmla="*/ 731520 h 1997612"/>
              <a:gd name="connsiteX13" fmla="*/ 647113 w 717452"/>
              <a:gd name="connsiteY13" fmla="*/ 815926 h 1997612"/>
              <a:gd name="connsiteX14" fmla="*/ 675249 w 717452"/>
              <a:gd name="connsiteY14" fmla="*/ 844061 h 1997612"/>
              <a:gd name="connsiteX15" fmla="*/ 703384 w 717452"/>
              <a:gd name="connsiteY15" fmla="*/ 928468 h 1997612"/>
              <a:gd name="connsiteX16" fmla="*/ 717452 w 717452"/>
              <a:gd name="connsiteY16" fmla="*/ 970671 h 1997612"/>
              <a:gd name="connsiteX17" fmla="*/ 703384 w 717452"/>
              <a:gd name="connsiteY17" fmla="*/ 1181686 h 1997612"/>
              <a:gd name="connsiteX18" fmla="*/ 675249 w 717452"/>
              <a:gd name="connsiteY18" fmla="*/ 1266092 h 1997612"/>
              <a:gd name="connsiteX19" fmla="*/ 604910 w 717452"/>
              <a:gd name="connsiteY19" fmla="*/ 1322363 h 1997612"/>
              <a:gd name="connsiteX20" fmla="*/ 548640 w 717452"/>
              <a:gd name="connsiteY20" fmla="*/ 1448972 h 1997612"/>
              <a:gd name="connsiteX21" fmla="*/ 534572 w 717452"/>
              <a:gd name="connsiteY21" fmla="*/ 1491175 h 1997612"/>
              <a:gd name="connsiteX22" fmla="*/ 520504 w 717452"/>
              <a:gd name="connsiteY22" fmla="*/ 1645920 h 1997612"/>
              <a:gd name="connsiteX23" fmla="*/ 534572 w 717452"/>
              <a:gd name="connsiteY23" fmla="*/ 1716258 h 1997612"/>
              <a:gd name="connsiteX24" fmla="*/ 590843 w 717452"/>
              <a:gd name="connsiteY24" fmla="*/ 1842868 h 1997612"/>
              <a:gd name="connsiteX25" fmla="*/ 618978 w 717452"/>
              <a:gd name="connsiteY25" fmla="*/ 1927274 h 1997612"/>
              <a:gd name="connsiteX26" fmla="*/ 647113 w 717452"/>
              <a:gd name="connsiteY26" fmla="*/ 1997612 h 19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7452" h="1997612">
                <a:moveTo>
                  <a:pt x="0" y="84406"/>
                </a:moveTo>
                <a:cubicBezTo>
                  <a:pt x="14068" y="75028"/>
                  <a:pt x="29001" y="66833"/>
                  <a:pt x="42203" y="56271"/>
                </a:cubicBezTo>
                <a:cubicBezTo>
                  <a:pt x="52560" y="47985"/>
                  <a:pt x="58475" y="34067"/>
                  <a:pt x="70338" y="28135"/>
                </a:cubicBezTo>
                <a:cubicBezTo>
                  <a:pt x="96864" y="14872"/>
                  <a:pt x="154744" y="0"/>
                  <a:pt x="154744" y="0"/>
                </a:cubicBezTo>
                <a:cubicBezTo>
                  <a:pt x="203998" y="4478"/>
                  <a:pt x="337668" y="4718"/>
                  <a:pt x="393895" y="42203"/>
                </a:cubicBezTo>
                <a:lnTo>
                  <a:pt x="478301" y="98474"/>
                </a:lnTo>
                <a:cubicBezTo>
                  <a:pt x="509980" y="288544"/>
                  <a:pt x="467756" y="106400"/>
                  <a:pt x="520504" y="225083"/>
                </a:cubicBezTo>
                <a:cubicBezTo>
                  <a:pt x="532549" y="252184"/>
                  <a:pt x="539262" y="281354"/>
                  <a:pt x="548640" y="309489"/>
                </a:cubicBezTo>
                <a:cubicBezTo>
                  <a:pt x="553329" y="323557"/>
                  <a:pt x="552222" y="341207"/>
                  <a:pt x="562707" y="351692"/>
                </a:cubicBezTo>
                <a:lnTo>
                  <a:pt x="590843" y="379828"/>
                </a:lnTo>
                <a:cubicBezTo>
                  <a:pt x="624324" y="480274"/>
                  <a:pt x="602527" y="439558"/>
                  <a:pt x="647113" y="506437"/>
                </a:cubicBezTo>
                <a:cubicBezTo>
                  <a:pt x="651802" y="534572"/>
                  <a:pt x="661181" y="562320"/>
                  <a:pt x="661181" y="590843"/>
                </a:cubicBezTo>
                <a:cubicBezTo>
                  <a:pt x="661181" y="655499"/>
                  <a:pt x="650369" y="679549"/>
                  <a:pt x="633046" y="731520"/>
                </a:cubicBezTo>
                <a:cubicBezTo>
                  <a:pt x="637735" y="759655"/>
                  <a:pt x="637098" y="789219"/>
                  <a:pt x="647113" y="815926"/>
                </a:cubicBezTo>
                <a:cubicBezTo>
                  <a:pt x="651770" y="828345"/>
                  <a:pt x="669318" y="832198"/>
                  <a:pt x="675249" y="844061"/>
                </a:cubicBezTo>
                <a:cubicBezTo>
                  <a:pt x="688512" y="870587"/>
                  <a:pt x="694006" y="900332"/>
                  <a:pt x="703384" y="928468"/>
                </a:cubicBezTo>
                <a:lnTo>
                  <a:pt x="717452" y="970671"/>
                </a:lnTo>
                <a:cubicBezTo>
                  <a:pt x="712763" y="1041009"/>
                  <a:pt x="713353" y="1111900"/>
                  <a:pt x="703384" y="1181686"/>
                </a:cubicBezTo>
                <a:cubicBezTo>
                  <a:pt x="699190" y="1211045"/>
                  <a:pt x="696220" y="1245121"/>
                  <a:pt x="675249" y="1266092"/>
                </a:cubicBezTo>
                <a:cubicBezTo>
                  <a:pt x="635158" y="1306183"/>
                  <a:pt x="658149" y="1286871"/>
                  <a:pt x="604910" y="1322363"/>
                </a:cubicBezTo>
                <a:cubicBezTo>
                  <a:pt x="560324" y="1389243"/>
                  <a:pt x="582122" y="1348525"/>
                  <a:pt x="548640" y="1448972"/>
                </a:cubicBezTo>
                <a:lnTo>
                  <a:pt x="534572" y="1491175"/>
                </a:lnTo>
                <a:cubicBezTo>
                  <a:pt x="529883" y="1542757"/>
                  <a:pt x="520504" y="1594126"/>
                  <a:pt x="520504" y="1645920"/>
                </a:cubicBezTo>
                <a:cubicBezTo>
                  <a:pt x="520504" y="1669830"/>
                  <a:pt x="528281" y="1693190"/>
                  <a:pt x="534572" y="1716258"/>
                </a:cubicBezTo>
                <a:cubicBezTo>
                  <a:pt x="557752" y="1801252"/>
                  <a:pt x="552129" y="1784797"/>
                  <a:pt x="590843" y="1842868"/>
                </a:cubicBezTo>
                <a:cubicBezTo>
                  <a:pt x="600221" y="1871003"/>
                  <a:pt x="602527" y="1902598"/>
                  <a:pt x="618978" y="1927274"/>
                </a:cubicBezTo>
                <a:cubicBezTo>
                  <a:pt x="652315" y="1977280"/>
                  <a:pt x="647113" y="1952570"/>
                  <a:pt x="647113" y="1997612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3348111" y="4346917"/>
            <a:ext cx="365760" cy="1392701"/>
          </a:xfrm>
          <a:custGeom>
            <a:avLst/>
            <a:gdLst>
              <a:gd name="connsiteX0" fmla="*/ 168812 w 365760"/>
              <a:gd name="connsiteY0" fmla="*/ 1392701 h 1392701"/>
              <a:gd name="connsiteX1" fmla="*/ 126609 w 365760"/>
              <a:gd name="connsiteY1" fmla="*/ 1378634 h 1392701"/>
              <a:gd name="connsiteX2" fmla="*/ 126609 w 365760"/>
              <a:gd name="connsiteY2" fmla="*/ 1294228 h 1392701"/>
              <a:gd name="connsiteX3" fmla="*/ 182880 w 365760"/>
              <a:gd name="connsiteY3" fmla="*/ 1237957 h 1392701"/>
              <a:gd name="connsiteX4" fmla="*/ 239151 w 365760"/>
              <a:gd name="connsiteY4" fmla="*/ 1167618 h 1392701"/>
              <a:gd name="connsiteX5" fmla="*/ 281354 w 365760"/>
              <a:gd name="connsiteY5" fmla="*/ 1083212 h 1392701"/>
              <a:gd name="connsiteX6" fmla="*/ 309489 w 365760"/>
              <a:gd name="connsiteY6" fmla="*/ 1041009 h 1392701"/>
              <a:gd name="connsiteX7" fmla="*/ 351692 w 365760"/>
              <a:gd name="connsiteY7" fmla="*/ 900332 h 1392701"/>
              <a:gd name="connsiteX8" fmla="*/ 337624 w 365760"/>
              <a:gd name="connsiteY8" fmla="*/ 801858 h 1392701"/>
              <a:gd name="connsiteX9" fmla="*/ 323557 w 365760"/>
              <a:gd name="connsiteY9" fmla="*/ 759655 h 1392701"/>
              <a:gd name="connsiteX10" fmla="*/ 351692 w 365760"/>
              <a:gd name="connsiteY10" fmla="*/ 562708 h 1392701"/>
              <a:gd name="connsiteX11" fmla="*/ 365760 w 365760"/>
              <a:gd name="connsiteY11" fmla="*/ 520505 h 1392701"/>
              <a:gd name="connsiteX12" fmla="*/ 351692 w 365760"/>
              <a:gd name="connsiteY12" fmla="*/ 450166 h 1392701"/>
              <a:gd name="connsiteX13" fmla="*/ 295421 w 365760"/>
              <a:gd name="connsiteY13" fmla="*/ 337625 h 1392701"/>
              <a:gd name="connsiteX14" fmla="*/ 253218 w 365760"/>
              <a:gd name="connsiteY14" fmla="*/ 323557 h 1392701"/>
              <a:gd name="connsiteX15" fmla="*/ 196947 w 365760"/>
              <a:gd name="connsiteY15" fmla="*/ 267286 h 1392701"/>
              <a:gd name="connsiteX16" fmla="*/ 126609 w 365760"/>
              <a:gd name="connsiteY16" fmla="*/ 211015 h 1392701"/>
              <a:gd name="connsiteX17" fmla="*/ 98474 w 365760"/>
              <a:gd name="connsiteY17" fmla="*/ 168812 h 1392701"/>
              <a:gd name="connsiteX18" fmla="*/ 42203 w 365760"/>
              <a:gd name="connsiteY18" fmla="*/ 112541 h 1392701"/>
              <a:gd name="connsiteX19" fmla="*/ 0 w 365760"/>
              <a:gd name="connsiteY19" fmla="*/ 0 h 139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5760" h="1392701">
                <a:moveTo>
                  <a:pt x="168812" y="1392701"/>
                </a:moveTo>
                <a:cubicBezTo>
                  <a:pt x="154744" y="1388012"/>
                  <a:pt x="137094" y="1389119"/>
                  <a:pt x="126609" y="1378634"/>
                </a:cubicBezTo>
                <a:cubicBezTo>
                  <a:pt x="104725" y="1356751"/>
                  <a:pt x="110978" y="1316111"/>
                  <a:pt x="126609" y="1294228"/>
                </a:cubicBezTo>
                <a:cubicBezTo>
                  <a:pt x="142027" y="1272643"/>
                  <a:pt x="168166" y="1260028"/>
                  <a:pt x="182880" y="1237957"/>
                </a:cubicBezTo>
                <a:cubicBezTo>
                  <a:pt x="269475" y="1108062"/>
                  <a:pt x="158970" y="1267845"/>
                  <a:pt x="239151" y="1167618"/>
                </a:cubicBezTo>
                <a:cubicBezTo>
                  <a:pt x="292903" y="1100427"/>
                  <a:pt x="246686" y="1152549"/>
                  <a:pt x="281354" y="1083212"/>
                </a:cubicBezTo>
                <a:cubicBezTo>
                  <a:pt x="288915" y="1068090"/>
                  <a:pt x="302622" y="1056459"/>
                  <a:pt x="309489" y="1041009"/>
                </a:cubicBezTo>
                <a:cubicBezTo>
                  <a:pt x="329059" y="996976"/>
                  <a:pt x="340001" y="947097"/>
                  <a:pt x="351692" y="900332"/>
                </a:cubicBezTo>
                <a:cubicBezTo>
                  <a:pt x="347003" y="867507"/>
                  <a:pt x="344127" y="834372"/>
                  <a:pt x="337624" y="801858"/>
                </a:cubicBezTo>
                <a:cubicBezTo>
                  <a:pt x="334716" y="787317"/>
                  <a:pt x="323557" y="774484"/>
                  <a:pt x="323557" y="759655"/>
                </a:cubicBezTo>
                <a:cubicBezTo>
                  <a:pt x="323557" y="686779"/>
                  <a:pt x="332754" y="628988"/>
                  <a:pt x="351692" y="562708"/>
                </a:cubicBezTo>
                <a:cubicBezTo>
                  <a:pt x="355766" y="548450"/>
                  <a:pt x="361071" y="534573"/>
                  <a:pt x="365760" y="520505"/>
                </a:cubicBezTo>
                <a:cubicBezTo>
                  <a:pt x="361071" y="497059"/>
                  <a:pt x="357983" y="473234"/>
                  <a:pt x="351692" y="450166"/>
                </a:cubicBezTo>
                <a:cubicBezTo>
                  <a:pt x="340712" y="409906"/>
                  <a:pt x="334980" y="361360"/>
                  <a:pt x="295421" y="337625"/>
                </a:cubicBezTo>
                <a:cubicBezTo>
                  <a:pt x="282705" y="329996"/>
                  <a:pt x="267286" y="328246"/>
                  <a:pt x="253218" y="323557"/>
                </a:cubicBezTo>
                <a:cubicBezTo>
                  <a:pt x="234461" y="304800"/>
                  <a:pt x="219018" y="282000"/>
                  <a:pt x="196947" y="267286"/>
                </a:cubicBezTo>
                <a:cubicBezTo>
                  <a:pt x="165608" y="246394"/>
                  <a:pt x="149519" y="239653"/>
                  <a:pt x="126609" y="211015"/>
                </a:cubicBezTo>
                <a:cubicBezTo>
                  <a:pt x="116047" y="197813"/>
                  <a:pt x="109477" y="181649"/>
                  <a:pt x="98474" y="168812"/>
                </a:cubicBezTo>
                <a:cubicBezTo>
                  <a:pt x="81211" y="148672"/>
                  <a:pt x="42203" y="112541"/>
                  <a:pt x="42203" y="112541"/>
                </a:cubicBezTo>
                <a:cubicBezTo>
                  <a:pt x="10751" y="18188"/>
                  <a:pt x="27330" y="54661"/>
                  <a:pt x="0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2743200" y="2652889"/>
            <a:ext cx="677333" cy="555011"/>
          </a:xfrm>
          <a:custGeom>
            <a:avLst/>
            <a:gdLst>
              <a:gd name="connsiteX0" fmla="*/ 0 w 677333"/>
              <a:gd name="connsiteY0" fmla="*/ 0 h 555011"/>
              <a:gd name="connsiteX1" fmla="*/ 90311 w 677333"/>
              <a:gd name="connsiteY1" fmla="*/ 33867 h 555011"/>
              <a:gd name="connsiteX2" fmla="*/ 135467 w 677333"/>
              <a:gd name="connsiteY2" fmla="*/ 101600 h 555011"/>
              <a:gd name="connsiteX3" fmla="*/ 169333 w 677333"/>
              <a:gd name="connsiteY3" fmla="*/ 169333 h 555011"/>
              <a:gd name="connsiteX4" fmla="*/ 203200 w 677333"/>
              <a:gd name="connsiteY4" fmla="*/ 180622 h 555011"/>
              <a:gd name="connsiteX5" fmla="*/ 225778 w 677333"/>
              <a:gd name="connsiteY5" fmla="*/ 214489 h 555011"/>
              <a:gd name="connsiteX6" fmla="*/ 259644 w 677333"/>
              <a:gd name="connsiteY6" fmla="*/ 225778 h 555011"/>
              <a:gd name="connsiteX7" fmla="*/ 293511 w 677333"/>
              <a:gd name="connsiteY7" fmla="*/ 248355 h 555011"/>
              <a:gd name="connsiteX8" fmla="*/ 349956 w 677333"/>
              <a:gd name="connsiteY8" fmla="*/ 316089 h 555011"/>
              <a:gd name="connsiteX9" fmla="*/ 406400 w 677333"/>
              <a:gd name="connsiteY9" fmla="*/ 372533 h 555011"/>
              <a:gd name="connsiteX10" fmla="*/ 474133 w 677333"/>
              <a:gd name="connsiteY10" fmla="*/ 395111 h 555011"/>
              <a:gd name="connsiteX11" fmla="*/ 519289 w 677333"/>
              <a:gd name="connsiteY11" fmla="*/ 462844 h 555011"/>
              <a:gd name="connsiteX12" fmla="*/ 541867 w 677333"/>
              <a:gd name="connsiteY12" fmla="*/ 496711 h 555011"/>
              <a:gd name="connsiteX13" fmla="*/ 643467 w 677333"/>
              <a:gd name="connsiteY13" fmla="*/ 553155 h 555011"/>
              <a:gd name="connsiteX14" fmla="*/ 677333 w 677333"/>
              <a:gd name="connsiteY14" fmla="*/ 553155 h 55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333" h="555011">
                <a:moveTo>
                  <a:pt x="0" y="0"/>
                </a:moveTo>
                <a:cubicBezTo>
                  <a:pt x="34157" y="6831"/>
                  <a:pt x="65647" y="5679"/>
                  <a:pt x="90311" y="33867"/>
                </a:cubicBezTo>
                <a:cubicBezTo>
                  <a:pt x="108180" y="54288"/>
                  <a:pt x="126886" y="75857"/>
                  <a:pt x="135467" y="101600"/>
                </a:cubicBezTo>
                <a:cubicBezTo>
                  <a:pt x="142903" y="123909"/>
                  <a:pt x="149439" y="153418"/>
                  <a:pt x="169333" y="169333"/>
                </a:cubicBezTo>
                <a:cubicBezTo>
                  <a:pt x="178625" y="176767"/>
                  <a:pt x="191911" y="176859"/>
                  <a:pt x="203200" y="180622"/>
                </a:cubicBezTo>
                <a:cubicBezTo>
                  <a:pt x="210726" y="191911"/>
                  <a:pt x="215183" y="206013"/>
                  <a:pt x="225778" y="214489"/>
                </a:cubicBezTo>
                <a:cubicBezTo>
                  <a:pt x="235070" y="221923"/>
                  <a:pt x="249001" y="220457"/>
                  <a:pt x="259644" y="225778"/>
                </a:cubicBezTo>
                <a:cubicBezTo>
                  <a:pt x="271779" y="231846"/>
                  <a:pt x="282222" y="240829"/>
                  <a:pt x="293511" y="248355"/>
                </a:cubicBezTo>
                <a:cubicBezTo>
                  <a:pt x="349569" y="332441"/>
                  <a:pt x="277520" y="229166"/>
                  <a:pt x="349956" y="316089"/>
                </a:cubicBezTo>
                <a:cubicBezTo>
                  <a:pt x="378732" y="350620"/>
                  <a:pt x="362571" y="353053"/>
                  <a:pt x="406400" y="372533"/>
                </a:cubicBezTo>
                <a:cubicBezTo>
                  <a:pt x="428148" y="382199"/>
                  <a:pt x="474133" y="395111"/>
                  <a:pt x="474133" y="395111"/>
                </a:cubicBezTo>
                <a:lnTo>
                  <a:pt x="519289" y="462844"/>
                </a:lnTo>
                <a:cubicBezTo>
                  <a:pt x="526815" y="474133"/>
                  <a:pt x="530578" y="489185"/>
                  <a:pt x="541867" y="496711"/>
                </a:cubicBezTo>
                <a:cubicBezTo>
                  <a:pt x="574197" y="518265"/>
                  <a:pt x="603724" y="546532"/>
                  <a:pt x="643467" y="553155"/>
                </a:cubicBezTo>
                <a:cubicBezTo>
                  <a:pt x="654602" y="555011"/>
                  <a:pt x="666044" y="553155"/>
                  <a:pt x="677333" y="553155"/>
                </a:cubicBezTo>
              </a:path>
            </a:pathLst>
          </a:cu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3228622" y="2743200"/>
            <a:ext cx="857956" cy="304800"/>
          </a:xfrm>
          <a:custGeom>
            <a:avLst/>
            <a:gdLst>
              <a:gd name="connsiteX0" fmla="*/ 0 w 857956"/>
              <a:gd name="connsiteY0" fmla="*/ 304800 h 304800"/>
              <a:gd name="connsiteX1" fmla="*/ 112889 w 857956"/>
              <a:gd name="connsiteY1" fmla="*/ 270933 h 304800"/>
              <a:gd name="connsiteX2" fmla="*/ 146756 w 857956"/>
              <a:gd name="connsiteY2" fmla="*/ 248356 h 304800"/>
              <a:gd name="connsiteX3" fmla="*/ 214489 w 857956"/>
              <a:gd name="connsiteY3" fmla="*/ 225778 h 304800"/>
              <a:gd name="connsiteX4" fmla="*/ 282222 w 857956"/>
              <a:gd name="connsiteY4" fmla="*/ 191911 h 304800"/>
              <a:gd name="connsiteX5" fmla="*/ 428978 w 857956"/>
              <a:gd name="connsiteY5" fmla="*/ 169333 h 304800"/>
              <a:gd name="connsiteX6" fmla="*/ 496711 w 857956"/>
              <a:gd name="connsiteY6" fmla="*/ 146756 h 304800"/>
              <a:gd name="connsiteX7" fmla="*/ 598311 w 857956"/>
              <a:gd name="connsiteY7" fmla="*/ 101600 h 304800"/>
              <a:gd name="connsiteX8" fmla="*/ 632178 w 857956"/>
              <a:gd name="connsiteY8" fmla="*/ 90311 h 304800"/>
              <a:gd name="connsiteX9" fmla="*/ 733778 w 857956"/>
              <a:gd name="connsiteY9" fmla="*/ 45156 h 304800"/>
              <a:gd name="connsiteX10" fmla="*/ 812800 w 857956"/>
              <a:gd name="connsiteY10" fmla="*/ 22578 h 304800"/>
              <a:gd name="connsiteX11" fmla="*/ 857956 w 857956"/>
              <a:gd name="connsiteY1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956" h="304800">
                <a:moveTo>
                  <a:pt x="0" y="304800"/>
                </a:moveTo>
                <a:cubicBezTo>
                  <a:pt x="25244" y="298489"/>
                  <a:pt x="96396" y="281928"/>
                  <a:pt x="112889" y="270933"/>
                </a:cubicBezTo>
                <a:cubicBezTo>
                  <a:pt x="124178" y="263407"/>
                  <a:pt x="134358" y="253866"/>
                  <a:pt x="146756" y="248356"/>
                </a:cubicBezTo>
                <a:cubicBezTo>
                  <a:pt x="168504" y="238690"/>
                  <a:pt x="194687" y="238979"/>
                  <a:pt x="214489" y="225778"/>
                </a:cubicBezTo>
                <a:cubicBezTo>
                  <a:pt x="243030" y="206751"/>
                  <a:pt x="248839" y="198588"/>
                  <a:pt x="282222" y="191911"/>
                </a:cubicBezTo>
                <a:cubicBezTo>
                  <a:pt x="318038" y="184748"/>
                  <a:pt x="391658" y="178663"/>
                  <a:pt x="428978" y="169333"/>
                </a:cubicBezTo>
                <a:cubicBezTo>
                  <a:pt x="452066" y="163561"/>
                  <a:pt x="496711" y="146756"/>
                  <a:pt x="496711" y="146756"/>
                </a:cubicBezTo>
                <a:cubicBezTo>
                  <a:pt x="550380" y="110977"/>
                  <a:pt x="517707" y="128468"/>
                  <a:pt x="598311" y="101600"/>
                </a:cubicBezTo>
                <a:cubicBezTo>
                  <a:pt x="609600" y="97837"/>
                  <a:pt x="622277" y="96912"/>
                  <a:pt x="632178" y="90311"/>
                </a:cubicBezTo>
                <a:cubicBezTo>
                  <a:pt x="685847" y="54531"/>
                  <a:pt x="653173" y="72024"/>
                  <a:pt x="733778" y="45156"/>
                </a:cubicBezTo>
                <a:cubicBezTo>
                  <a:pt x="814991" y="18085"/>
                  <a:pt x="713561" y="50932"/>
                  <a:pt x="812800" y="22578"/>
                </a:cubicBezTo>
                <a:cubicBezTo>
                  <a:pt x="849121" y="12200"/>
                  <a:pt x="839413" y="18543"/>
                  <a:pt x="857956" y="0"/>
                </a:cubicBez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3375378" y="3170016"/>
            <a:ext cx="1128889" cy="871406"/>
          </a:xfrm>
          <a:custGeom>
            <a:avLst/>
            <a:gdLst>
              <a:gd name="connsiteX0" fmla="*/ 0 w 1128889"/>
              <a:gd name="connsiteY0" fmla="*/ 36028 h 871406"/>
              <a:gd name="connsiteX1" fmla="*/ 67733 w 1128889"/>
              <a:gd name="connsiteY1" fmla="*/ 2162 h 871406"/>
              <a:gd name="connsiteX2" fmla="*/ 135466 w 1128889"/>
              <a:gd name="connsiteY2" fmla="*/ 13451 h 871406"/>
              <a:gd name="connsiteX3" fmla="*/ 225778 w 1128889"/>
              <a:gd name="connsiteY3" fmla="*/ 2162 h 871406"/>
              <a:gd name="connsiteX4" fmla="*/ 293511 w 1128889"/>
              <a:gd name="connsiteY4" fmla="*/ 24740 h 871406"/>
              <a:gd name="connsiteX5" fmla="*/ 304800 w 1128889"/>
              <a:gd name="connsiteY5" fmla="*/ 58606 h 871406"/>
              <a:gd name="connsiteX6" fmla="*/ 372533 w 1128889"/>
              <a:gd name="connsiteY6" fmla="*/ 81184 h 871406"/>
              <a:gd name="connsiteX7" fmla="*/ 485422 w 1128889"/>
              <a:gd name="connsiteY7" fmla="*/ 69895 h 871406"/>
              <a:gd name="connsiteX8" fmla="*/ 519289 w 1128889"/>
              <a:gd name="connsiteY8" fmla="*/ 58606 h 871406"/>
              <a:gd name="connsiteX9" fmla="*/ 643466 w 1128889"/>
              <a:gd name="connsiteY9" fmla="*/ 69895 h 871406"/>
              <a:gd name="connsiteX10" fmla="*/ 733778 w 1128889"/>
              <a:gd name="connsiteY10" fmla="*/ 126340 h 871406"/>
              <a:gd name="connsiteX11" fmla="*/ 801511 w 1128889"/>
              <a:gd name="connsiteY11" fmla="*/ 171495 h 871406"/>
              <a:gd name="connsiteX12" fmla="*/ 846666 w 1128889"/>
              <a:gd name="connsiteY12" fmla="*/ 227940 h 871406"/>
              <a:gd name="connsiteX13" fmla="*/ 857955 w 1128889"/>
              <a:gd name="connsiteY13" fmla="*/ 261806 h 871406"/>
              <a:gd name="connsiteX14" fmla="*/ 903111 w 1128889"/>
              <a:gd name="connsiteY14" fmla="*/ 329540 h 871406"/>
              <a:gd name="connsiteX15" fmla="*/ 914400 w 1128889"/>
              <a:gd name="connsiteY15" fmla="*/ 363406 h 871406"/>
              <a:gd name="connsiteX16" fmla="*/ 948266 w 1128889"/>
              <a:gd name="connsiteY16" fmla="*/ 374695 h 871406"/>
              <a:gd name="connsiteX17" fmla="*/ 982133 w 1128889"/>
              <a:gd name="connsiteY17" fmla="*/ 397273 h 871406"/>
              <a:gd name="connsiteX18" fmla="*/ 1049866 w 1128889"/>
              <a:gd name="connsiteY18" fmla="*/ 419851 h 871406"/>
              <a:gd name="connsiteX19" fmla="*/ 1083733 w 1128889"/>
              <a:gd name="connsiteY19" fmla="*/ 431140 h 871406"/>
              <a:gd name="connsiteX20" fmla="*/ 1117600 w 1128889"/>
              <a:gd name="connsiteY20" fmla="*/ 498873 h 871406"/>
              <a:gd name="connsiteX21" fmla="*/ 1083733 w 1128889"/>
              <a:gd name="connsiteY21" fmla="*/ 656917 h 871406"/>
              <a:gd name="connsiteX22" fmla="*/ 1061155 w 1128889"/>
              <a:gd name="connsiteY22" fmla="*/ 690784 h 871406"/>
              <a:gd name="connsiteX23" fmla="*/ 1083733 w 1128889"/>
              <a:gd name="connsiteY23" fmla="*/ 769806 h 871406"/>
              <a:gd name="connsiteX24" fmla="*/ 1117600 w 1128889"/>
              <a:gd name="connsiteY24" fmla="*/ 781095 h 871406"/>
              <a:gd name="connsiteX25" fmla="*/ 1128889 w 1128889"/>
              <a:gd name="connsiteY25" fmla="*/ 871406 h 87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8889" h="871406">
                <a:moveTo>
                  <a:pt x="0" y="36028"/>
                </a:moveTo>
                <a:cubicBezTo>
                  <a:pt x="17123" y="24613"/>
                  <a:pt x="44364" y="2162"/>
                  <a:pt x="67733" y="2162"/>
                </a:cubicBezTo>
                <a:cubicBezTo>
                  <a:pt x="90622" y="2162"/>
                  <a:pt x="112888" y="9688"/>
                  <a:pt x="135466" y="13451"/>
                </a:cubicBezTo>
                <a:cubicBezTo>
                  <a:pt x="165570" y="9688"/>
                  <a:pt x="195517" y="0"/>
                  <a:pt x="225778" y="2162"/>
                </a:cubicBezTo>
                <a:cubicBezTo>
                  <a:pt x="249517" y="3858"/>
                  <a:pt x="293511" y="24740"/>
                  <a:pt x="293511" y="24740"/>
                </a:cubicBezTo>
                <a:cubicBezTo>
                  <a:pt x="297274" y="36029"/>
                  <a:pt x="295117" y="51690"/>
                  <a:pt x="304800" y="58606"/>
                </a:cubicBezTo>
                <a:cubicBezTo>
                  <a:pt x="324166" y="72439"/>
                  <a:pt x="372533" y="81184"/>
                  <a:pt x="372533" y="81184"/>
                </a:cubicBezTo>
                <a:cubicBezTo>
                  <a:pt x="410163" y="77421"/>
                  <a:pt x="448044" y="75645"/>
                  <a:pt x="485422" y="69895"/>
                </a:cubicBezTo>
                <a:cubicBezTo>
                  <a:pt x="497183" y="68086"/>
                  <a:pt x="507389" y="58606"/>
                  <a:pt x="519289" y="58606"/>
                </a:cubicBezTo>
                <a:cubicBezTo>
                  <a:pt x="560852" y="58606"/>
                  <a:pt x="602074" y="66132"/>
                  <a:pt x="643466" y="69895"/>
                </a:cubicBezTo>
                <a:cubicBezTo>
                  <a:pt x="796489" y="120903"/>
                  <a:pt x="656714" y="58909"/>
                  <a:pt x="733778" y="126340"/>
                </a:cubicBezTo>
                <a:cubicBezTo>
                  <a:pt x="754199" y="144208"/>
                  <a:pt x="801511" y="171495"/>
                  <a:pt x="801511" y="171495"/>
                </a:cubicBezTo>
                <a:cubicBezTo>
                  <a:pt x="829886" y="256619"/>
                  <a:pt x="788310" y="154995"/>
                  <a:pt x="846666" y="227940"/>
                </a:cubicBezTo>
                <a:cubicBezTo>
                  <a:pt x="854099" y="237232"/>
                  <a:pt x="852176" y="251404"/>
                  <a:pt x="857955" y="261806"/>
                </a:cubicBezTo>
                <a:cubicBezTo>
                  <a:pt x="871133" y="285527"/>
                  <a:pt x="894530" y="303797"/>
                  <a:pt x="903111" y="329540"/>
                </a:cubicBezTo>
                <a:cubicBezTo>
                  <a:pt x="906874" y="340829"/>
                  <a:pt x="905986" y="354992"/>
                  <a:pt x="914400" y="363406"/>
                </a:cubicBezTo>
                <a:cubicBezTo>
                  <a:pt x="922814" y="371820"/>
                  <a:pt x="937623" y="369373"/>
                  <a:pt x="948266" y="374695"/>
                </a:cubicBezTo>
                <a:cubicBezTo>
                  <a:pt x="960401" y="380763"/>
                  <a:pt x="969735" y="391763"/>
                  <a:pt x="982133" y="397273"/>
                </a:cubicBezTo>
                <a:cubicBezTo>
                  <a:pt x="1003881" y="406939"/>
                  <a:pt x="1027288" y="412325"/>
                  <a:pt x="1049866" y="419851"/>
                </a:cubicBezTo>
                <a:lnTo>
                  <a:pt x="1083733" y="431140"/>
                </a:lnTo>
                <a:cubicBezTo>
                  <a:pt x="1095149" y="448263"/>
                  <a:pt x="1117600" y="475503"/>
                  <a:pt x="1117600" y="498873"/>
                </a:cubicBezTo>
                <a:cubicBezTo>
                  <a:pt x="1117600" y="529923"/>
                  <a:pt x="1104733" y="625416"/>
                  <a:pt x="1083733" y="656917"/>
                </a:cubicBezTo>
                <a:lnTo>
                  <a:pt x="1061155" y="690784"/>
                </a:lnTo>
                <a:cubicBezTo>
                  <a:pt x="1061253" y="691175"/>
                  <a:pt x="1078334" y="764407"/>
                  <a:pt x="1083733" y="769806"/>
                </a:cubicBezTo>
                <a:cubicBezTo>
                  <a:pt x="1092147" y="778220"/>
                  <a:pt x="1106311" y="777332"/>
                  <a:pt x="1117600" y="781095"/>
                </a:cubicBezTo>
                <a:lnTo>
                  <a:pt x="1128889" y="871406"/>
                </a:ln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3364089" y="3228622"/>
            <a:ext cx="781313" cy="825292"/>
          </a:xfrm>
          <a:custGeom>
            <a:avLst/>
            <a:gdLst>
              <a:gd name="connsiteX0" fmla="*/ 0 w 781313"/>
              <a:gd name="connsiteY0" fmla="*/ 0 h 825292"/>
              <a:gd name="connsiteX1" fmla="*/ 11289 w 781313"/>
              <a:gd name="connsiteY1" fmla="*/ 248356 h 825292"/>
              <a:gd name="connsiteX2" fmla="*/ 22578 w 781313"/>
              <a:gd name="connsiteY2" fmla="*/ 282222 h 825292"/>
              <a:gd name="connsiteX3" fmla="*/ 45155 w 781313"/>
              <a:gd name="connsiteY3" fmla="*/ 316089 h 825292"/>
              <a:gd name="connsiteX4" fmla="*/ 112889 w 781313"/>
              <a:gd name="connsiteY4" fmla="*/ 338667 h 825292"/>
              <a:gd name="connsiteX5" fmla="*/ 259644 w 781313"/>
              <a:gd name="connsiteY5" fmla="*/ 304800 h 825292"/>
              <a:gd name="connsiteX6" fmla="*/ 293511 w 781313"/>
              <a:gd name="connsiteY6" fmla="*/ 293511 h 825292"/>
              <a:gd name="connsiteX7" fmla="*/ 451555 w 781313"/>
              <a:gd name="connsiteY7" fmla="*/ 304800 h 825292"/>
              <a:gd name="connsiteX8" fmla="*/ 474133 w 781313"/>
              <a:gd name="connsiteY8" fmla="*/ 372534 h 825292"/>
              <a:gd name="connsiteX9" fmla="*/ 508000 w 781313"/>
              <a:gd name="connsiteY9" fmla="*/ 406400 h 825292"/>
              <a:gd name="connsiteX10" fmla="*/ 530578 w 781313"/>
              <a:gd name="connsiteY10" fmla="*/ 440267 h 825292"/>
              <a:gd name="connsiteX11" fmla="*/ 564444 w 781313"/>
              <a:gd name="connsiteY11" fmla="*/ 451556 h 825292"/>
              <a:gd name="connsiteX12" fmla="*/ 598311 w 781313"/>
              <a:gd name="connsiteY12" fmla="*/ 519289 h 825292"/>
              <a:gd name="connsiteX13" fmla="*/ 609600 w 781313"/>
              <a:gd name="connsiteY13" fmla="*/ 553156 h 825292"/>
              <a:gd name="connsiteX14" fmla="*/ 711200 w 781313"/>
              <a:gd name="connsiteY14" fmla="*/ 609600 h 825292"/>
              <a:gd name="connsiteX15" fmla="*/ 722489 w 781313"/>
              <a:gd name="connsiteY15" fmla="*/ 643467 h 825292"/>
              <a:gd name="connsiteX16" fmla="*/ 745067 w 781313"/>
              <a:gd name="connsiteY16" fmla="*/ 677334 h 825292"/>
              <a:gd name="connsiteX17" fmla="*/ 756355 w 781313"/>
              <a:gd name="connsiteY17" fmla="*/ 733778 h 825292"/>
              <a:gd name="connsiteX18" fmla="*/ 778933 w 781313"/>
              <a:gd name="connsiteY18" fmla="*/ 824089 h 8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313" h="825292">
                <a:moveTo>
                  <a:pt x="0" y="0"/>
                </a:moveTo>
                <a:cubicBezTo>
                  <a:pt x="3763" y="82785"/>
                  <a:pt x="4680" y="165749"/>
                  <a:pt x="11289" y="248356"/>
                </a:cubicBezTo>
                <a:cubicBezTo>
                  <a:pt x="12238" y="260217"/>
                  <a:pt x="17257" y="271579"/>
                  <a:pt x="22578" y="282222"/>
                </a:cubicBezTo>
                <a:cubicBezTo>
                  <a:pt x="28646" y="294357"/>
                  <a:pt x="33650" y="308898"/>
                  <a:pt x="45155" y="316089"/>
                </a:cubicBezTo>
                <a:cubicBezTo>
                  <a:pt x="65337" y="328703"/>
                  <a:pt x="112889" y="338667"/>
                  <a:pt x="112889" y="338667"/>
                </a:cubicBezTo>
                <a:cubicBezTo>
                  <a:pt x="215472" y="324012"/>
                  <a:pt x="166668" y="335792"/>
                  <a:pt x="259644" y="304800"/>
                </a:cubicBezTo>
                <a:lnTo>
                  <a:pt x="293511" y="293511"/>
                </a:lnTo>
                <a:cubicBezTo>
                  <a:pt x="346192" y="297274"/>
                  <a:pt x="403168" y="283630"/>
                  <a:pt x="451555" y="304800"/>
                </a:cubicBezTo>
                <a:cubicBezTo>
                  <a:pt x="473359" y="314339"/>
                  <a:pt x="457304" y="355706"/>
                  <a:pt x="474133" y="372534"/>
                </a:cubicBezTo>
                <a:cubicBezTo>
                  <a:pt x="485422" y="383823"/>
                  <a:pt x="497779" y="394136"/>
                  <a:pt x="508000" y="406400"/>
                </a:cubicBezTo>
                <a:cubicBezTo>
                  <a:pt x="516686" y="416823"/>
                  <a:pt x="519983" y="431791"/>
                  <a:pt x="530578" y="440267"/>
                </a:cubicBezTo>
                <a:cubicBezTo>
                  <a:pt x="539870" y="447701"/>
                  <a:pt x="553155" y="447793"/>
                  <a:pt x="564444" y="451556"/>
                </a:cubicBezTo>
                <a:cubicBezTo>
                  <a:pt x="592820" y="536682"/>
                  <a:pt x="554542" y="431751"/>
                  <a:pt x="598311" y="519289"/>
                </a:cubicBezTo>
                <a:cubicBezTo>
                  <a:pt x="603633" y="529932"/>
                  <a:pt x="601186" y="544742"/>
                  <a:pt x="609600" y="553156"/>
                </a:cubicBezTo>
                <a:cubicBezTo>
                  <a:pt x="648416" y="591972"/>
                  <a:pt x="668614" y="595405"/>
                  <a:pt x="711200" y="609600"/>
                </a:cubicBezTo>
                <a:cubicBezTo>
                  <a:pt x="714963" y="620889"/>
                  <a:pt x="717167" y="632824"/>
                  <a:pt x="722489" y="643467"/>
                </a:cubicBezTo>
                <a:cubicBezTo>
                  <a:pt x="728557" y="655602"/>
                  <a:pt x="740303" y="664630"/>
                  <a:pt x="745067" y="677334"/>
                </a:cubicBezTo>
                <a:cubicBezTo>
                  <a:pt x="751804" y="695300"/>
                  <a:pt x="751307" y="715267"/>
                  <a:pt x="756355" y="733778"/>
                </a:cubicBezTo>
                <a:cubicBezTo>
                  <a:pt x="781313" y="825292"/>
                  <a:pt x="778933" y="772450"/>
                  <a:pt x="778933" y="82408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3499556" y="3589867"/>
            <a:ext cx="536839" cy="535135"/>
          </a:xfrm>
          <a:custGeom>
            <a:avLst/>
            <a:gdLst>
              <a:gd name="connsiteX0" fmla="*/ 0 w 536839"/>
              <a:gd name="connsiteY0" fmla="*/ 11289 h 535135"/>
              <a:gd name="connsiteX1" fmla="*/ 33866 w 536839"/>
              <a:gd name="connsiteY1" fmla="*/ 0 h 535135"/>
              <a:gd name="connsiteX2" fmla="*/ 90311 w 536839"/>
              <a:gd name="connsiteY2" fmla="*/ 45155 h 535135"/>
              <a:gd name="connsiteX3" fmla="*/ 101600 w 536839"/>
              <a:gd name="connsiteY3" fmla="*/ 112889 h 535135"/>
              <a:gd name="connsiteX4" fmla="*/ 124177 w 536839"/>
              <a:gd name="connsiteY4" fmla="*/ 180622 h 535135"/>
              <a:gd name="connsiteX5" fmla="*/ 135466 w 536839"/>
              <a:gd name="connsiteY5" fmla="*/ 214489 h 535135"/>
              <a:gd name="connsiteX6" fmla="*/ 203200 w 536839"/>
              <a:gd name="connsiteY6" fmla="*/ 248355 h 535135"/>
              <a:gd name="connsiteX7" fmla="*/ 361244 w 536839"/>
              <a:gd name="connsiteY7" fmla="*/ 259644 h 535135"/>
              <a:gd name="connsiteX8" fmla="*/ 428977 w 536839"/>
              <a:gd name="connsiteY8" fmla="*/ 395111 h 535135"/>
              <a:gd name="connsiteX9" fmla="*/ 451555 w 536839"/>
              <a:gd name="connsiteY9" fmla="*/ 428977 h 535135"/>
              <a:gd name="connsiteX10" fmla="*/ 485422 w 536839"/>
              <a:gd name="connsiteY10" fmla="*/ 440266 h 535135"/>
              <a:gd name="connsiteX11" fmla="*/ 530577 w 536839"/>
              <a:gd name="connsiteY11" fmla="*/ 474133 h 5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839" h="535135">
                <a:moveTo>
                  <a:pt x="0" y="11289"/>
                </a:moveTo>
                <a:cubicBezTo>
                  <a:pt x="11289" y="7526"/>
                  <a:pt x="21967" y="0"/>
                  <a:pt x="33866" y="0"/>
                </a:cubicBezTo>
                <a:cubicBezTo>
                  <a:pt x="70218" y="0"/>
                  <a:pt x="72974" y="19151"/>
                  <a:pt x="90311" y="45155"/>
                </a:cubicBezTo>
                <a:cubicBezTo>
                  <a:pt x="94074" y="67733"/>
                  <a:pt x="96049" y="90683"/>
                  <a:pt x="101600" y="112889"/>
                </a:cubicBezTo>
                <a:cubicBezTo>
                  <a:pt x="107372" y="135977"/>
                  <a:pt x="116651" y="158044"/>
                  <a:pt x="124177" y="180622"/>
                </a:cubicBezTo>
                <a:cubicBezTo>
                  <a:pt x="127940" y="191911"/>
                  <a:pt x="125565" y="207888"/>
                  <a:pt x="135466" y="214489"/>
                </a:cubicBezTo>
                <a:cubicBezTo>
                  <a:pt x="158298" y="229710"/>
                  <a:pt x="174824" y="245017"/>
                  <a:pt x="203200" y="248355"/>
                </a:cubicBezTo>
                <a:cubicBezTo>
                  <a:pt x="255654" y="254526"/>
                  <a:pt x="308563" y="255881"/>
                  <a:pt x="361244" y="259644"/>
                </a:cubicBezTo>
                <a:cubicBezTo>
                  <a:pt x="392402" y="353117"/>
                  <a:pt x="370622" y="307578"/>
                  <a:pt x="428977" y="395111"/>
                </a:cubicBezTo>
                <a:cubicBezTo>
                  <a:pt x="436503" y="406400"/>
                  <a:pt x="438684" y="424687"/>
                  <a:pt x="451555" y="428977"/>
                </a:cubicBezTo>
                <a:lnTo>
                  <a:pt x="485422" y="440266"/>
                </a:lnTo>
                <a:cubicBezTo>
                  <a:pt x="536839" y="517393"/>
                  <a:pt x="530577" y="535135"/>
                  <a:pt x="530577" y="474133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4617156" y="1546578"/>
            <a:ext cx="1083733" cy="1061155"/>
          </a:xfrm>
          <a:custGeom>
            <a:avLst/>
            <a:gdLst>
              <a:gd name="connsiteX0" fmla="*/ 0 w 1083733"/>
              <a:gd name="connsiteY0" fmla="*/ 0 h 1061155"/>
              <a:gd name="connsiteX1" fmla="*/ 67733 w 1083733"/>
              <a:gd name="connsiteY1" fmla="*/ 45155 h 1061155"/>
              <a:gd name="connsiteX2" fmla="*/ 101600 w 1083733"/>
              <a:gd name="connsiteY2" fmla="*/ 79022 h 1061155"/>
              <a:gd name="connsiteX3" fmla="*/ 203200 w 1083733"/>
              <a:gd name="connsiteY3" fmla="*/ 112889 h 1061155"/>
              <a:gd name="connsiteX4" fmla="*/ 304800 w 1083733"/>
              <a:gd name="connsiteY4" fmla="*/ 146755 h 1061155"/>
              <a:gd name="connsiteX5" fmla="*/ 338666 w 1083733"/>
              <a:gd name="connsiteY5" fmla="*/ 158044 h 1061155"/>
              <a:gd name="connsiteX6" fmla="*/ 383822 w 1083733"/>
              <a:gd name="connsiteY6" fmla="*/ 146755 h 1061155"/>
              <a:gd name="connsiteX7" fmla="*/ 417688 w 1083733"/>
              <a:gd name="connsiteY7" fmla="*/ 135466 h 1061155"/>
              <a:gd name="connsiteX8" fmla="*/ 620888 w 1083733"/>
              <a:gd name="connsiteY8" fmla="*/ 124178 h 1061155"/>
              <a:gd name="connsiteX9" fmla="*/ 756355 w 1083733"/>
              <a:gd name="connsiteY9" fmla="*/ 135466 h 1061155"/>
              <a:gd name="connsiteX10" fmla="*/ 790222 w 1083733"/>
              <a:gd name="connsiteY10" fmla="*/ 158044 h 1061155"/>
              <a:gd name="connsiteX11" fmla="*/ 824088 w 1083733"/>
              <a:gd name="connsiteY11" fmla="*/ 169333 h 1061155"/>
              <a:gd name="connsiteX12" fmla="*/ 869244 w 1083733"/>
              <a:gd name="connsiteY12" fmla="*/ 237066 h 1061155"/>
              <a:gd name="connsiteX13" fmla="*/ 925688 w 1083733"/>
              <a:gd name="connsiteY13" fmla="*/ 304800 h 1061155"/>
              <a:gd name="connsiteX14" fmla="*/ 959555 w 1083733"/>
              <a:gd name="connsiteY14" fmla="*/ 316089 h 1061155"/>
              <a:gd name="connsiteX15" fmla="*/ 982133 w 1083733"/>
              <a:gd name="connsiteY15" fmla="*/ 349955 h 1061155"/>
              <a:gd name="connsiteX16" fmla="*/ 1004711 w 1083733"/>
              <a:gd name="connsiteY16" fmla="*/ 440266 h 1061155"/>
              <a:gd name="connsiteX17" fmla="*/ 1016000 w 1083733"/>
              <a:gd name="connsiteY17" fmla="*/ 553155 h 1061155"/>
              <a:gd name="connsiteX18" fmla="*/ 1027288 w 1083733"/>
              <a:gd name="connsiteY18" fmla="*/ 587022 h 1061155"/>
              <a:gd name="connsiteX19" fmla="*/ 1049866 w 1083733"/>
              <a:gd name="connsiteY19" fmla="*/ 959555 h 1061155"/>
              <a:gd name="connsiteX20" fmla="*/ 1072444 w 1083733"/>
              <a:gd name="connsiteY20" fmla="*/ 1027289 h 1061155"/>
              <a:gd name="connsiteX21" fmla="*/ 1083733 w 1083733"/>
              <a:gd name="connsiteY21" fmla="*/ 1061155 h 10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1061155">
                <a:moveTo>
                  <a:pt x="0" y="0"/>
                </a:moveTo>
                <a:cubicBezTo>
                  <a:pt x="22578" y="15052"/>
                  <a:pt x="48546" y="25968"/>
                  <a:pt x="67733" y="45155"/>
                </a:cubicBezTo>
                <a:cubicBezTo>
                  <a:pt x="79022" y="56444"/>
                  <a:pt x="87644" y="71269"/>
                  <a:pt x="101600" y="79022"/>
                </a:cubicBezTo>
                <a:cubicBezTo>
                  <a:pt x="101602" y="79023"/>
                  <a:pt x="186266" y="107244"/>
                  <a:pt x="203200" y="112889"/>
                </a:cubicBezTo>
                <a:lnTo>
                  <a:pt x="304800" y="146755"/>
                </a:lnTo>
                <a:lnTo>
                  <a:pt x="338666" y="158044"/>
                </a:lnTo>
                <a:cubicBezTo>
                  <a:pt x="353718" y="154281"/>
                  <a:pt x="368904" y="151017"/>
                  <a:pt x="383822" y="146755"/>
                </a:cubicBezTo>
                <a:cubicBezTo>
                  <a:pt x="395263" y="143486"/>
                  <a:pt x="405842" y="136594"/>
                  <a:pt x="417688" y="135466"/>
                </a:cubicBezTo>
                <a:cubicBezTo>
                  <a:pt x="485220" y="129035"/>
                  <a:pt x="553155" y="127941"/>
                  <a:pt x="620888" y="124178"/>
                </a:cubicBezTo>
                <a:cubicBezTo>
                  <a:pt x="666044" y="127941"/>
                  <a:pt x="711923" y="126580"/>
                  <a:pt x="756355" y="135466"/>
                </a:cubicBezTo>
                <a:cubicBezTo>
                  <a:pt x="769659" y="138127"/>
                  <a:pt x="778087" y="151976"/>
                  <a:pt x="790222" y="158044"/>
                </a:cubicBezTo>
                <a:cubicBezTo>
                  <a:pt x="800865" y="163366"/>
                  <a:pt x="812799" y="165570"/>
                  <a:pt x="824088" y="169333"/>
                </a:cubicBezTo>
                <a:lnTo>
                  <a:pt x="869244" y="237066"/>
                </a:lnTo>
                <a:cubicBezTo>
                  <a:pt x="885903" y="262055"/>
                  <a:pt x="899613" y="287416"/>
                  <a:pt x="925688" y="304800"/>
                </a:cubicBezTo>
                <a:cubicBezTo>
                  <a:pt x="935589" y="311401"/>
                  <a:pt x="948266" y="312326"/>
                  <a:pt x="959555" y="316089"/>
                </a:cubicBezTo>
                <a:cubicBezTo>
                  <a:pt x="967081" y="327378"/>
                  <a:pt x="976065" y="337820"/>
                  <a:pt x="982133" y="349955"/>
                </a:cubicBezTo>
                <a:cubicBezTo>
                  <a:pt x="993704" y="373096"/>
                  <a:pt x="1000417" y="418798"/>
                  <a:pt x="1004711" y="440266"/>
                </a:cubicBezTo>
                <a:cubicBezTo>
                  <a:pt x="1008474" y="477896"/>
                  <a:pt x="1010250" y="515777"/>
                  <a:pt x="1016000" y="553155"/>
                </a:cubicBezTo>
                <a:cubicBezTo>
                  <a:pt x="1017809" y="564916"/>
                  <a:pt x="1025812" y="575214"/>
                  <a:pt x="1027288" y="587022"/>
                </a:cubicBezTo>
                <a:cubicBezTo>
                  <a:pt x="1068443" y="916274"/>
                  <a:pt x="999134" y="519882"/>
                  <a:pt x="1049866" y="959555"/>
                </a:cubicBezTo>
                <a:cubicBezTo>
                  <a:pt x="1052594" y="983197"/>
                  <a:pt x="1064918" y="1004711"/>
                  <a:pt x="1072444" y="1027289"/>
                </a:cubicBezTo>
                <a:lnTo>
                  <a:pt x="1083733" y="1061155"/>
                </a:lnTo>
              </a:path>
            </a:pathLst>
          </a:cu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Ελεύθερη σχεδίαση"/>
          <p:cNvSpPr/>
          <p:nvPr/>
        </p:nvSpPr>
        <p:spPr>
          <a:xfrm>
            <a:off x="5700889" y="2585156"/>
            <a:ext cx="1377244" cy="677333"/>
          </a:xfrm>
          <a:custGeom>
            <a:avLst/>
            <a:gdLst>
              <a:gd name="connsiteX0" fmla="*/ 0 w 1377244"/>
              <a:gd name="connsiteY0" fmla="*/ 0 h 677333"/>
              <a:gd name="connsiteX1" fmla="*/ 11289 w 1377244"/>
              <a:gd name="connsiteY1" fmla="*/ 33866 h 677333"/>
              <a:gd name="connsiteX2" fmla="*/ 45155 w 1377244"/>
              <a:gd name="connsiteY2" fmla="*/ 45155 h 677333"/>
              <a:gd name="connsiteX3" fmla="*/ 67733 w 1377244"/>
              <a:gd name="connsiteY3" fmla="*/ 112888 h 677333"/>
              <a:gd name="connsiteX4" fmla="*/ 79022 w 1377244"/>
              <a:gd name="connsiteY4" fmla="*/ 146755 h 677333"/>
              <a:gd name="connsiteX5" fmla="*/ 112889 w 1377244"/>
              <a:gd name="connsiteY5" fmla="*/ 327377 h 677333"/>
              <a:gd name="connsiteX6" fmla="*/ 112889 w 1377244"/>
              <a:gd name="connsiteY6" fmla="*/ 327377 h 677333"/>
              <a:gd name="connsiteX7" fmla="*/ 135467 w 1377244"/>
              <a:gd name="connsiteY7" fmla="*/ 417688 h 677333"/>
              <a:gd name="connsiteX8" fmla="*/ 158044 w 1377244"/>
              <a:gd name="connsiteY8" fmla="*/ 451555 h 677333"/>
              <a:gd name="connsiteX9" fmla="*/ 191911 w 1377244"/>
              <a:gd name="connsiteY9" fmla="*/ 462844 h 677333"/>
              <a:gd name="connsiteX10" fmla="*/ 270933 w 1377244"/>
              <a:gd name="connsiteY10" fmla="*/ 451555 h 677333"/>
              <a:gd name="connsiteX11" fmla="*/ 349955 w 1377244"/>
              <a:gd name="connsiteY11" fmla="*/ 428977 h 677333"/>
              <a:gd name="connsiteX12" fmla="*/ 462844 w 1377244"/>
              <a:gd name="connsiteY12" fmla="*/ 417688 h 677333"/>
              <a:gd name="connsiteX13" fmla="*/ 609600 w 1377244"/>
              <a:gd name="connsiteY13" fmla="*/ 406400 h 677333"/>
              <a:gd name="connsiteX14" fmla="*/ 643467 w 1377244"/>
              <a:gd name="connsiteY14" fmla="*/ 428977 h 677333"/>
              <a:gd name="connsiteX15" fmla="*/ 688622 w 1377244"/>
              <a:gd name="connsiteY15" fmla="*/ 485422 h 677333"/>
              <a:gd name="connsiteX16" fmla="*/ 699911 w 1377244"/>
              <a:gd name="connsiteY16" fmla="*/ 519288 h 677333"/>
              <a:gd name="connsiteX17" fmla="*/ 711200 w 1377244"/>
              <a:gd name="connsiteY17" fmla="*/ 609600 h 677333"/>
              <a:gd name="connsiteX18" fmla="*/ 778933 w 1377244"/>
              <a:gd name="connsiteY18" fmla="*/ 643466 h 677333"/>
              <a:gd name="connsiteX19" fmla="*/ 846667 w 1377244"/>
              <a:gd name="connsiteY19" fmla="*/ 632177 h 677333"/>
              <a:gd name="connsiteX20" fmla="*/ 869244 w 1377244"/>
              <a:gd name="connsiteY20" fmla="*/ 564444 h 677333"/>
              <a:gd name="connsiteX21" fmla="*/ 903111 w 1377244"/>
              <a:gd name="connsiteY21" fmla="*/ 553155 h 677333"/>
              <a:gd name="connsiteX22" fmla="*/ 970844 w 1377244"/>
              <a:gd name="connsiteY22" fmla="*/ 564444 h 677333"/>
              <a:gd name="connsiteX23" fmla="*/ 1004711 w 1377244"/>
              <a:gd name="connsiteY23" fmla="*/ 575733 h 677333"/>
              <a:gd name="connsiteX24" fmla="*/ 1027289 w 1377244"/>
              <a:gd name="connsiteY24" fmla="*/ 643466 h 677333"/>
              <a:gd name="connsiteX25" fmla="*/ 1106311 w 1377244"/>
              <a:gd name="connsiteY25" fmla="*/ 598311 h 677333"/>
              <a:gd name="connsiteX26" fmla="*/ 1117600 w 1377244"/>
              <a:gd name="connsiteY26" fmla="*/ 564444 h 677333"/>
              <a:gd name="connsiteX27" fmla="*/ 1185333 w 1377244"/>
              <a:gd name="connsiteY27" fmla="*/ 575733 h 677333"/>
              <a:gd name="connsiteX28" fmla="*/ 1219200 w 1377244"/>
              <a:gd name="connsiteY28" fmla="*/ 598311 h 677333"/>
              <a:gd name="connsiteX29" fmla="*/ 1298222 w 1377244"/>
              <a:gd name="connsiteY29" fmla="*/ 620888 h 677333"/>
              <a:gd name="connsiteX30" fmla="*/ 1377244 w 1377244"/>
              <a:gd name="connsiteY30" fmla="*/ 677333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77244" h="677333">
                <a:moveTo>
                  <a:pt x="0" y="0"/>
                </a:moveTo>
                <a:cubicBezTo>
                  <a:pt x="3763" y="11289"/>
                  <a:pt x="2875" y="25452"/>
                  <a:pt x="11289" y="33866"/>
                </a:cubicBezTo>
                <a:cubicBezTo>
                  <a:pt x="19703" y="42280"/>
                  <a:pt x="38239" y="35472"/>
                  <a:pt x="45155" y="45155"/>
                </a:cubicBezTo>
                <a:cubicBezTo>
                  <a:pt x="58988" y="64521"/>
                  <a:pt x="60207" y="90310"/>
                  <a:pt x="67733" y="112888"/>
                </a:cubicBezTo>
                <a:lnTo>
                  <a:pt x="79022" y="146755"/>
                </a:lnTo>
                <a:cubicBezTo>
                  <a:pt x="92679" y="283325"/>
                  <a:pt x="78352" y="223767"/>
                  <a:pt x="112889" y="327377"/>
                </a:cubicBezTo>
                <a:lnTo>
                  <a:pt x="112889" y="327377"/>
                </a:lnTo>
                <a:cubicBezTo>
                  <a:pt x="117183" y="348849"/>
                  <a:pt x="123895" y="394544"/>
                  <a:pt x="135467" y="417688"/>
                </a:cubicBezTo>
                <a:cubicBezTo>
                  <a:pt x="141535" y="429823"/>
                  <a:pt x="147450" y="443079"/>
                  <a:pt x="158044" y="451555"/>
                </a:cubicBezTo>
                <a:cubicBezTo>
                  <a:pt x="167336" y="458989"/>
                  <a:pt x="180622" y="459081"/>
                  <a:pt x="191911" y="462844"/>
                </a:cubicBezTo>
                <a:cubicBezTo>
                  <a:pt x="218252" y="459081"/>
                  <a:pt x="244842" y="456773"/>
                  <a:pt x="270933" y="451555"/>
                </a:cubicBezTo>
                <a:cubicBezTo>
                  <a:pt x="351342" y="435473"/>
                  <a:pt x="251763" y="443005"/>
                  <a:pt x="349955" y="428977"/>
                </a:cubicBezTo>
                <a:cubicBezTo>
                  <a:pt x="387392" y="423629"/>
                  <a:pt x="425214" y="421451"/>
                  <a:pt x="462844" y="417688"/>
                </a:cubicBezTo>
                <a:cubicBezTo>
                  <a:pt x="555821" y="386697"/>
                  <a:pt x="507018" y="391745"/>
                  <a:pt x="609600" y="406400"/>
                </a:cubicBezTo>
                <a:cubicBezTo>
                  <a:pt x="620889" y="413926"/>
                  <a:pt x="634991" y="418383"/>
                  <a:pt x="643467" y="428977"/>
                </a:cubicBezTo>
                <a:cubicBezTo>
                  <a:pt x="705786" y="506876"/>
                  <a:pt x="591561" y="420714"/>
                  <a:pt x="688622" y="485422"/>
                </a:cubicBezTo>
                <a:cubicBezTo>
                  <a:pt x="692385" y="496711"/>
                  <a:pt x="697782" y="507581"/>
                  <a:pt x="699911" y="519288"/>
                </a:cubicBezTo>
                <a:cubicBezTo>
                  <a:pt x="705338" y="549137"/>
                  <a:pt x="699933" y="581432"/>
                  <a:pt x="711200" y="609600"/>
                </a:cubicBezTo>
                <a:cubicBezTo>
                  <a:pt x="717933" y="626432"/>
                  <a:pt x="764677" y="638714"/>
                  <a:pt x="778933" y="643466"/>
                </a:cubicBezTo>
                <a:cubicBezTo>
                  <a:pt x="801511" y="639703"/>
                  <a:pt x="829441" y="647250"/>
                  <a:pt x="846667" y="632177"/>
                </a:cubicBezTo>
                <a:cubicBezTo>
                  <a:pt x="864577" y="616505"/>
                  <a:pt x="846666" y="571970"/>
                  <a:pt x="869244" y="564444"/>
                </a:cubicBezTo>
                <a:lnTo>
                  <a:pt x="903111" y="553155"/>
                </a:lnTo>
                <a:cubicBezTo>
                  <a:pt x="925689" y="556918"/>
                  <a:pt x="948500" y="559479"/>
                  <a:pt x="970844" y="564444"/>
                </a:cubicBezTo>
                <a:cubicBezTo>
                  <a:pt x="982460" y="567025"/>
                  <a:pt x="997794" y="566050"/>
                  <a:pt x="1004711" y="575733"/>
                </a:cubicBezTo>
                <a:cubicBezTo>
                  <a:pt x="1018544" y="595099"/>
                  <a:pt x="1027289" y="643466"/>
                  <a:pt x="1027289" y="643466"/>
                </a:cubicBezTo>
                <a:cubicBezTo>
                  <a:pt x="1182650" y="624046"/>
                  <a:pt x="1106311" y="663568"/>
                  <a:pt x="1106311" y="598311"/>
                </a:cubicBezTo>
                <a:cubicBezTo>
                  <a:pt x="1106311" y="586411"/>
                  <a:pt x="1113837" y="575733"/>
                  <a:pt x="1117600" y="564444"/>
                </a:cubicBezTo>
                <a:cubicBezTo>
                  <a:pt x="1140178" y="568207"/>
                  <a:pt x="1163619" y="568495"/>
                  <a:pt x="1185333" y="575733"/>
                </a:cubicBezTo>
                <a:cubicBezTo>
                  <a:pt x="1198204" y="580024"/>
                  <a:pt x="1207065" y="592243"/>
                  <a:pt x="1219200" y="598311"/>
                </a:cubicBezTo>
                <a:cubicBezTo>
                  <a:pt x="1235397" y="606410"/>
                  <a:pt x="1283751" y="617270"/>
                  <a:pt x="1298222" y="620888"/>
                </a:cubicBezTo>
                <a:cubicBezTo>
                  <a:pt x="1370383" y="668996"/>
                  <a:pt x="1346768" y="646857"/>
                  <a:pt x="1377244" y="677333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Ελεύθερη σχεδίαση"/>
          <p:cNvSpPr/>
          <p:nvPr/>
        </p:nvSpPr>
        <p:spPr>
          <a:xfrm>
            <a:off x="4436533" y="1919111"/>
            <a:ext cx="846667" cy="1083733"/>
          </a:xfrm>
          <a:custGeom>
            <a:avLst/>
            <a:gdLst>
              <a:gd name="connsiteX0" fmla="*/ 846667 w 846667"/>
              <a:gd name="connsiteY0" fmla="*/ 0 h 1083733"/>
              <a:gd name="connsiteX1" fmla="*/ 824089 w 846667"/>
              <a:gd name="connsiteY1" fmla="*/ 33867 h 1083733"/>
              <a:gd name="connsiteX2" fmla="*/ 812800 w 846667"/>
              <a:gd name="connsiteY2" fmla="*/ 67733 h 1083733"/>
              <a:gd name="connsiteX3" fmla="*/ 778934 w 846667"/>
              <a:gd name="connsiteY3" fmla="*/ 90311 h 1083733"/>
              <a:gd name="connsiteX4" fmla="*/ 756356 w 846667"/>
              <a:gd name="connsiteY4" fmla="*/ 158045 h 1083733"/>
              <a:gd name="connsiteX5" fmla="*/ 745067 w 846667"/>
              <a:gd name="connsiteY5" fmla="*/ 191911 h 1083733"/>
              <a:gd name="connsiteX6" fmla="*/ 677334 w 846667"/>
              <a:gd name="connsiteY6" fmla="*/ 214489 h 1083733"/>
              <a:gd name="connsiteX7" fmla="*/ 654756 w 846667"/>
              <a:gd name="connsiteY7" fmla="*/ 248356 h 1083733"/>
              <a:gd name="connsiteX8" fmla="*/ 643467 w 846667"/>
              <a:gd name="connsiteY8" fmla="*/ 282222 h 1083733"/>
              <a:gd name="connsiteX9" fmla="*/ 598311 w 846667"/>
              <a:gd name="connsiteY9" fmla="*/ 349956 h 1083733"/>
              <a:gd name="connsiteX10" fmla="*/ 587023 w 846667"/>
              <a:gd name="connsiteY10" fmla="*/ 383822 h 1083733"/>
              <a:gd name="connsiteX11" fmla="*/ 575734 w 846667"/>
              <a:gd name="connsiteY11" fmla="*/ 519289 h 1083733"/>
              <a:gd name="connsiteX12" fmla="*/ 541867 w 846667"/>
              <a:gd name="connsiteY12" fmla="*/ 530578 h 1083733"/>
              <a:gd name="connsiteX13" fmla="*/ 282223 w 846667"/>
              <a:gd name="connsiteY13" fmla="*/ 519289 h 1083733"/>
              <a:gd name="connsiteX14" fmla="*/ 214489 w 846667"/>
              <a:gd name="connsiteY14" fmla="*/ 541867 h 1083733"/>
              <a:gd name="connsiteX15" fmla="*/ 169334 w 846667"/>
              <a:gd name="connsiteY15" fmla="*/ 609600 h 1083733"/>
              <a:gd name="connsiteX16" fmla="*/ 146756 w 846667"/>
              <a:gd name="connsiteY16" fmla="*/ 677333 h 1083733"/>
              <a:gd name="connsiteX17" fmla="*/ 79023 w 846667"/>
              <a:gd name="connsiteY17" fmla="*/ 699911 h 1083733"/>
              <a:gd name="connsiteX18" fmla="*/ 45156 w 846667"/>
              <a:gd name="connsiteY18" fmla="*/ 711200 h 1083733"/>
              <a:gd name="connsiteX19" fmla="*/ 33867 w 846667"/>
              <a:gd name="connsiteY19" fmla="*/ 745067 h 1083733"/>
              <a:gd name="connsiteX20" fmla="*/ 22578 w 846667"/>
              <a:gd name="connsiteY20" fmla="*/ 812800 h 1083733"/>
              <a:gd name="connsiteX21" fmla="*/ 0 w 846667"/>
              <a:gd name="connsiteY21" fmla="*/ 846667 h 1083733"/>
              <a:gd name="connsiteX22" fmla="*/ 22578 w 846667"/>
              <a:gd name="connsiteY22" fmla="*/ 914400 h 1083733"/>
              <a:gd name="connsiteX23" fmla="*/ 33867 w 846667"/>
              <a:gd name="connsiteY23" fmla="*/ 948267 h 1083733"/>
              <a:gd name="connsiteX24" fmla="*/ 67734 w 846667"/>
              <a:gd name="connsiteY24" fmla="*/ 1061156 h 1083733"/>
              <a:gd name="connsiteX25" fmla="*/ 101600 w 846667"/>
              <a:gd name="connsiteY25" fmla="*/ 1083733 h 1083733"/>
              <a:gd name="connsiteX26" fmla="*/ 112889 w 846667"/>
              <a:gd name="connsiteY26" fmla="*/ 1038578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6667" h="1083733">
                <a:moveTo>
                  <a:pt x="846667" y="0"/>
                </a:moveTo>
                <a:cubicBezTo>
                  <a:pt x="839141" y="11289"/>
                  <a:pt x="830157" y="21732"/>
                  <a:pt x="824089" y="33867"/>
                </a:cubicBezTo>
                <a:cubicBezTo>
                  <a:pt x="818767" y="44510"/>
                  <a:pt x="820233" y="58441"/>
                  <a:pt x="812800" y="67733"/>
                </a:cubicBezTo>
                <a:cubicBezTo>
                  <a:pt x="804325" y="78327"/>
                  <a:pt x="790223" y="82785"/>
                  <a:pt x="778934" y="90311"/>
                </a:cubicBezTo>
                <a:lnTo>
                  <a:pt x="756356" y="158045"/>
                </a:lnTo>
                <a:cubicBezTo>
                  <a:pt x="752593" y="169334"/>
                  <a:pt x="756356" y="188148"/>
                  <a:pt x="745067" y="191911"/>
                </a:cubicBezTo>
                <a:lnTo>
                  <a:pt x="677334" y="214489"/>
                </a:lnTo>
                <a:cubicBezTo>
                  <a:pt x="669808" y="225778"/>
                  <a:pt x="660824" y="236221"/>
                  <a:pt x="654756" y="248356"/>
                </a:cubicBezTo>
                <a:cubicBezTo>
                  <a:pt x="649434" y="258999"/>
                  <a:pt x="649246" y="271820"/>
                  <a:pt x="643467" y="282222"/>
                </a:cubicBezTo>
                <a:cubicBezTo>
                  <a:pt x="630289" y="305943"/>
                  <a:pt x="598311" y="349956"/>
                  <a:pt x="598311" y="349956"/>
                </a:cubicBezTo>
                <a:cubicBezTo>
                  <a:pt x="594548" y="361245"/>
                  <a:pt x="588596" y="372027"/>
                  <a:pt x="587023" y="383822"/>
                </a:cubicBezTo>
                <a:cubicBezTo>
                  <a:pt x="581035" y="428737"/>
                  <a:pt x="589060" y="475981"/>
                  <a:pt x="575734" y="519289"/>
                </a:cubicBezTo>
                <a:cubicBezTo>
                  <a:pt x="572234" y="530662"/>
                  <a:pt x="553156" y="526815"/>
                  <a:pt x="541867" y="530578"/>
                </a:cubicBezTo>
                <a:cubicBezTo>
                  <a:pt x="455319" y="526815"/>
                  <a:pt x="368801" y="516304"/>
                  <a:pt x="282223" y="519289"/>
                </a:cubicBezTo>
                <a:cubicBezTo>
                  <a:pt x="258438" y="520109"/>
                  <a:pt x="214489" y="541867"/>
                  <a:pt x="214489" y="541867"/>
                </a:cubicBezTo>
                <a:cubicBezTo>
                  <a:pt x="199437" y="564445"/>
                  <a:pt x="177915" y="583858"/>
                  <a:pt x="169334" y="609600"/>
                </a:cubicBezTo>
                <a:cubicBezTo>
                  <a:pt x="161808" y="632178"/>
                  <a:pt x="169334" y="669807"/>
                  <a:pt x="146756" y="677333"/>
                </a:cubicBezTo>
                <a:lnTo>
                  <a:pt x="79023" y="699911"/>
                </a:lnTo>
                <a:lnTo>
                  <a:pt x="45156" y="711200"/>
                </a:lnTo>
                <a:cubicBezTo>
                  <a:pt x="41393" y="722489"/>
                  <a:pt x="36448" y="733451"/>
                  <a:pt x="33867" y="745067"/>
                </a:cubicBezTo>
                <a:cubicBezTo>
                  <a:pt x="28902" y="767411"/>
                  <a:pt x="29816" y="791086"/>
                  <a:pt x="22578" y="812800"/>
                </a:cubicBezTo>
                <a:cubicBezTo>
                  <a:pt x="18287" y="825671"/>
                  <a:pt x="7526" y="835378"/>
                  <a:pt x="0" y="846667"/>
                </a:cubicBezTo>
                <a:lnTo>
                  <a:pt x="22578" y="914400"/>
                </a:lnTo>
                <a:lnTo>
                  <a:pt x="33867" y="948267"/>
                </a:lnTo>
                <a:cubicBezTo>
                  <a:pt x="40973" y="998006"/>
                  <a:pt x="33508" y="1026930"/>
                  <a:pt x="67734" y="1061156"/>
                </a:cubicBezTo>
                <a:cubicBezTo>
                  <a:pt x="77327" y="1070749"/>
                  <a:pt x="90311" y="1076207"/>
                  <a:pt x="101600" y="1083733"/>
                </a:cubicBezTo>
                <a:lnTo>
                  <a:pt x="112889" y="1038578"/>
                </a:lnTo>
              </a:path>
            </a:pathLst>
          </a:cu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4876800" y="2765778"/>
            <a:ext cx="869244" cy="1310122"/>
          </a:xfrm>
          <a:custGeom>
            <a:avLst/>
            <a:gdLst>
              <a:gd name="connsiteX0" fmla="*/ 869244 w 869244"/>
              <a:gd name="connsiteY0" fmla="*/ 0 h 1310122"/>
              <a:gd name="connsiteX1" fmla="*/ 835378 w 869244"/>
              <a:gd name="connsiteY1" fmla="*/ 11289 h 1310122"/>
              <a:gd name="connsiteX2" fmla="*/ 745067 w 869244"/>
              <a:gd name="connsiteY2" fmla="*/ 33866 h 1310122"/>
              <a:gd name="connsiteX3" fmla="*/ 711200 w 869244"/>
              <a:gd name="connsiteY3" fmla="*/ 56444 h 1310122"/>
              <a:gd name="connsiteX4" fmla="*/ 677333 w 869244"/>
              <a:gd name="connsiteY4" fmla="*/ 67733 h 1310122"/>
              <a:gd name="connsiteX5" fmla="*/ 632178 w 869244"/>
              <a:gd name="connsiteY5" fmla="*/ 169333 h 1310122"/>
              <a:gd name="connsiteX6" fmla="*/ 553156 w 869244"/>
              <a:gd name="connsiteY6" fmla="*/ 180622 h 1310122"/>
              <a:gd name="connsiteX7" fmla="*/ 519289 w 869244"/>
              <a:gd name="connsiteY7" fmla="*/ 191911 h 1310122"/>
              <a:gd name="connsiteX8" fmla="*/ 474133 w 869244"/>
              <a:gd name="connsiteY8" fmla="*/ 259644 h 1310122"/>
              <a:gd name="connsiteX9" fmla="*/ 372533 w 869244"/>
              <a:gd name="connsiteY9" fmla="*/ 270933 h 1310122"/>
              <a:gd name="connsiteX10" fmla="*/ 327378 w 869244"/>
              <a:gd name="connsiteY10" fmla="*/ 282222 h 1310122"/>
              <a:gd name="connsiteX11" fmla="*/ 293511 w 869244"/>
              <a:gd name="connsiteY11" fmla="*/ 304800 h 1310122"/>
              <a:gd name="connsiteX12" fmla="*/ 259644 w 869244"/>
              <a:gd name="connsiteY12" fmla="*/ 316089 h 1310122"/>
              <a:gd name="connsiteX13" fmla="*/ 237067 w 869244"/>
              <a:gd name="connsiteY13" fmla="*/ 349955 h 1310122"/>
              <a:gd name="connsiteX14" fmla="*/ 203200 w 869244"/>
              <a:gd name="connsiteY14" fmla="*/ 361244 h 1310122"/>
              <a:gd name="connsiteX15" fmla="*/ 169333 w 869244"/>
              <a:gd name="connsiteY15" fmla="*/ 485422 h 1310122"/>
              <a:gd name="connsiteX16" fmla="*/ 112889 w 869244"/>
              <a:gd name="connsiteY16" fmla="*/ 541866 h 1310122"/>
              <a:gd name="connsiteX17" fmla="*/ 90311 w 869244"/>
              <a:gd name="connsiteY17" fmla="*/ 632178 h 1310122"/>
              <a:gd name="connsiteX18" fmla="*/ 79022 w 869244"/>
              <a:gd name="connsiteY18" fmla="*/ 666044 h 1310122"/>
              <a:gd name="connsiteX19" fmla="*/ 45156 w 869244"/>
              <a:gd name="connsiteY19" fmla="*/ 688622 h 1310122"/>
              <a:gd name="connsiteX20" fmla="*/ 11289 w 869244"/>
              <a:gd name="connsiteY20" fmla="*/ 790222 h 1310122"/>
              <a:gd name="connsiteX21" fmla="*/ 0 w 869244"/>
              <a:gd name="connsiteY21" fmla="*/ 824089 h 1310122"/>
              <a:gd name="connsiteX22" fmla="*/ 11289 w 869244"/>
              <a:gd name="connsiteY22" fmla="*/ 891822 h 1310122"/>
              <a:gd name="connsiteX23" fmla="*/ 56444 w 869244"/>
              <a:gd name="connsiteY23" fmla="*/ 959555 h 1310122"/>
              <a:gd name="connsiteX24" fmla="*/ 79022 w 869244"/>
              <a:gd name="connsiteY24" fmla="*/ 993422 h 1310122"/>
              <a:gd name="connsiteX25" fmla="*/ 112889 w 869244"/>
              <a:gd name="connsiteY25" fmla="*/ 1061155 h 1310122"/>
              <a:gd name="connsiteX26" fmla="*/ 169333 w 869244"/>
              <a:gd name="connsiteY26" fmla="*/ 1230489 h 1310122"/>
              <a:gd name="connsiteX27" fmla="*/ 180622 w 869244"/>
              <a:gd name="connsiteY27" fmla="*/ 1264355 h 1310122"/>
              <a:gd name="connsiteX28" fmla="*/ 191911 w 869244"/>
              <a:gd name="connsiteY28" fmla="*/ 1298222 h 1310122"/>
              <a:gd name="connsiteX29" fmla="*/ 191911 w 869244"/>
              <a:gd name="connsiteY29" fmla="*/ 1241778 h 131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9244" h="1310122">
                <a:moveTo>
                  <a:pt x="869244" y="0"/>
                </a:moveTo>
                <a:cubicBezTo>
                  <a:pt x="857955" y="3763"/>
                  <a:pt x="846922" y="8403"/>
                  <a:pt x="835378" y="11289"/>
                </a:cubicBezTo>
                <a:lnTo>
                  <a:pt x="745067" y="33866"/>
                </a:lnTo>
                <a:cubicBezTo>
                  <a:pt x="733778" y="41392"/>
                  <a:pt x="723335" y="50376"/>
                  <a:pt x="711200" y="56444"/>
                </a:cubicBezTo>
                <a:cubicBezTo>
                  <a:pt x="700557" y="61766"/>
                  <a:pt x="684250" y="58050"/>
                  <a:pt x="677333" y="67733"/>
                </a:cubicBezTo>
                <a:cubicBezTo>
                  <a:pt x="674803" y="71274"/>
                  <a:pt x="654082" y="159598"/>
                  <a:pt x="632178" y="169333"/>
                </a:cubicBezTo>
                <a:cubicBezTo>
                  <a:pt x="607863" y="180140"/>
                  <a:pt x="579497" y="176859"/>
                  <a:pt x="553156" y="180622"/>
                </a:cubicBezTo>
                <a:cubicBezTo>
                  <a:pt x="541867" y="184385"/>
                  <a:pt x="527703" y="183497"/>
                  <a:pt x="519289" y="191911"/>
                </a:cubicBezTo>
                <a:cubicBezTo>
                  <a:pt x="500101" y="211098"/>
                  <a:pt x="501102" y="256647"/>
                  <a:pt x="474133" y="259644"/>
                </a:cubicBezTo>
                <a:lnTo>
                  <a:pt x="372533" y="270933"/>
                </a:lnTo>
                <a:cubicBezTo>
                  <a:pt x="357481" y="274696"/>
                  <a:pt x="341638" y="276110"/>
                  <a:pt x="327378" y="282222"/>
                </a:cubicBezTo>
                <a:cubicBezTo>
                  <a:pt x="314907" y="287567"/>
                  <a:pt x="305646" y="298732"/>
                  <a:pt x="293511" y="304800"/>
                </a:cubicBezTo>
                <a:cubicBezTo>
                  <a:pt x="282868" y="310122"/>
                  <a:pt x="270933" y="312326"/>
                  <a:pt x="259644" y="316089"/>
                </a:cubicBezTo>
                <a:cubicBezTo>
                  <a:pt x="252118" y="327378"/>
                  <a:pt x="247661" y="341480"/>
                  <a:pt x="237067" y="349955"/>
                </a:cubicBezTo>
                <a:cubicBezTo>
                  <a:pt x="227775" y="357389"/>
                  <a:pt x="210117" y="351561"/>
                  <a:pt x="203200" y="361244"/>
                </a:cubicBezTo>
                <a:cubicBezTo>
                  <a:pt x="174282" y="401730"/>
                  <a:pt x="185509" y="442284"/>
                  <a:pt x="169333" y="485422"/>
                </a:cubicBezTo>
                <a:cubicBezTo>
                  <a:pt x="156789" y="518873"/>
                  <a:pt x="140486" y="523469"/>
                  <a:pt x="112889" y="541866"/>
                </a:cubicBezTo>
                <a:cubicBezTo>
                  <a:pt x="105363" y="571970"/>
                  <a:pt x="100124" y="602740"/>
                  <a:pt x="90311" y="632178"/>
                </a:cubicBezTo>
                <a:cubicBezTo>
                  <a:pt x="86548" y="643467"/>
                  <a:pt x="86455" y="656752"/>
                  <a:pt x="79022" y="666044"/>
                </a:cubicBezTo>
                <a:cubicBezTo>
                  <a:pt x="70547" y="676638"/>
                  <a:pt x="56445" y="681096"/>
                  <a:pt x="45156" y="688622"/>
                </a:cubicBezTo>
                <a:lnTo>
                  <a:pt x="11289" y="790222"/>
                </a:lnTo>
                <a:lnTo>
                  <a:pt x="0" y="824089"/>
                </a:lnTo>
                <a:cubicBezTo>
                  <a:pt x="3763" y="846667"/>
                  <a:pt x="2486" y="870694"/>
                  <a:pt x="11289" y="891822"/>
                </a:cubicBezTo>
                <a:cubicBezTo>
                  <a:pt x="21725" y="916870"/>
                  <a:pt x="41392" y="936977"/>
                  <a:pt x="56444" y="959555"/>
                </a:cubicBezTo>
                <a:cubicBezTo>
                  <a:pt x="63970" y="970844"/>
                  <a:pt x="74732" y="980551"/>
                  <a:pt x="79022" y="993422"/>
                </a:cubicBezTo>
                <a:cubicBezTo>
                  <a:pt x="94601" y="1040160"/>
                  <a:pt x="83710" y="1017388"/>
                  <a:pt x="112889" y="1061155"/>
                </a:cubicBezTo>
                <a:lnTo>
                  <a:pt x="169333" y="1230489"/>
                </a:lnTo>
                <a:lnTo>
                  <a:pt x="180622" y="1264355"/>
                </a:lnTo>
                <a:cubicBezTo>
                  <a:pt x="184385" y="1275644"/>
                  <a:pt x="191911" y="1310122"/>
                  <a:pt x="191911" y="1298222"/>
                </a:cubicBezTo>
                <a:lnTo>
                  <a:pt x="191911" y="1241778"/>
                </a:lnTo>
              </a:path>
            </a:pathLst>
          </a:cu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5946629" y="3036711"/>
            <a:ext cx="352571" cy="1076208"/>
          </a:xfrm>
          <a:custGeom>
            <a:avLst/>
            <a:gdLst>
              <a:gd name="connsiteX0" fmla="*/ 115504 w 352571"/>
              <a:gd name="connsiteY0" fmla="*/ 0 h 1076208"/>
              <a:gd name="connsiteX1" fmla="*/ 81638 w 352571"/>
              <a:gd name="connsiteY1" fmla="*/ 11289 h 1076208"/>
              <a:gd name="connsiteX2" fmla="*/ 59060 w 352571"/>
              <a:gd name="connsiteY2" fmla="*/ 79022 h 1076208"/>
              <a:gd name="connsiteX3" fmla="*/ 70349 w 352571"/>
              <a:gd name="connsiteY3" fmla="*/ 124178 h 1076208"/>
              <a:gd name="connsiteX4" fmla="*/ 70349 w 352571"/>
              <a:gd name="connsiteY4" fmla="*/ 316089 h 1076208"/>
              <a:gd name="connsiteX5" fmla="*/ 92927 w 352571"/>
              <a:gd name="connsiteY5" fmla="*/ 349956 h 1076208"/>
              <a:gd name="connsiteX6" fmla="*/ 160660 w 352571"/>
              <a:gd name="connsiteY6" fmla="*/ 395111 h 1076208"/>
              <a:gd name="connsiteX7" fmla="*/ 171949 w 352571"/>
              <a:gd name="connsiteY7" fmla="*/ 428978 h 1076208"/>
              <a:gd name="connsiteX8" fmla="*/ 205815 w 352571"/>
              <a:gd name="connsiteY8" fmla="*/ 440267 h 1076208"/>
              <a:gd name="connsiteX9" fmla="*/ 341282 w 352571"/>
              <a:gd name="connsiteY9" fmla="*/ 451556 h 1076208"/>
              <a:gd name="connsiteX10" fmla="*/ 352571 w 352571"/>
              <a:gd name="connsiteY10" fmla="*/ 485422 h 1076208"/>
              <a:gd name="connsiteX11" fmla="*/ 318704 w 352571"/>
              <a:gd name="connsiteY11" fmla="*/ 575733 h 1076208"/>
              <a:gd name="connsiteX12" fmla="*/ 284838 w 352571"/>
              <a:gd name="connsiteY12" fmla="*/ 598311 h 1076208"/>
              <a:gd name="connsiteX13" fmla="*/ 296127 w 352571"/>
              <a:gd name="connsiteY13" fmla="*/ 688622 h 1076208"/>
              <a:gd name="connsiteX14" fmla="*/ 329993 w 352571"/>
              <a:gd name="connsiteY14" fmla="*/ 722489 h 1076208"/>
              <a:gd name="connsiteX15" fmla="*/ 352571 w 352571"/>
              <a:gd name="connsiteY15" fmla="*/ 790222 h 1076208"/>
              <a:gd name="connsiteX16" fmla="*/ 341282 w 352571"/>
              <a:gd name="connsiteY16" fmla="*/ 835378 h 1076208"/>
              <a:gd name="connsiteX17" fmla="*/ 273549 w 352571"/>
              <a:gd name="connsiteY17" fmla="*/ 880533 h 1076208"/>
              <a:gd name="connsiteX18" fmla="*/ 239682 w 352571"/>
              <a:gd name="connsiteY18" fmla="*/ 903111 h 1076208"/>
              <a:gd name="connsiteX19" fmla="*/ 205815 w 352571"/>
              <a:gd name="connsiteY19" fmla="*/ 925689 h 1076208"/>
              <a:gd name="connsiteX20" fmla="*/ 171949 w 352571"/>
              <a:gd name="connsiteY20" fmla="*/ 936978 h 1076208"/>
              <a:gd name="connsiteX21" fmla="*/ 138082 w 352571"/>
              <a:gd name="connsiteY21" fmla="*/ 959556 h 1076208"/>
              <a:gd name="connsiteX22" fmla="*/ 25193 w 352571"/>
              <a:gd name="connsiteY22" fmla="*/ 993422 h 1076208"/>
              <a:gd name="connsiteX23" fmla="*/ 25193 w 352571"/>
              <a:gd name="connsiteY23" fmla="*/ 1072445 h 1076208"/>
              <a:gd name="connsiteX24" fmla="*/ 36482 w 352571"/>
              <a:gd name="connsiteY24" fmla="*/ 1049867 h 10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2571" h="1076208">
                <a:moveTo>
                  <a:pt x="115504" y="0"/>
                </a:moveTo>
                <a:cubicBezTo>
                  <a:pt x="104215" y="3763"/>
                  <a:pt x="88554" y="1606"/>
                  <a:pt x="81638" y="11289"/>
                </a:cubicBezTo>
                <a:cubicBezTo>
                  <a:pt x="67805" y="30655"/>
                  <a:pt x="59060" y="79022"/>
                  <a:pt x="59060" y="79022"/>
                </a:cubicBezTo>
                <a:cubicBezTo>
                  <a:pt x="62823" y="94074"/>
                  <a:pt x="70349" y="108663"/>
                  <a:pt x="70349" y="124178"/>
                </a:cubicBezTo>
                <a:cubicBezTo>
                  <a:pt x="70349" y="201947"/>
                  <a:pt x="44718" y="247741"/>
                  <a:pt x="70349" y="316089"/>
                </a:cubicBezTo>
                <a:cubicBezTo>
                  <a:pt x="75113" y="328793"/>
                  <a:pt x="82716" y="341022"/>
                  <a:pt x="92927" y="349956"/>
                </a:cubicBezTo>
                <a:cubicBezTo>
                  <a:pt x="113348" y="367824"/>
                  <a:pt x="160660" y="395111"/>
                  <a:pt x="160660" y="395111"/>
                </a:cubicBezTo>
                <a:cubicBezTo>
                  <a:pt x="164423" y="406400"/>
                  <a:pt x="163535" y="420564"/>
                  <a:pt x="171949" y="428978"/>
                </a:cubicBezTo>
                <a:cubicBezTo>
                  <a:pt x="180363" y="437392"/>
                  <a:pt x="194020" y="438694"/>
                  <a:pt x="205815" y="440267"/>
                </a:cubicBezTo>
                <a:cubicBezTo>
                  <a:pt x="250730" y="446256"/>
                  <a:pt x="296126" y="447793"/>
                  <a:pt x="341282" y="451556"/>
                </a:cubicBezTo>
                <a:cubicBezTo>
                  <a:pt x="345045" y="462845"/>
                  <a:pt x="352571" y="473523"/>
                  <a:pt x="352571" y="485422"/>
                </a:cubicBezTo>
                <a:cubicBezTo>
                  <a:pt x="352571" y="517732"/>
                  <a:pt x="342062" y="552375"/>
                  <a:pt x="318704" y="575733"/>
                </a:cubicBezTo>
                <a:cubicBezTo>
                  <a:pt x="309110" y="585327"/>
                  <a:pt x="296127" y="590785"/>
                  <a:pt x="284838" y="598311"/>
                </a:cubicBezTo>
                <a:cubicBezTo>
                  <a:pt x="288601" y="628415"/>
                  <a:pt x="285759" y="660111"/>
                  <a:pt x="296127" y="688622"/>
                </a:cubicBezTo>
                <a:cubicBezTo>
                  <a:pt x="301583" y="703626"/>
                  <a:pt x="322240" y="708533"/>
                  <a:pt x="329993" y="722489"/>
                </a:cubicBezTo>
                <a:cubicBezTo>
                  <a:pt x="341551" y="743293"/>
                  <a:pt x="352571" y="790222"/>
                  <a:pt x="352571" y="790222"/>
                </a:cubicBezTo>
                <a:cubicBezTo>
                  <a:pt x="348808" y="805274"/>
                  <a:pt x="351499" y="823702"/>
                  <a:pt x="341282" y="835378"/>
                </a:cubicBezTo>
                <a:cubicBezTo>
                  <a:pt x="323414" y="855799"/>
                  <a:pt x="296127" y="865481"/>
                  <a:pt x="273549" y="880533"/>
                </a:cubicBezTo>
                <a:lnTo>
                  <a:pt x="239682" y="903111"/>
                </a:lnTo>
                <a:cubicBezTo>
                  <a:pt x="228393" y="910637"/>
                  <a:pt x="218686" y="921398"/>
                  <a:pt x="205815" y="925689"/>
                </a:cubicBezTo>
                <a:cubicBezTo>
                  <a:pt x="194526" y="929452"/>
                  <a:pt x="182592" y="931656"/>
                  <a:pt x="171949" y="936978"/>
                </a:cubicBezTo>
                <a:cubicBezTo>
                  <a:pt x="159814" y="943046"/>
                  <a:pt x="150480" y="954046"/>
                  <a:pt x="138082" y="959556"/>
                </a:cubicBezTo>
                <a:cubicBezTo>
                  <a:pt x="102749" y="975260"/>
                  <a:pt x="62719" y="984040"/>
                  <a:pt x="25193" y="993422"/>
                </a:cubicBezTo>
                <a:cubicBezTo>
                  <a:pt x="22749" y="1003198"/>
                  <a:pt x="0" y="1059849"/>
                  <a:pt x="25193" y="1072445"/>
                </a:cubicBezTo>
                <a:cubicBezTo>
                  <a:pt x="32719" y="1076208"/>
                  <a:pt x="32719" y="1057393"/>
                  <a:pt x="36482" y="1049867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5372598" y="3366473"/>
            <a:ext cx="650150" cy="618505"/>
          </a:xfrm>
          <a:custGeom>
            <a:avLst/>
            <a:gdLst>
              <a:gd name="connsiteX0" fmla="*/ 644380 w 650150"/>
              <a:gd name="connsiteY0" fmla="*/ 20194 h 618505"/>
              <a:gd name="connsiteX1" fmla="*/ 621802 w 650150"/>
              <a:gd name="connsiteY1" fmla="*/ 99216 h 618505"/>
              <a:gd name="connsiteX2" fmla="*/ 610513 w 650150"/>
              <a:gd name="connsiteY2" fmla="*/ 133083 h 618505"/>
              <a:gd name="connsiteX3" fmla="*/ 576646 w 650150"/>
              <a:gd name="connsiteY3" fmla="*/ 144371 h 618505"/>
              <a:gd name="connsiteX4" fmla="*/ 520202 w 650150"/>
              <a:gd name="connsiteY4" fmla="*/ 245971 h 618505"/>
              <a:gd name="connsiteX5" fmla="*/ 486335 w 650150"/>
              <a:gd name="connsiteY5" fmla="*/ 257260 h 618505"/>
              <a:gd name="connsiteX6" fmla="*/ 463758 w 650150"/>
              <a:gd name="connsiteY6" fmla="*/ 291127 h 618505"/>
              <a:gd name="connsiteX7" fmla="*/ 396024 w 650150"/>
              <a:gd name="connsiteY7" fmla="*/ 324994 h 618505"/>
              <a:gd name="connsiteX8" fmla="*/ 350869 w 650150"/>
              <a:gd name="connsiteY8" fmla="*/ 336283 h 618505"/>
              <a:gd name="connsiteX9" fmla="*/ 317002 w 650150"/>
              <a:gd name="connsiteY9" fmla="*/ 358860 h 618505"/>
              <a:gd name="connsiteX10" fmla="*/ 226691 w 650150"/>
              <a:gd name="connsiteY10" fmla="*/ 381438 h 618505"/>
              <a:gd name="connsiteX11" fmla="*/ 158958 w 650150"/>
              <a:gd name="connsiteY11" fmla="*/ 404016 h 618505"/>
              <a:gd name="connsiteX12" fmla="*/ 125091 w 650150"/>
              <a:gd name="connsiteY12" fmla="*/ 415305 h 618505"/>
              <a:gd name="connsiteX13" fmla="*/ 57358 w 650150"/>
              <a:gd name="connsiteY13" fmla="*/ 460460 h 618505"/>
              <a:gd name="connsiteX14" fmla="*/ 12202 w 650150"/>
              <a:gd name="connsiteY14" fmla="*/ 562060 h 618505"/>
              <a:gd name="connsiteX15" fmla="*/ 913 w 650150"/>
              <a:gd name="connsiteY15" fmla="*/ 618505 h 6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0150" h="618505">
                <a:moveTo>
                  <a:pt x="644380" y="20194"/>
                </a:moveTo>
                <a:cubicBezTo>
                  <a:pt x="617315" y="101387"/>
                  <a:pt x="650150" y="0"/>
                  <a:pt x="621802" y="99216"/>
                </a:cubicBezTo>
                <a:cubicBezTo>
                  <a:pt x="618533" y="110658"/>
                  <a:pt x="618927" y="124669"/>
                  <a:pt x="610513" y="133083"/>
                </a:cubicBezTo>
                <a:cubicBezTo>
                  <a:pt x="602099" y="141497"/>
                  <a:pt x="587935" y="140608"/>
                  <a:pt x="576646" y="144371"/>
                </a:cubicBezTo>
                <a:cubicBezTo>
                  <a:pt x="566707" y="174192"/>
                  <a:pt x="549318" y="236266"/>
                  <a:pt x="520202" y="245971"/>
                </a:cubicBezTo>
                <a:lnTo>
                  <a:pt x="486335" y="257260"/>
                </a:lnTo>
                <a:cubicBezTo>
                  <a:pt x="478809" y="268549"/>
                  <a:pt x="473352" y="281533"/>
                  <a:pt x="463758" y="291127"/>
                </a:cubicBezTo>
                <a:cubicBezTo>
                  <a:pt x="443968" y="310917"/>
                  <a:pt x="421732" y="317649"/>
                  <a:pt x="396024" y="324994"/>
                </a:cubicBezTo>
                <a:cubicBezTo>
                  <a:pt x="381106" y="329256"/>
                  <a:pt x="365921" y="332520"/>
                  <a:pt x="350869" y="336283"/>
                </a:cubicBezTo>
                <a:cubicBezTo>
                  <a:pt x="339580" y="343809"/>
                  <a:pt x="329753" y="354223"/>
                  <a:pt x="317002" y="358860"/>
                </a:cubicBezTo>
                <a:cubicBezTo>
                  <a:pt x="287840" y="369464"/>
                  <a:pt x="256129" y="371625"/>
                  <a:pt x="226691" y="381438"/>
                </a:cubicBezTo>
                <a:lnTo>
                  <a:pt x="158958" y="404016"/>
                </a:lnTo>
                <a:cubicBezTo>
                  <a:pt x="147669" y="407779"/>
                  <a:pt x="134992" y="408704"/>
                  <a:pt x="125091" y="415305"/>
                </a:cubicBezTo>
                <a:lnTo>
                  <a:pt x="57358" y="460460"/>
                </a:lnTo>
                <a:cubicBezTo>
                  <a:pt x="27706" y="504938"/>
                  <a:pt x="28323" y="497577"/>
                  <a:pt x="12202" y="562060"/>
                </a:cubicBezTo>
                <a:cubicBezTo>
                  <a:pt x="0" y="610867"/>
                  <a:pt x="913" y="591701"/>
                  <a:pt x="913" y="618505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067" y="357166"/>
            <a:ext cx="541193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71538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Λίμνες της Ευρώπης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4643446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μεγαλύτερες λίμνες της Ευρώπης, βρίσκονται στη βόρεια Ευρώπη.  Η </a:t>
            </a:r>
            <a:r>
              <a:rPr lang="el-GR" dirty="0" err="1" smtClean="0">
                <a:solidFill>
                  <a:srgbClr val="FF0000"/>
                </a:solidFill>
              </a:rPr>
              <a:t>Λάντογκα</a:t>
            </a:r>
            <a:r>
              <a:rPr lang="el-GR" dirty="0" smtClean="0"/>
              <a:t> είναι η μεγαλύτερη και ακολουθούν η </a:t>
            </a:r>
            <a:r>
              <a:rPr lang="el-GR" dirty="0" smtClean="0">
                <a:solidFill>
                  <a:srgbClr val="FF0000"/>
                </a:solidFill>
              </a:rPr>
              <a:t>Ονέγκα</a:t>
            </a:r>
            <a:r>
              <a:rPr lang="el-GR" dirty="0" smtClean="0"/>
              <a:t> και η </a:t>
            </a:r>
            <a:r>
              <a:rPr lang="el-GR" dirty="0" smtClean="0">
                <a:solidFill>
                  <a:srgbClr val="FF0000"/>
                </a:solidFill>
              </a:rPr>
              <a:t>Βένερν</a:t>
            </a:r>
            <a:r>
              <a:rPr lang="el-GR" dirty="0" smtClean="0"/>
              <a:t> (ή </a:t>
            </a:r>
            <a:r>
              <a:rPr lang="el-GR" dirty="0" err="1" smtClean="0"/>
              <a:t>Βάνερν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4214810" cy="30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71538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Λίμνες της Ευρώπης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414338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μεγαλύτερες λίμνες της Ευρώπης, βρίσκονται στη βόρεια </a:t>
            </a:r>
            <a:r>
              <a:rPr lang="el-GR" dirty="0" smtClean="0"/>
              <a:t>Ευρώπη</a:t>
            </a:r>
            <a:r>
              <a:rPr lang="el-GR" dirty="0" smtClean="0"/>
              <a:t>, γιατί μέχρι και πριν από περίπου 12. 000 χρόνια η Βόρεια Ευρώπη καλύπτονταν από παχύ στρώμα πάγου (τελευταία εποχή των παγετώνων).</a:t>
            </a:r>
          </a:p>
          <a:p>
            <a:r>
              <a:rPr lang="el-GR" dirty="0" smtClean="0"/>
              <a:t> Στη συνέχεια οι πάγοι έλιωσαν και σχηματίστηκαν οι μεγάλες λίμνες.</a:t>
            </a:r>
            <a:endParaRPr lang="el-GR" dirty="0"/>
          </a:p>
        </p:txBody>
      </p:sp>
      <p:pic>
        <p:nvPicPr>
          <p:cNvPr id="1026" name="Picture 2" descr="https://www.meteoclub.gr/images/stories/zeus/earthiceage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3429001"/>
          </a:xfrm>
          <a:prstGeom prst="rect">
            <a:avLst/>
          </a:prstGeom>
          <a:noFill/>
        </p:spPr>
      </p:pic>
      <p:sp>
        <p:nvSpPr>
          <p:cNvPr id="6" name="5 - Ελεύθερη σχεδίαση"/>
          <p:cNvSpPr/>
          <p:nvPr/>
        </p:nvSpPr>
        <p:spPr>
          <a:xfrm>
            <a:off x="4832909" y="3574473"/>
            <a:ext cx="4085460" cy="3125059"/>
          </a:xfrm>
          <a:custGeom>
            <a:avLst/>
            <a:gdLst>
              <a:gd name="connsiteX0" fmla="*/ 1389761 w 4085460"/>
              <a:gd name="connsiteY0" fmla="*/ 83127 h 3125059"/>
              <a:gd name="connsiteX1" fmla="*/ 1294759 w 4085460"/>
              <a:gd name="connsiteY1" fmla="*/ 130628 h 3125059"/>
              <a:gd name="connsiteX2" fmla="*/ 1259133 w 4085460"/>
              <a:gd name="connsiteY2" fmla="*/ 213756 h 3125059"/>
              <a:gd name="connsiteX3" fmla="*/ 1223507 w 4085460"/>
              <a:gd name="connsiteY3" fmla="*/ 237506 h 3125059"/>
              <a:gd name="connsiteX4" fmla="*/ 1187881 w 4085460"/>
              <a:gd name="connsiteY4" fmla="*/ 273132 h 3125059"/>
              <a:gd name="connsiteX5" fmla="*/ 1128504 w 4085460"/>
              <a:gd name="connsiteY5" fmla="*/ 308758 h 3125059"/>
              <a:gd name="connsiteX6" fmla="*/ 1092878 w 4085460"/>
              <a:gd name="connsiteY6" fmla="*/ 332509 h 3125059"/>
              <a:gd name="connsiteX7" fmla="*/ 1045377 w 4085460"/>
              <a:gd name="connsiteY7" fmla="*/ 403761 h 3125059"/>
              <a:gd name="connsiteX8" fmla="*/ 1033501 w 4085460"/>
              <a:gd name="connsiteY8" fmla="*/ 439387 h 3125059"/>
              <a:gd name="connsiteX9" fmla="*/ 986000 w 4085460"/>
              <a:gd name="connsiteY9" fmla="*/ 522514 h 3125059"/>
              <a:gd name="connsiteX10" fmla="*/ 974125 w 4085460"/>
              <a:gd name="connsiteY10" fmla="*/ 617517 h 3125059"/>
              <a:gd name="connsiteX11" fmla="*/ 938499 w 4085460"/>
              <a:gd name="connsiteY11" fmla="*/ 665018 h 3125059"/>
              <a:gd name="connsiteX12" fmla="*/ 914748 w 4085460"/>
              <a:gd name="connsiteY12" fmla="*/ 724395 h 3125059"/>
              <a:gd name="connsiteX13" fmla="*/ 890997 w 4085460"/>
              <a:gd name="connsiteY13" fmla="*/ 771896 h 3125059"/>
              <a:gd name="connsiteX14" fmla="*/ 879122 w 4085460"/>
              <a:gd name="connsiteY14" fmla="*/ 831272 h 3125059"/>
              <a:gd name="connsiteX15" fmla="*/ 843496 w 4085460"/>
              <a:gd name="connsiteY15" fmla="*/ 878774 h 3125059"/>
              <a:gd name="connsiteX16" fmla="*/ 819746 w 4085460"/>
              <a:gd name="connsiteY16" fmla="*/ 950026 h 3125059"/>
              <a:gd name="connsiteX17" fmla="*/ 795995 w 4085460"/>
              <a:gd name="connsiteY17" fmla="*/ 1187532 h 3125059"/>
              <a:gd name="connsiteX18" fmla="*/ 772244 w 4085460"/>
              <a:gd name="connsiteY18" fmla="*/ 1223158 h 3125059"/>
              <a:gd name="connsiteX19" fmla="*/ 736618 w 4085460"/>
              <a:gd name="connsiteY19" fmla="*/ 1330036 h 3125059"/>
              <a:gd name="connsiteX20" fmla="*/ 724743 w 4085460"/>
              <a:gd name="connsiteY20" fmla="*/ 1377537 h 3125059"/>
              <a:gd name="connsiteX21" fmla="*/ 700992 w 4085460"/>
              <a:gd name="connsiteY21" fmla="*/ 1436914 h 3125059"/>
              <a:gd name="connsiteX22" fmla="*/ 665366 w 4085460"/>
              <a:gd name="connsiteY22" fmla="*/ 1460665 h 3125059"/>
              <a:gd name="connsiteX23" fmla="*/ 629740 w 4085460"/>
              <a:gd name="connsiteY23" fmla="*/ 1591293 h 3125059"/>
              <a:gd name="connsiteX24" fmla="*/ 582239 w 4085460"/>
              <a:gd name="connsiteY24" fmla="*/ 1674421 h 3125059"/>
              <a:gd name="connsiteX25" fmla="*/ 570364 w 4085460"/>
              <a:gd name="connsiteY25" fmla="*/ 1721922 h 3125059"/>
              <a:gd name="connsiteX26" fmla="*/ 510987 w 4085460"/>
              <a:gd name="connsiteY26" fmla="*/ 1805049 h 3125059"/>
              <a:gd name="connsiteX27" fmla="*/ 475361 w 4085460"/>
              <a:gd name="connsiteY27" fmla="*/ 1816924 h 3125059"/>
              <a:gd name="connsiteX28" fmla="*/ 439735 w 4085460"/>
              <a:gd name="connsiteY28" fmla="*/ 1852550 h 3125059"/>
              <a:gd name="connsiteX29" fmla="*/ 404109 w 4085460"/>
              <a:gd name="connsiteY29" fmla="*/ 1864426 h 3125059"/>
              <a:gd name="connsiteX30" fmla="*/ 356608 w 4085460"/>
              <a:gd name="connsiteY30" fmla="*/ 1888176 h 3125059"/>
              <a:gd name="connsiteX31" fmla="*/ 320982 w 4085460"/>
              <a:gd name="connsiteY31" fmla="*/ 1900052 h 3125059"/>
              <a:gd name="connsiteX32" fmla="*/ 237855 w 4085460"/>
              <a:gd name="connsiteY32" fmla="*/ 1923802 h 3125059"/>
              <a:gd name="connsiteX33" fmla="*/ 154727 w 4085460"/>
              <a:gd name="connsiteY33" fmla="*/ 1947553 h 3125059"/>
              <a:gd name="connsiteX34" fmla="*/ 119101 w 4085460"/>
              <a:gd name="connsiteY34" fmla="*/ 1971304 h 3125059"/>
              <a:gd name="connsiteX35" fmla="*/ 83475 w 4085460"/>
              <a:gd name="connsiteY35" fmla="*/ 1983179 h 3125059"/>
              <a:gd name="connsiteX36" fmla="*/ 71600 w 4085460"/>
              <a:gd name="connsiteY36" fmla="*/ 2018805 h 3125059"/>
              <a:gd name="connsiteX37" fmla="*/ 35974 w 4085460"/>
              <a:gd name="connsiteY37" fmla="*/ 2054431 h 3125059"/>
              <a:gd name="connsiteX38" fmla="*/ 12223 w 4085460"/>
              <a:gd name="connsiteY38" fmla="*/ 2137558 h 3125059"/>
              <a:gd name="connsiteX39" fmla="*/ 348 w 4085460"/>
              <a:gd name="connsiteY39" fmla="*/ 2173184 h 3125059"/>
              <a:gd name="connsiteX40" fmla="*/ 24099 w 4085460"/>
              <a:gd name="connsiteY40" fmla="*/ 2565070 h 3125059"/>
              <a:gd name="connsiteX41" fmla="*/ 83475 w 4085460"/>
              <a:gd name="connsiteY41" fmla="*/ 2671948 h 3125059"/>
              <a:gd name="connsiteX42" fmla="*/ 95351 w 4085460"/>
              <a:gd name="connsiteY42" fmla="*/ 2743200 h 3125059"/>
              <a:gd name="connsiteX43" fmla="*/ 202229 w 4085460"/>
              <a:gd name="connsiteY43" fmla="*/ 2861953 h 3125059"/>
              <a:gd name="connsiteX44" fmla="*/ 237855 w 4085460"/>
              <a:gd name="connsiteY44" fmla="*/ 2897579 h 3125059"/>
              <a:gd name="connsiteX45" fmla="*/ 273481 w 4085460"/>
              <a:gd name="connsiteY45" fmla="*/ 2933205 h 3125059"/>
              <a:gd name="connsiteX46" fmla="*/ 309107 w 4085460"/>
              <a:gd name="connsiteY46" fmla="*/ 2956956 h 3125059"/>
              <a:gd name="connsiteX47" fmla="*/ 332857 w 4085460"/>
              <a:gd name="connsiteY47" fmla="*/ 2992582 h 3125059"/>
              <a:gd name="connsiteX48" fmla="*/ 499112 w 4085460"/>
              <a:gd name="connsiteY48" fmla="*/ 3051958 h 3125059"/>
              <a:gd name="connsiteX49" fmla="*/ 795995 w 4085460"/>
              <a:gd name="connsiteY49" fmla="*/ 3111335 h 3125059"/>
              <a:gd name="connsiteX50" fmla="*/ 2066655 w 4085460"/>
              <a:gd name="connsiteY50" fmla="*/ 3111335 h 3125059"/>
              <a:gd name="connsiteX51" fmla="*/ 2601044 w 4085460"/>
              <a:gd name="connsiteY51" fmla="*/ 3087584 h 3125059"/>
              <a:gd name="connsiteX52" fmla="*/ 2696047 w 4085460"/>
              <a:gd name="connsiteY52" fmla="*/ 3063833 h 3125059"/>
              <a:gd name="connsiteX53" fmla="*/ 2921678 w 4085460"/>
              <a:gd name="connsiteY53" fmla="*/ 3028208 h 3125059"/>
              <a:gd name="connsiteX54" fmla="*/ 3016681 w 4085460"/>
              <a:gd name="connsiteY54" fmla="*/ 2992582 h 3125059"/>
              <a:gd name="connsiteX55" fmla="*/ 3076057 w 4085460"/>
              <a:gd name="connsiteY55" fmla="*/ 2980706 h 3125059"/>
              <a:gd name="connsiteX56" fmla="*/ 3147309 w 4085460"/>
              <a:gd name="connsiteY56" fmla="*/ 2956956 h 3125059"/>
              <a:gd name="connsiteX57" fmla="*/ 3194810 w 4085460"/>
              <a:gd name="connsiteY57" fmla="*/ 2945080 h 3125059"/>
              <a:gd name="connsiteX58" fmla="*/ 3230436 w 4085460"/>
              <a:gd name="connsiteY58" fmla="*/ 2909454 h 3125059"/>
              <a:gd name="connsiteX59" fmla="*/ 3361065 w 4085460"/>
              <a:gd name="connsiteY59" fmla="*/ 2873828 h 3125059"/>
              <a:gd name="connsiteX60" fmla="*/ 3444192 w 4085460"/>
              <a:gd name="connsiteY60" fmla="*/ 2814452 h 3125059"/>
              <a:gd name="connsiteX61" fmla="*/ 3479818 w 4085460"/>
              <a:gd name="connsiteY61" fmla="*/ 2802576 h 3125059"/>
              <a:gd name="connsiteX62" fmla="*/ 3574821 w 4085460"/>
              <a:gd name="connsiteY62" fmla="*/ 2766950 h 3125059"/>
              <a:gd name="connsiteX63" fmla="*/ 3598572 w 4085460"/>
              <a:gd name="connsiteY63" fmla="*/ 2719449 h 3125059"/>
              <a:gd name="connsiteX64" fmla="*/ 3669823 w 4085460"/>
              <a:gd name="connsiteY64" fmla="*/ 2648197 h 3125059"/>
              <a:gd name="connsiteX65" fmla="*/ 3681699 w 4085460"/>
              <a:gd name="connsiteY65" fmla="*/ 2600696 h 3125059"/>
              <a:gd name="connsiteX66" fmla="*/ 3729200 w 4085460"/>
              <a:gd name="connsiteY66" fmla="*/ 2576945 h 3125059"/>
              <a:gd name="connsiteX67" fmla="*/ 3764826 w 4085460"/>
              <a:gd name="connsiteY67" fmla="*/ 2529444 h 3125059"/>
              <a:gd name="connsiteX68" fmla="*/ 3800452 w 4085460"/>
              <a:gd name="connsiteY68" fmla="*/ 2470067 h 3125059"/>
              <a:gd name="connsiteX69" fmla="*/ 3859829 w 4085460"/>
              <a:gd name="connsiteY69" fmla="*/ 2386940 h 3125059"/>
              <a:gd name="connsiteX70" fmla="*/ 3919205 w 4085460"/>
              <a:gd name="connsiteY70" fmla="*/ 2315688 h 3125059"/>
              <a:gd name="connsiteX71" fmla="*/ 3954831 w 4085460"/>
              <a:gd name="connsiteY71" fmla="*/ 2244436 h 3125059"/>
              <a:gd name="connsiteX72" fmla="*/ 3978582 w 4085460"/>
              <a:gd name="connsiteY72" fmla="*/ 2125683 h 3125059"/>
              <a:gd name="connsiteX73" fmla="*/ 4002333 w 4085460"/>
              <a:gd name="connsiteY73" fmla="*/ 2090057 h 3125059"/>
              <a:gd name="connsiteX74" fmla="*/ 4037959 w 4085460"/>
              <a:gd name="connsiteY74" fmla="*/ 1923802 h 3125059"/>
              <a:gd name="connsiteX75" fmla="*/ 4061709 w 4085460"/>
              <a:gd name="connsiteY75" fmla="*/ 1793174 h 3125059"/>
              <a:gd name="connsiteX76" fmla="*/ 4073585 w 4085460"/>
              <a:gd name="connsiteY76" fmla="*/ 1745672 h 3125059"/>
              <a:gd name="connsiteX77" fmla="*/ 4061709 w 4085460"/>
              <a:gd name="connsiteY77" fmla="*/ 1021278 h 3125059"/>
              <a:gd name="connsiteX78" fmla="*/ 4085460 w 4085460"/>
              <a:gd name="connsiteY78" fmla="*/ 486888 h 3125059"/>
              <a:gd name="connsiteX79" fmla="*/ 4061709 w 4085460"/>
              <a:gd name="connsiteY79" fmla="*/ 273132 h 3125059"/>
              <a:gd name="connsiteX80" fmla="*/ 3966707 w 4085460"/>
              <a:gd name="connsiteY80" fmla="*/ 213756 h 3125059"/>
              <a:gd name="connsiteX81" fmla="*/ 3824203 w 4085460"/>
              <a:gd name="connsiteY81" fmla="*/ 178130 h 3125059"/>
              <a:gd name="connsiteX82" fmla="*/ 3752951 w 4085460"/>
              <a:gd name="connsiteY82" fmla="*/ 130628 h 3125059"/>
              <a:gd name="connsiteX83" fmla="*/ 3705449 w 4085460"/>
              <a:gd name="connsiteY83" fmla="*/ 118753 h 3125059"/>
              <a:gd name="connsiteX84" fmla="*/ 3420442 w 4085460"/>
              <a:gd name="connsiteY84" fmla="*/ 71252 h 3125059"/>
              <a:gd name="connsiteX85" fmla="*/ 3384816 w 4085460"/>
              <a:gd name="connsiteY85" fmla="*/ 59376 h 3125059"/>
              <a:gd name="connsiteX86" fmla="*/ 3325439 w 4085460"/>
              <a:gd name="connsiteY86" fmla="*/ 35626 h 3125059"/>
              <a:gd name="connsiteX87" fmla="*/ 3076057 w 4085460"/>
              <a:gd name="connsiteY87" fmla="*/ 0 h 3125059"/>
              <a:gd name="connsiteX88" fmla="*/ 2577294 w 4085460"/>
              <a:gd name="connsiteY88" fmla="*/ 11875 h 3125059"/>
              <a:gd name="connsiteX89" fmla="*/ 2529792 w 4085460"/>
              <a:gd name="connsiteY89" fmla="*/ 23750 h 3125059"/>
              <a:gd name="connsiteX90" fmla="*/ 2446665 w 4085460"/>
              <a:gd name="connsiteY90" fmla="*/ 47501 h 3125059"/>
              <a:gd name="connsiteX91" fmla="*/ 2363538 w 4085460"/>
              <a:gd name="connsiteY91" fmla="*/ 59376 h 3125059"/>
              <a:gd name="connsiteX92" fmla="*/ 2244785 w 4085460"/>
              <a:gd name="connsiteY92" fmla="*/ 83127 h 3125059"/>
              <a:gd name="connsiteX93" fmla="*/ 2102281 w 4085460"/>
              <a:gd name="connsiteY93" fmla="*/ 106878 h 3125059"/>
              <a:gd name="connsiteX94" fmla="*/ 1971652 w 4085460"/>
              <a:gd name="connsiteY94" fmla="*/ 142504 h 3125059"/>
              <a:gd name="connsiteX95" fmla="*/ 1639143 w 4085460"/>
              <a:gd name="connsiteY95" fmla="*/ 201880 h 3125059"/>
              <a:gd name="connsiteX96" fmla="*/ 1603517 w 4085460"/>
              <a:gd name="connsiteY96" fmla="*/ 225631 h 3125059"/>
              <a:gd name="connsiteX97" fmla="*/ 1211631 w 4085460"/>
              <a:gd name="connsiteY97" fmla="*/ 213756 h 31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085460" h="3125059">
                <a:moveTo>
                  <a:pt x="1389761" y="83127"/>
                </a:moveTo>
                <a:cubicBezTo>
                  <a:pt x="1377515" y="88026"/>
                  <a:pt x="1307694" y="111225"/>
                  <a:pt x="1294759" y="130628"/>
                </a:cubicBezTo>
                <a:cubicBezTo>
                  <a:pt x="1240252" y="212387"/>
                  <a:pt x="1326188" y="146701"/>
                  <a:pt x="1259133" y="213756"/>
                </a:cubicBezTo>
                <a:cubicBezTo>
                  <a:pt x="1249041" y="223848"/>
                  <a:pt x="1234471" y="228369"/>
                  <a:pt x="1223507" y="237506"/>
                </a:cubicBezTo>
                <a:cubicBezTo>
                  <a:pt x="1210605" y="248257"/>
                  <a:pt x="1201316" y="263055"/>
                  <a:pt x="1187881" y="273132"/>
                </a:cubicBezTo>
                <a:cubicBezTo>
                  <a:pt x="1169416" y="286981"/>
                  <a:pt x="1148077" y="296525"/>
                  <a:pt x="1128504" y="308758"/>
                </a:cubicBezTo>
                <a:cubicBezTo>
                  <a:pt x="1116401" y="316322"/>
                  <a:pt x="1104753" y="324592"/>
                  <a:pt x="1092878" y="332509"/>
                </a:cubicBezTo>
                <a:cubicBezTo>
                  <a:pt x="1064643" y="417216"/>
                  <a:pt x="1104678" y="314810"/>
                  <a:pt x="1045377" y="403761"/>
                </a:cubicBezTo>
                <a:cubicBezTo>
                  <a:pt x="1038433" y="414176"/>
                  <a:pt x="1038432" y="427881"/>
                  <a:pt x="1033501" y="439387"/>
                </a:cubicBezTo>
                <a:cubicBezTo>
                  <a:pt x="1015419" y="481577"/>
                  <a:pt x="1009855" y="486733"/>
                  <a:pt x="986000" y="522514"/>
                </a:cubicBezTo>
                <a:cubicBezTo>
                  <a:pt x="982042" y="554182"/>
                  <a:pt x="984217" y="587241"/>
                  <a:pt x="974125" y="617517"/>
                </a:cubicBezTo>
                <a:cubicBezTo>
                  <a:pt x="967866" y="636293"/>
                  <a:pt x="948111" y="647717"/>
                  <a:pt x="938499" y="665018"/>
                </a:cubicBezTo>
                <a:cubicBezTo>
                  <a:pt x="928146" y="683652"/>
                  <a:pt x="923406" y="704915"/>
                  <a:pt x="914748" y="724395"/>
                </a:cubicBezTo>
                <a:cubicBezTo>
                  <a:pt x="907558" y="740572"/>
                  <a:pt x="898914" y="756062"/>
                  <a:pt x="890997" y="771896"/>
                </a:cubicBezTo>
                <a:cubicBezTo>
                  <a:pt x="887039" y="791688"/>
                  <a:pt x="887319" y="812828"/>
                  <a:pt x="879122" y="831272"/>
                </a:cubicBezTo>
                <a:cubicBezTo>
                  <a:pt x="871084" y="849359"/>
                  <a:pt x="852347" y="861071"/>
                  <a:pt x="843496" y="878774"/>
                </a:cubicBezTo>
                <a:cubicBezTo>
                  <a:pt x="832300" y="901166"/>
                  <a:pt x="827663" y="926275"/>
                  <a:pt x="819746" y="950026"/>
                </a:cubicBezTo>
                <a:cubicBezTo>
                  <a:pt x="819036" y="958547"/>
                  <a:pt x="804532" y="1156231"/>
                  <a:pt x="795995" y="1187532"/>
                </a:cubicBezTo>
                <a:cubicBezTo>
                  <a:pt x="792240" y="1201302"/>
                  <a:pt x="780161" y="1211283"/>
                  <a:pt x="772244" y="1223158"/>
                </a:cubicBezTo>
                <a:cubicBezTo>
                  <a:pt x="760369" y="1258784"/>
                  <a:pt x="745726" y="1293604"/>
                  <a:pt x="736618" y="1330036"/>
                </a:cubicBezTo>
                <a:cubicBezTo>
                  <a:pt x="732660" y="1345870"/>
                  <a:pt x="729904" y="1362054"/>
                  <a:pt x="724743" y="1377537"/>
                </a:cubicBezTo>
                <a:cubicBezTo>
                  <a:pt x="718002" y="1397760"/>
                  <a:pt x="713382" y="1419568"/>
                  <a:pt x="700992" y="1436914"/>
                </a:cubicBezTo>
                <a:cubicBezTo>
                  <a:pt x="692696" y="1448528"/>
                  <a:pt x="677241" y="1452748"/>
                  <a:pt x="665366" y="1460665"/>
                </a:cubicBezTo>
                <a:cubicBezTo>
                  <a:pt x="653439" y="1520300"/>
                  <a:pt x="653848" y="1531022"/>
                  <a:pt x="629740" y="1591293"/>
                </a:cubicBezTo>
                <a:cubicBezTo>
                  <a:pt x="614671" y="1628965"/>
                  <a:pt x="603665" y="1642283"/>
                  <a:pt x="582239" y="1674421"/>
                </a:cubicBezTo>
                <a:cubicBezTo>
                  <a:pt x="578281" y="1690255"/>
                  <a:pt x="576095" y="1706640"/>
                  <a:pt x="570364" y="1721922"/>
                </a:cubicBezTo>
                <a:cubicBezTo>
                  <a:pt x="557981" y="1754942"/>
                  <a:pt x="541220" y="1784894"/>
                  <a:pt x="510987" y="1805049"/>
                </a:cubicBezTo>
                <a:cubicBezTo>
                  <a:pt x="500572" y="1811993"/>
                  <a:pt x="487236" y="1812966"/>
                  <a:pt x="475361" y="1816924"/>
                </a:cubicBezTo>
                <a:cubicBezTo>
                  <a:pt x="463486" y="1828799"/>
                  <a:pt x="453709" y="1843234"/>
                  <a:pt x="439735" y="1852550"/>
                </a:cubicBezTo>
                <a:cubicBezTo>
                  <a:pt x="429320" y="1859494"/>
                  <a:pt x="415615" y="1859495"/>
                  <a:pt x="404109" y="1864426"/>
                </a:cubicBezTo>
                <a:cubicBezTo>
                  <a:pt x="387838" y="1871399"/>
                  <a:pt x="372879" y="1881203"/>
                  <a:pt x="356608" y="1888176"/>
                </a:cubicBezTo>
                <a:cubicBezTo>
                  <a:pt x="345102" y="1893107"/>
                  <a:pt x="332972" y="1896455"/>
                  <a:pt x="320982" y="1900052"/>
                </a:cubicBezTo>
                <a:cubicBezTo>
                  <a:pt x="293380" y="1908333"/>
                  <a:pt x="265457" y="1915521"/>
                  <a:pt x="237855" y="1923802"/>
                </a:cubicBezTo>
                <a:cubicBezTo>
                  <a:pt x="152662" y="1949360"/>
                  <a:pt x="258813" y="1921533"/>
                  <a:pt x="154727" y="1947553"/>
                </a:cubicBezTo>
                <a:cubicBezTo>
                  <a:pt x="142852" y="1955470"/>
                  <a:pt x="131867" y="1964921"/>
                  <a:pt x="119101" y="1971304"/>
                </a:cubicBezTo>
                <a:cubicBezTo>
                  <a:pt x="107905" y="1976902"/>
                  <a:pt x="92326" y="1974328"/>
                  <a:pt x="83475" y="1983179"/>
                </a:cubicBezTo>
                <a:cubicBezTo>
                  <a:pt x="74624" y="1992030"/>
                  <a:pt x="78544" y="2008390"/>
                  <a:pt x="71600" y="2018805"/>
                </a:cubicBezTo>
                <a:cubicBezTo>
                  <a:pt x="62284" y="2032779"/>
                  <a:pt x="47849" y="2042556"/>
                  <a:pt x="35974" y="2054431"/>
                </a:cubicBezTo>
                <a:cubicBezTo>
                  <a:pt x="28057" y="2082140"/>
                  <a:pt x="20504" y="2109956"/>
                  <a:pt x="12223" y="2137558"/>
                </a:cubicBezTo>
                <a:cubicBezTo>
                  <a:pt x="8626" y="2149548"/>
                  <a:pt x="0" y="2160671"/>
                  <a:pt x="348" y="2173184"/>
                </a:cubicBezTo>
                <a:cubicBezTo>
                  <a:pt x="3982" y="2304002"/>
                  <a:pt x="10033" y="2434960"/>
                  <a:pt x="24099" y="2565070"/>
                </a:cubicBezTo>
                <a:cubicBezTo>
                  <a:pt x="25597" y="2578925"/>
                  <a:pt x="81214" y="2668179"/>
                  <a:pt x="83475" y="2671948"/>
                </a:cubicBezTo>
                <a:cubicBezTo>
                  <a:pt x="87434" y="2695699"/>
                  <a:pt x="86408" y="2720844"/>
                  <a:pt x="95351" y="2743200"/>
                </a:cubicBezTo>
                <a:cubicBezTo>
                  <a:pt x="107746" y="2774188"/>
                  <a:pt x="190607" y="2850331"/>
                  <a:pt x="202229" y="2861953"/>
                </a:cubicBezTo>
                <a:lnTo>
                  <a:pt x="237855" y="2897579"/>
                </a:lnTo>
                <a:cubicBezTo>
                  <a:pt x="249730" y="2909454"/>
                  <a:pt x="259507" y="2923889"/>
                  <a:pt x="273481" y="2933205"/>
                </a:cubicBezTo>
                <a:lnTo>
                  <a:pt x="309107" y="2956956"/>
                </a:lnTo>
                <a:cubicBezTo>
                  <a:pt x="317024" y="2968831"/>
                  <a:pt x="322021" y="2983294"/>
                  <a:pt x="332857" y="2992582"/>
                </a:cubicBezTo>
                <a:cubicBezTo>
                  <a:pt x="392568" y="3043763"/>
                  <a:pt x="418654" y="3028294"/>
                  <a:pt x="499112" y="3051958"/>
                </a:cubicBezTo>
                <a:cubicBezTo>
                  <a:pt x="730184" y="3119920"/>
                  <a:pt x="415021" y="3066514"/>
                  <a:pt x="795995" y="3111335"/>
                </a:cubicBezTo>
                <a:cubicBezTo>
                  <a:pt x="1621697" y="3078305"/>
                  <a:pt x="323696" y="3125059"/>
                  <a:pt x="2066655" y="3111335"/>
                </a:cubicBezTo>
                <a:cubicBezTo>
                  <a:pt x="2244955" y="3109931"/>
                  <a:pt x="2422914" y="3095501"/>
                  <a:pt x="2601044" y="3087584"/>
                </a:cubicBezTo>
                <a:cubicBezTo>
                  <a:pt x="2632712" y="3079667"/>
                  <a:pt x="2663901" y="3069506"/>
                  <a:pt x="2696047" y="3063833"/>
                </a:cubicBezTo>
                <a:cubicBezTo>
                  <a:pt x="2942542" y="3020334"/>
                  <a:pt x="2655725" y="3089582"/>
                  <a:pt x="2921678" y="3028208"/>
                </a:cubicBezTo>
                <a:cubicBezTo>
                  <a:pt x="2954987" y="3020521"/>
                  <a:pt x="2984065" y="3002367"/>
                  <a:pt x="3016681" y="2992582"/>
                </a:cubicBezTo>
                <a:cubicBezTo>
                  <a:pt x="3036014" y="2986782"/>
                  <a:pt x="3056584" y="2986017"/>
                  <a:pt x="3076057" y="2980706"/>
                </a:cubicBezTo>
                <a:cubicBezTo>
                  <a:pt x="3100210" y="2974119"/>
                  <a:pt x="3123330" y="2964150"/>
                  <a:pt x="3147309" y="2956956"/>
                </a:cubicBezTo>
                <a:cubicBezTo>
                  <a:pt x="3162942" y="2952266"/>
                  <a:pt x="3178976" y="2949039"/>
                  <a:pt x="3194810" y="2945080"/>
                </a:cubicBezTo>
                <a:cubicBezTo>
                  <a:pt x="3206685" y="2933205"/>
                  <a:pt x="3215755" y="2917610"/>
                  <a:pt x="3230436" y="2909454"/>
                </a:cubicBezTo>
                <a:cubicBezTo>
                  <a:pt x="3264333" y="2890623"/>
                  <a:pt x="3322694" y="2881503"/>
                  <a:pt x="3361065" y="2873828"/>
                </a:cubicBezTo>
                <a:cubicBezTo>
                  <a:pt x="3525067" y="2791829"/>
                  <a:pt x="3299776" y="2910731"/>
                  <a:pt x="3444192" y="2814452"/>
                </a:cubicBezTo>
                <a:cubicBezTo>
                  <a:pt x="3454607" y="2807508"/>
                  <a:pt x="3468312" y="2807507"/>
                  <a:pt x="3479818" y="2802576"/>
                </a:cubicBezTo>
                <a:cubicBezTo>
                  <a:pt x="3566755" y="2765318"/>
                  <a:pt x="3487248" y="2788845"/>
                  <a:pt x="3574821" y="2766950"/>
                </a:cubicBezTo>
                <a:cubicBezTo>
                  <a:pt x="3582738" y="2751116"/>
                  <a:pt x="3587513" y="2733272"/>
                  <a:pt x="3598572" y="2719449"/>
                </a:cubicBezTo>
                <a:cubicBezTo>
                  <a:pt x="3619554" y="2693221"/>
                  <a:pt x="3669823" y="2648197"/>
                  <a:pt x="3669823" y="2648197"/>
                </a:cubicBezTo>
                <a:cubicBezTo>
                  <a:pt x="3673782" y="2632363"/>
                  <a:pt x="3671250" y="2613234"/>
                  <a:pt x="3681699" y="2600696"/>
                </a:cubicBezTo>
                <a:cubicBezTo>
                  <a:pt x="3693032" y="2587096"/>
                  <a:pt x="3715759" y="2588466"/>
                  <a:pt x="3729200" y="2576945"/>
                </a:cubicBezTo>
                <a:cubicBezTo>
                  <a:pt x="3744227" y="2564064"/>
                  <a:pt x="3753847" y="2545912"/>
                  <a:pt x="3764826" y="2529444"/>
                </a:cubicBezTo>
                <a:cubicBezTo>
                  <a:pt x="3777629" y="2510239"/>
                  <a:pt x="3788219" y="2489640"/>
                  <a:pt x="3800452" y="2470067"/>
                </a:cubicBezTo>
                <a:cubicBezTo>
                  <a:pt x="3814910" y="2446934"/>
                  <a:pt x="3843751" y="2405698"/>
                  <a:pt x="3859829" y="2386940"/>
                </a:cubicBezTo>
                <a:cubicBezTo>
                  <a:pt x="3891347" y="2350169"/>
                  <a:pt x="3898207" y="2357685"/>
                  <a:pt x="3919205" y="2315688"/>
                </a:cubicBezTo>
                <a:cubicBezTo>
                  <a:pt x="3968371" y="2217356"/>
                  <a:pt x="3886767" y="2346534"/>
                  <a:pt x="3954831" y="2244436"/>
                </a:cubicBezTo>
                <a:cubicBezTo>
                  <a:pt x="3959207" y="2213807"/>
                  <a:pt x="3962002" y="2158843"/>
                  <a:pt x="3978582" y="2125683"/>
                </a:cubicBezTo>
                <a:cubicBezTo>
                  <a:pt x="3984965" y="2112917"/>
                  <a:pt x="3994416" y="2101932"/>
                  <a:pt x="4002333" y="2090057"/>
                </a:cubicBezTo>
                <a:cubicBezTo>
                  <a:pt x="4030498" y="1892895"/>
                  <a:pt x="3993942" y="2121879"/>
                  <a:pt x="4037959" y="1923802"/>
                </a:cubicBezTo>
                <a:cubicBezTo>
                  <a:pt x="4047560" y="1880599"/>
                  <a:pt x="4053030" y="1836571"/>
                  <a:pt x="4061709" y="1793174"/>
                </a:cubicBezTo>
                <a:cubicBezTo>
                  <a:pt x="4064910" y="1777170"/>
                  <a:pt x="4069626" y="1761506"/>
                  <a:pt x="4073585" y="1745672"/>
                </a:cubicBezTo>
                <a:cubicBezTo>
                  <a:pt x="4069626" y="1504207"/>
                  <a:pt x="4061709" y="1262775"/>
                  <a:pt x="4061709" y="1021278"/>
                </a:cubicBezTo>
                <a:cubicBezTo>
                  <a:pt x="4061709" y="630323"/>
                  <a:pt x="4054651" y="702553"/>
                  <a:pt x="4085460" y="486888"/>
                </a:cubicBezTo>
                <a:cubicBezTo>
                  <a:pt x="4077543" y="415636"/>
                  <a:pt x="4075123" y="343556"/>
                  <a:pt x="4061709" y="273132"/>
                </a:cubicBezTo>
                <a:cubicBezTo>
                  <a:pt x="4052778" y="226243"/>
                  <a:pt x="4001145" y="225235"/>
                  <a:pt x="3966707" y="213756"/>
                </a:cubicBezTo>
                <a:cubicBezTo>
                  <a:pt x="3872608" y="182390"/>
                  <a:pt x="3920154" y="194121"/>
                  <a:pt x="3824203" y="178130"/>
                </a:cubicBezTo>
                <a:cubicBezTo>
                  <a:pt x="3800452" y="162296"/>
                  <a:pt x="3778482" y="143394"/>
                  <a:pt x="3752951" y="130628"/>
                </a:cubicBezTo>
                <a:cubicBezTo>
                  <a:pt x="3738353" y="123329"/>
                  <a:pt x="3721408" y="122173"/>
                  <a:pt x="3705449" y="118753"/>
                </a:cubicBezTo>
                <a:cubicBezTo>
                  <a:pt x="3566521" y="88983"/>
                  <a:pt x="3578513" y="93833"/>
                  <a:pt x="3420442" y="71252"/>
                </a:cubicBezTo>
                <a:cubicBezTo>
                  <a:pt x="3408567" y="67293"/>
                  <a:pt x="3396537" y="63771"/>
                  <a:pt x="3384816" y="59376"/>
                </a:cubicBezTo>
                <a:cubicBezTo>
                  <a:pt x="3364856" y="51891"/>
                  <a:pt x="3346036" y="41119"/>
                  <a:pt x="3325439" y="35626"/>
                </a:cubicBezTo>
                <a:cubicBezTo>
                  <a:pt x="3225114" y="8873"/>
                  <a:pt x="3180493" y="9494"/>
                  <a:pt x="3076057" y="0"/>
                </a:cubicBezTo>
                <a:lnTo>
                  <a:pt x="2577294" y="11875"/>
                </a:lnTo>
                <a:cubicBezTo>
                  <a:pt x="2560988" y="12584"/>
                  <a:pt x="2545538" y="19456"/>
                  <a:pt x="2529792" y="23750"/>
                </a:cubicBezTo>
                <a:cubicBezTo>
                  <a:pt x="2501990" y="31332"/>
                  <a:pt x="2474843" y="41463"/>
                  <a:pt x="2446665" y="47501"/>
                </a:cubicBezTo>
                <a:cubicBezTo>
                  <a:pt x="2419296" y="53366"/>
                  <a:pt x="2391102" y="54512"/>
                  <a:pt x="2363538" y="59376"/>
                </a:cubicBezTo>
                <a:cubicBezTo>
                  <a:pt x="2323784" y="66391"/>
                  <a:pt x="2284502" y="75906"/>
                  <a:pt x="2244785" y="83127"/>
                </a:cubicBezTo>
                <a:cubicBezTo>
                  <a:pt x="2197405" y="91742"/>
                  <a:pt x="2149782" y="98961"/>
                  <a:pt x="2102281" y="106878"/>
                </a:cubicBezTo>
                <a:cubicBezTo>
                  <a:pt x="2019513" y="148260"/>
                  <a:pt x="2088479" y="120037"/>
                  <a:pt x="1971652" y="142504"/>
                </a:cubicBezTo>
                <a:cubicBezTo>
                  <a:pt x="1652460" y="203888"/>
                  <a:pt x="1849686" y="178487"/>
                  <a:pt x="1639143" y="201880"/>
                </a:cubicBezTo>
                <a:cubicBezTo>
                  <a:pt x="1627268" y="209797"/>
                  <a:pt x="1617784" y="225235"/>
                  <a:pt x="1603517" y="225631"/>
                </a:cubicBezTo>
                <a:lnTo>
                  <a:pt x="1211631" y="213756"/>
                </a:ln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3286116" y="1000108"/>
            <a:ext cx="4143404" cy="3000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607219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1285860"/>
            <a:ext cx="428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Είναι το κλίμα που επικρατεί στη νότια και βόρεια εύκρατη ζώνη της γης .</a:t>
            </a:r>
            <a:endParaRPr lang="en-US" sz="20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1393009" y="2607463"/>
            <a:ext cx="3643338" cy="21431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000364" y="1857364"/>
            <a:ext cx="1857388" cy="121444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4572008"/>
            <a:ext cx="3286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Οι περιοχές της γης που έχουν εύκρατο κλίμα έχουν </a:t>
            </a:r>
            <a:r>
              <a:rPr lang="el-GR" sz="2000" u="sng" dirty="0" smtClean="0"/>
              <a:t>ήπιες (καλές) θερμοκρασίες και συχνές βροχοπτώσεις</a:t>
            </a:r>
            <a:endParaRPr lang="en-US" sz="2000" u="sng" dirty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3286116" y="4000504"/>
            <a:ext cx="56436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428992" y="3357562"/>
            <a:ext cx="54292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3428992" y="4643446"/>
            <a:ext cx="54292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071934" y="2143116"/>
            <a:ext cx="40719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4143372" y="5857892"/>
            <a:ext cx="41529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250029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Κλιματικές   </a:t>
            </a:r>
            <a:r>
              <a:rPr lang="el-GR" sz="2400" b="1" u="sng" dirty="0" smtClean="0"/>
              <a:t>Ζώνες</a:t>
            </a:r>
            <a:r>
              <a:rPr lang="el-GR" sz="2400" b="1" dirty="0" smtClean="0"/>
              <a:t> της γης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196199"/>
            <a:ext cx="7358114" cy="5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Κλίμα Ευρώπης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Ελεύθερη σχεδίαση"/>
          <p:cNvSpPr/>
          <p:nvPr/>
        </p:nvSpPr>
        <p:spPr>
          <a:xfrm>
            <a:off x="3080825" y="2138289"/>
            <a:ext cx="1336430" cy="1125416"/>
          </a:xfrm>
          <a:custGeom>
            <a:avLst/>
            <a:gdLst>
              <a:gd name="connsiteX0" fmla="*/ 1336430 w 1336430"/>
              <a:gd name="connsiteY0" fmla="*/ 14068 h 1125416"/>
              <a:gd name="connsiteX1" fmla="*/ 886264 w 1336430"/>
              <a:gd name="connsiteY1" fmla="*/ 14068 h 1125416"/>
              <a:gd name="connsiteX2" fmla="*/ 618978 w 1336430"/>
              <a:gd name="connsiteY2" fmla="*/ 98474 h 1125416"/>
              <a:gd name="connsiteX3" fmla="*/ 576775 w 1336430"/>
              <a:gd name="connsiteY3" fmla="*/ 126609 h 1125416"/>
              <a:gd name="connsiteX4" fmla="*/ 295421 w 1336430"/>
              <a:gd name="connsiteY4" fmla="*/ 295422 h 1125416"/>
              <a:gd name="connsiteX5" fmla="*/ 267286 w 1336430"/>
              <a:gd name="connsiteY5" fmla="*/ 337625 h 1125416"/>
              <a:gd name="connsiteX6" fmla="*/ 112541 w 1336430"/>
              <a:gd name="connsiteY6" fmla="*/ 590843 h 1125416"/>
              <a:gd name="connsiteX7" fmla="*/ 0 w 1336430"/>
              <a:gd name="connsiteY7" fmla="*/ 914400 h 1125416"/>
              <a:gd name="connsiteX8" fmla="*/ 182880 w 1336430"/>
              <a:gd name="connsiteY8" fmla="*/ 1041009 h 1125416"/>
              <a:gd name="connsiteX9" fmla="*/ 436098 w 1336430"/>
              <a:gd name="connsiteY9" fmla="*/ 1041009 h 1125416"/>
              <a:gd name="connsiteX10" fmla="*/ 689317 w 1336430"/>
              <a:gd name="connsiteY10" fmla="*/ 1041009 h 1125416"/>
              <a:gd name="connsiteX11" fmla="*/ 801858 w 1336430"/>
              <a:gd name="connsiteY11" fmla="*/ 1125416 h 1125416"/>
              <a:gd name="connsiteX12" fmla="*/ 886264 w 1336430"/>
              <a:gd name="connsiteY12" fmla="*/ 1111348 h 1125416"/>
              <a:gd name="connsiteX13" fmla="*/ 858129 w 1336430"/>
              <a:gd name="connsiteY13" fmla="*/ 970671 h 1125416"/>
              <a:gd name="connsiteX14" fmla="*/ 900332 w 1336430"/>
              <a:gd name="connsiteY14" fmla="*/ 886265 h 1125416"/>
              <a:gd name="connsiteX15" fmla="*/ 942535 w 1336430"/>
              <a:gd name="connsiteY15" fmla="*/ 872197 h 1125416"/>
              <a:gd name="connsiteX16" fmla="*/ 956603 w 1336430"/>
              <a:gd name="connsiteY16" fmla="*/ 858129 h 1125416"/>
              <a:gd name="connsiteX17" fmla="*/ 1083212 w 1336430"/>
              <a:gd name="connsiteY17" fmla="*/ 759656 h 1125416"/>
              <a:gd name="connsiteX18" fmla="*/ 1111347 w 1336430"/>
              <a:gd name="connsiteY18" fmla="*/ 717453 h 1125416"/>
              <a:gd name="connsiteX19" fmla="*/ 1125415 w 1336430"/>
              <a:gd name="connsiteY19" fmla="*/ 675249 h 1125416"/>
              <a:gd name="connsiteX20" fmla="*/ 1125415 w 1336430"/>
              <a:gd name="connsiteY20" fmla="*/ 365760 h 1125416"/>
              <a:gd name="connsiteX21" fmla="*/ 1153550 w 1336430"/>
              <a:gd name="connsiteY21" fmla="*/ 0 h 11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6430" h="1125416">
                <a:moveTo>
                  <a:pt x="1336430" y="14068"/>
                </a:moveTo>
                <a:lnTo>
                  <a:pt x="886264" y="14068"/>
                </a:lnTo>
                <a:cubicBezTo>
                  <a:pt x="797169" y="42203"/>
                  <a:pt x="706785" y="66544"/>
                  <a:pt x="618978" y="98474"/>
                </a:cubicBezTo>
                <a:cubicBezTo>
                  <a:pt x="603089" y="104252"/>
                  <a:pt x="576775" y="126609"/>
                  <a:pt x="576775" y="126609"/>
                </a:cubicBezTo>
                <a:cubicBezTo>
                  <a:pt x="482990" y="182880"/>
                  <a:pt x="385786" y="233809"/>
                  <a:pt x="295421" y="295422"/>
                </a:cubicBezTo>
                <a:cubicBezTo>
                  <a:pt x="281452" y="304946"/>
                  <a:pt x="267286" y="337625"/>
                  <a:pt x="267286" y="337625"/>
                </a:cubicBezTo>
                <a:cubicBezTo>
                  <a:pt x="123247" y="582492"/>
                  <a:pt x="192009" y="511381"/>
                  <a:pt x="112541" y="590843"/>
                </a:cubicBezTo>
                <a:lnTo>
                  <a:pt x="0" y="914400"/>
                </a:lnTo>
                <a:cubicBezTo>
                  <a:pt x="186873" y="1029400"/>
                  <a:pt x="182880" y="955364"/>
                  <a:pt x="182880" y="1041009"/>
                </a:cubicBezTo>
                <a:lnTo>
                  <a:pt x="436098" y="1041009"/>
                </a:lnTo>
                <a:lnTo>
                  <a:pt x="689317" y="1041009"/>
                </a:lnTo>
                <a:lnTo>
                  <a:pt x="801858" y="1125416"/>
                </a:lnTo>
                <a:lnTo>
                  <a:pt x="886264" y="1111348"/>
                </a:lnTo>
                <a:cubicBezTo>
                  <a:pt x="855854" y="989708"/>
                  <a:pt x="858129" y="1037475"/>
                  <a:pt x="858129" y="970671"/>
                </a:cubicBezTo>
                <a:cubicBezTo>
                  <a:pt x="872197" y="942536"/>
                  <a:pt x="879861" y="910148"/>
                  <a:pt x="900332" y="886265"/>
                </a:cubicBezTo>
                <a:cubicBezTo>
                  <a:pt x="909982" y="875006"/>
                  <a:pt x="929272" y="878829"/>
                  <a:pt x="942535" y="872197"/>
                </a:cubicBezTo>
                <a:cubicBezTo>
                  <a:pt x="948467" y="869231"/>
                  <a:pt x="951914" y="862818"/>
                  <a:pt x="956603" y="858129"/>
                </a:cubicBezTo>
                <a:cubicBezTo>
                  <a:pt x="1063038" y="766899"/>
                  <a:pt x="1016408" y="793057"/>
                  <a:pt x="1083212" y="759656"/>
                </a:cubicBezTo>
                <a:cubicBezTo>
                  <a:pt x="1092590" y="745588"/>
                  <a:pt x="1103786" y="732575"/>
                  <a:pt x="1111347" y="717453"/>
                </a:cubicBezTo>
                <a:cubicBezTo>
                  <a:pt x="1117979" y="704190"/>
                  <a:pt x="1125415" y="675249"/>
                  <a:pt x="1125415" y="675249"/>
                </a:cubicBezTo>
                <a:lnTo>
                  <a:pt x="1125415" y="365760"/>
                </a:lnTo>
                <a:lnTo>
                  <a:pt x="1153550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4000496" y="1357298"/>
            <a:ext cx="1285884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357818" y="71435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Ευρώπη βρίσκεται  στην εύκρατη ζώνη, ενώ ένα πολύ μικρό μέρος της, βρίσκεται στην πολική ζώνη.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285728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κριτήριο την γεωμορφολογία της , η Ευρώπη μπορεί να χωριστεί σε </a:t>
            </a:r>
            <a:r>
              <a:rPr lang="el-GR" sz="2000" u="sng" dirty="0" smtClean="0"/>
              <a:t>τρεις περιοχές</a:t>
            </a:r>
            <a:endParaRPr lang="en-US" sz="2000" u="sng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7643834" y="2357430"/>
            <a:ext cx="1643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2. </a:t>
            </a:r>
            <a:r>
              <a:rPr lang="el-GR" sz="1600" u="sng" dirty="0" smtClean="0"/>
              <a:t>Κεντρική και ανατολική Ευρώπη</a:t>
            </a:r>
            <a:r>
              <a:rPr lang="el-GR" sz="1600" dirty="0" smtClean="0"/>
              <a:t>, με τις απέραντες πεδιάδες, ειδικά η μεγάλη πεδιάδα της  Ρωσίας.</a:t>
            </a:r>
            <a:endParaRPr lang="en-US" sz="1600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3643306" y="6000768"/>
            <a:ext cx="550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3. </a:t>
            </a:r>
            <a:r>
              <a:rPr lang="el-GR" sz="1600" b="1" u="sng" dirty="0" smtClean="0"/>
              <a:t>Νότια Ευρώπη</a:t>
            </a:r>
            <a:r>
              <a:rPr lang="el-GR" sz="1600" dirty="0" smtClean="0"/>
              <a:t>, οροσειρές με μεγάλο υψόμετρο ( πολλά ψηλά βουνά)</a:t>
            </a:r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559529" cy="40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Ελεύθερη σχεδίαση"/>
          <p:cNvSpPr/>
          <p:nvPr/>
        </p:nvSpPr>
        <p:spPr>
          <a:xfrm>
            <a:off x="4862733" y="1899138"/>
            <a:ext cx="2304756" cy="2527496"/>
          </a:xfrm>
          <a:custGeom>
            <a:avLst/>
            <a:gdLst>
              <a:gd name="connsiteX0" fmla="*/ 4689 w 2304756"/>
              <a:gd name="connsiteY0" fmla="*/ 1688124 h 2527496"/>
              <a:gd name="connsiteX1" fmla="*/ 145365 w 2304756"/>
              <a:gd name="connsiteY1" fmla="*/ 2082019 h 2527496"/>
              <a:gd name="connsiteX2" fmla="*/ 482990 w 2304756"/>
              <a:gd name="connsiteY2" fmla="*/ 2447779 h 2527496"/>
              <a:gd name="connsiteX3" fmla="*/ 736209 w 2304756"/>
              <a:gd name="connsiteY3" fmla="*/ 2504050 h 2527496"/>
              <a:gd name="connsiteX4" fmla="*/ 1214510 w 2304756"/>
              <a:gd name="connsiteY4" fmla="*/ 2307102 h 2527496"/>
              <a:gd name="connsiteX5" fmla="*/ 1481796 w 2304756"/>
              <a:gd name="connsiteY5" fmla="*/ 2335237 h 2527496"/>
              <a:gd name="connsiteX6" fmla="*/ 2044504 w 2304756"/>
              <a:gd name="connsiteY6" fmla="*/ 2250831 h 2527496"/>
              <a:gd name="connsiteX7" fmla="*/ 2269587 w 2304756"/>
              <a:gd name="connsiteY7" fmla="*/ 1913207 h 2527496"/>
              <a:gd name="connsiteX8" fmla="*/ 2255519 w 2304756"/>
              <a:gd name="connsiteY8" fmla="*/ 1519311 h 2527496"/>
              <a:gd name="connsiteX9" fmla="*/ 2100775 w 2304756"/>
              <a:gd name="connsiteY9" fmla="*/ 1139484 h 2527496"/>
              <a:gd name="connsiteX10" fmla="*/ 1903827 w 2304756"/>
              <a:gd name="connsiteY10" fmla="*/ 801859 h 2527496"/>
              <a:gd name="connsiteX11" fmla="*/ 1735015 w 2304756"/>
              <a:gd name="connsiteY11" fmla="*/ 393896 h 2527496"/>
              <a:gd name="connsiteX12" fmla="*/ 1678744 w 2304756"/>
              <a:gd name="connsiteY12" fmla="*/ 267287 h 2527496"/>
              <a:gd name="connsiteX13" fmla="*/ 1411458 w 2304756"/>
              <a:gd name="connsiteY13" fmla="*/ 56271 h 2527496"/>
              <a:gd name="connsiteX14" fmla="*/ 1045698 w 2304756"/>
              <a:gd name="connsiteY14" fmla="*/ 56271 h 2527496"/>
              <a:gd name="connsiteX15" fmla="*/ 637735 w 2304756"/>
              <a:gd name="connsiteY15" fmla="*/ 393896 h 2527496"/>
              <a:gd name="connsiteX16" fmla="*/ 356381 w 2304756"/>
              <a:gd name="connsiteY16" fmla="*/ 661182 h 2527496"/>
              <a:gd name="connsiteX17" fmla="*/ 201636 w 2304756"/>
              <a:gd name="connsiteY17" fmla="*/ 1055077 h 2527496"/>
              <a:gd name="connsiteX18" fmla="*/ 173501 w 2304756"/>
              <a:gd name="connsiteY18" fmla="*/ 1294228 h 2527496"/>
              <a:gd name="connsiteX19" fmla="*/ 4689 w 2304756"/>
              <a:gd name="connsiteY19" fmla="*/ 1688124 h 252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4756" h="2527496">
                <a:moveTo>
                  <a:pt x="4689" y="1688124"/>
                </a:moveTo>
                <a:cubicBezTo>
                  <a:pt x="0" y="1819422"/>
                  <a:pt x="65648" y="1955410"/>
                  <a:pt x="145365" y="2082019"/>
                </a:cubicBezTo>
                <a:cubicBezTo>
                  <a:pt x="225082" y="2208628"/>
                  <a:pt x="384516" y="2377441"/>
                  <a:pt x="482990" y="2447779"/>
                </a:cubicBezTo>
                <a:cubicBezTo>
                  <a:pt x="581464" y="2518117"/>
                  <a:pt x="614289" y="2527496"/>
                  <a:pt x="736209" y="2504050"/>
                </a:cubicBezTo>
                <a:cubicBezTo>
                  <a:pt x="858129" y="2480604"/>
                  <a:pt x="1090246" y="2335237"/>
                  <a:pt x="1214510" y="2307102"/>
                </a:cubicBezTo>
                <a:cubicBezTo>
                  <a:pt x="1338774" y="2278967"/>
                  <a:pt x="1343464" y="2344615"/>
                  <a:pt x="1481796" y="2335237"/>
                </a:cubicBezTo>
                <a:cubicBezTo>
                  <a:pt x="1620128" y="2325859"/>
                  <a:pt x="1913206" y="2321169"/>
                  <a:pt x="2044504" y="2250831"/>
                </a:cubicBezTo>
                <a:cubicBezTo>
                  <a:pt x="2175802" y="2180493"/>
                  <a:pt x="2234418" y="2035127"/>
                  <a:pt x="2269587" y="1913207"/>
                </a:cubicBezTo>
                <a:cubicBezTo>
                  <a:pt x="2304756" y="1791287"/>
                  <a:pt x="2283654" y="1648265"/>
                  <a:pt x="2255519" y="1519311"/>
                </a:cubicBezTo>
                <a:cubicBezTo>
                  <a:pt x="2227384" y="1390357"/>
                  <a:pt x="2159390" y="1259059"/>
                  <a:pt x="2100775" y="1139484"/>
                </a:cubicBezTo>
                <a:cubicBezTo>
                  <a:pt x="2042160" y="1019909"/>
                  <a:pt x="1964787" y="926124"/>
                  <a:pt x="1903827" y="801859"/>
                </a:cubicBezTo>
                <a:cubicBezTo>
                  <a:pt x="1842867" y="677594"/>
                  <a:pt x="1772529" y="482991"/>
                  <a:pt x="1735015" y="393896"/>
                </a:cubicBezTo>
                <a:cubicBezTo>
                  <a:pt x="1697501" y="304801"/>
                  <a:pt x="1732670" y="323558"/>
                  <a:pt x="1678744" y="267287"/>
                </a:cubicBezTo>
                <a:cubicBezTo>
                  <a:pt x="1624818" y="211016"/>
                  <a:pt x="1516966" y="91440"/>
                  <a:pt x="1411458" y="56271"/>
                </a:cubicBezTo>
                <a:cubicBezTo>
                  <a:pt x="1305950" y="21102"/>
                  <a:pt x="1174652" y="0"/>
                  <a:pt x="1045698" y="56271"/>
                </a:cubicBezTo>
                <a:cubicBezTo>
                  <a:pt x="916744" y="112542"/>
                  <a:pt x="752621" y="293078"/>
                  <a:pt x="637735" y="393896"/>
                </a:cubicBezTo>
                <a:cubicBezTo>
                  <a:pt x="522849" y="494714"/>
                  <a:pt x="429064" y="550985"/>
                  <a:pt x="356381" y="661182"/>
                </a:cubicBezTo>
                <a:cubicBezTo>
                  <a:pt x="283698" y="771379"/>
                  <a:pt x="232116" y="949569"/>
                  <a:pt x="201636" y="1055077"/>
                </a:cubicBezTo>
                <a:cubicBezTo>
                  <a:pt x="171156" y="1160585"/>
                  <a:pt x="206326" y="1191065"/>
                  <a:pt x="173501" y="1294228"/>
                </a:cubicBezTo>
                <a:cubicBezTo>
                  <a:pt x="140677" y="1397391"/>
                  <a:pt x="9378" y="1556826"/>
                  <a:pt x="4689" y="1688124"/>
                </a:cubicBez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6143636" y="2643182"/>
            <a:ext cx="1500198" cy="500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2424333" y="4086664"/>
            <a:ext cx="4668129" cy="1472419"/>
          </a:xfrm>
          <a:custGeom>
            <a:avLst/>
            <a:gdLst>
              <a:gd name="connsiteX0" fmla="*/ 3976467 w 4668129"/>
              <a:gd name="connsiteY0" fmla="*/ 147711 h 1472419"/>
              <a:gd name="connsiteX1" fmla="*/ 4511039 w 4668129"/>
              <a:gd name="connsiteY1" fmla="*/ 232118 h 1472419"/>
              <a:gd name="connsiteX2" fmla="*/ 4581378 w 4668129"/>
              <a:gd name="connsiteY2" fmla="*/ 499404 h 1472419"/>
              <a:gd name="connsiteX3" fmla="*/ 3990535 w 4668129"/>
              <a:gd name="connsiteY3" fmla="*/ 597878 h 1472419"/>
              <a:gd name="connsiteX4" fmla="*/ 3216812 w 4668129"/>
              <a:gd name="connsiteY4" fmla="*/ 513471 h 1472419"/>
              <a:gd name="connsiteX5" fmla="*/ 3146473 w 4668129"/>
              <a:gd name="connsiteY5" fmla="*/ 738554 h 1472419"/>
              <a:gd name="connsiteX6" fmla="*/ 2921390 w 4668129"/>
              <a:gd name="connsiteY6" fmla="*/ 977705 h 1472419"/>
              <a:gd name="connsiteX7" fmla="*/ 2963593 w 4668129"/>
              <a:gd name="connsiteY7" fmla="*/ 1076179 h 1472419"/>
              <a:gd name="connsiteX8" fmla="*/ 3090202 w 4668129"/>
              <a:gd name="connsiteY8" fmla="*/ 1273127 h 1472419"/>
              <a:gd name="connsiteX9" fmla="*/ 3146473 w 4668129"/>
              <a:gd name="connsiteY9" fmla="*/ 1399736 h 1472419"/>
              <a:gd name="connsiteX10" fmla="*/ 2794781 w 4668129"/>
              <a:gd name="connsiteY10" fmla="*/ 1470074 h 1472419"/>
              <a:gd name="connsiteX11" fmla="*/ 2597833 w 4668129"/>
              <a:gd name="connsiteY11" fmla="*/ 1385668 h 1472419"/>
              <a:gd name="connsiteX12" fmla="*/ 2119532 w 4668129"/>
              <a:gd name="connsiteY12" fmla="*/ 1385668 h 1472419"/>
              <a:gd name="connsiteX13" fmla="*/ 1866313 w 4668129"/>
              <a:gd name="connsiteY13" fmla="*/ 1259059 h 1472419"/>
              <a:gd name="connsiteX14" fmla="*/ 1655298 w 4668129"/>
              <a:gd name="connsiteY14" fmla="*/ 1090247 h 1472419"/>
              <a:gd name="connsiteX15" fmla="*/ 1444282 w 4668129"/>
              <a:gd name="connsiteY15" fmla="*/ 991773 h 1472419"/>
              <a:gd name="connsiteX16" fmla="*/ 1219199 w 4668129"/>
              <a:gd name="connsiteY16" fmla="*/ 991773 h 1472419"/>
              <a:gd name="connsiteX17" fmla="*/ 839372 w 4668129"/>
              <a:gd name="connsiteY17" fmla="*/ 991773 h 1472419"/>
              <a:gd name="connsiteX18" fmla="*/ 642424 w 4668129"/>
              <a:gd name="connsiteY18" fmla="*/ 991773 h 1472419"/>
              <a:gd name="connsiteX19" fmla="*/ 304799 w 4668129"/>
              <a:gd name="connsiteY19" fmla="*/ 963638 h 1472419"/>
              <a:gd name="connsiteX20" fmla="*/ 150055 w 4668129"/>
              <a:gd name="connsiteY20" fmla="*/ 865164 h 1472419"/>
              <a:gd name="connsiteX21" fmla="*/ 93784 w 4668129"/>
              <a:gd name="connsiteY21" fmla="*/ 583810 h 1472419"/>
              <a:gd name="connsiteX22" fmla="*/ 51581 w 4668129"/>
              <a:gd name="connsiteY22" fmla="*/ 372794 h 1472419"/>
              <a:gd name="connsiteX23" fmla="*/ 403273 w 4668129"/>
              <a:gd name="connsiteY23" fmla="*/ 91441 h 1472419"/>
              <a:gd name="connsiteX24" fmla="*/ 937845 w 4668129"/>
              <a:gd name="connsiteY24" fmla="*/ 7034 h 1472419"/>
              <a:gd name="connsiteX25" fmla="*/ 1472418 w 4668129"/>
              <a:gd name="connsiteY25" fmla="*/ 133644 h 1472419"/>
              <a:gd name="connsiteX26" fmla="*/ 1922584 w 4668129"/>
              <a:gd name="connsiteY26" fmla="*/ 133644 h 1472419"/>
              <a:gd name="connsiteX27" fmla="*/ 2232073 w 4668129"/>
              <a:gd name="connsiteY27" fmla="*/ 175847 h 1472419"/>
              <a:gd name="connsiteX28" fmla="*/ 2682239 w 4668129"/>
              <a:gd name="connsiteY28" fmla="*/ 330591 h 1472419"/>
              <a:gd name="connsiteX29" fmla="*/ 3090202 w 4668129"/>
              <a:gd name="connsiteY29" fmla="*/ 358727 h 1472419"/>
              <a:gd name="connsiteX30" fmla="*/ 3470030 w 4668129"/>
              <a:gd name="connsiteY30" fmla="*/ 218050 h 1472419"/>
              <a:gd name="connsiteX31" fmla="*/ 3652910 w 4668129"/>
              <a:gd name="connsiteY31" fmla="*/ 189914 h 1472419"/>
              <a:gd name="connsiteX32" fmla="*/ 3892061 w 4668129"/>
              <a:gd name="connsiteY32" fmla="*/ 133644 h 14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68129" h="1472419">
                <a:moveTo>
                  <a:pt x="3976467" y="147711"/>
                </a:moveTo>
                <a:cubicBezTo>
                  <a:pt x="4193344" y="160607"/>
                  <a:pt x="4410221" y="173503"/>
                  <a:pt x="4511039" y="232118"/>
                </a:cubicBezTo>
                <a:cubicBezTo>
                  <a:pt x="4611857" y="290733"/>
                  <a:pt x="4668129" y="438444"/>
                  <a:pt x="4581378" y="499404"/>
                </a:cubicBezTo>
                <a:cubicBezTo>
                  <a:pt x="4494627" y="560364"/>
                  <a:pt x="4217963" y="595534"/>
                  <a:pt x="3990535" y="597878"/>
                </a:cubicBezTo>
                <a:cubicBezTo>
                  <a:pt x="3763107" y="600223"/>
                  <a:pt x="3357489" y="490025"/>
                  <a:pt x="3216812" y="513471"/>
                </a:cubicBezTo>
                <a:cubicBezTo>
                  <a:pt x="3076135" y="536917"/>
                  <a:pt x="3195710" y="661182"/>
                  <a:pt x="3146473" y="738554"/>
                </a:cubicBezTo>
                <a:cubicBezTo>
                  <a:pt x="3097236" y="815926"/>
                  <a:pt x="2951870" y="921434"/>
                  <a:pt x="2921390" y="977705"/>
                </a:cubicBezTo>
                <a:cubicBezTo>
                  <a:pt x="2890910" y="1033976"/>
                  <a:pt x="2935458" y="1026942"/>
                  <a:pt x="2963593" y="1076179"/>
                </a:cubicBezTo>
                <a:cubicBezTo>
                  <a:pt x="2991728" y="1125416"/>
                  <a:pt x="3059722" y="1219201"/>
                  <a:pt x="3090202" y="1273127"/>
                </a:cubicBezTo>
                <a:cubicBezTo>
                  <a:pt x="3120682" y="1327053"/>
                  <a:pt x="3195710" y="1366912"/>
                  <a:pt x="3146473" y="1399736"/>
                </a:cubicBezTo>
                <a:cubicBezTo>
                  <a:pt x="3097236" y="1432560"/>
                  <a:pt x="2886221" y="1472419"/>
                  <a:pt x="2794781" y="1470074"/>
                </a:cubicBezTo>
                <a:cubicBezTo>
                  <a:pt x="2703341" y="1467729"/>
                  <a:pt x="2710374" y="1399736"/>
                  <a:pt x="2597833" y="1385668"/>
                </a:cubicBezTo>
                <a:cubicBezTo>
                  <a:pt x="2485292" y="1371600"/>
                  <a:pt x="2241452" y="1406770"/>
                  <a:pt x="2119532" y="1385668"/>
                </a:cubicBezTo>
                <a:cubicBezTo>
                  <a:pt x="1997612" y="1364566"/>
                  <a:pt x="1943685" y="1308296"/>
                  <a:pt x="1866313" y="1259059"/>
                </a:cubicBezTo>
                <a:cubicBezTo>
                  <a:pt x="1788941" y="1209822"/>
                  <a:pt x="1725636" y="1134795"/>
                  <a:pt x="1655298" y="1090247"/>
                </a:cubicBezTo>
                <a:cubicBezTo>
                  <a:pt x="1584960" y="1045699"/>
                  <a:pt x="1516965" y="1008185"/>
                  <a:pt x="1444282" y="991773"/>
                </a:cubicBezTo>
                <a:cubicBezTo>
                  <a:pt x="1371599" y="975361"/>
                  <a:pt x="1219199" y="991773"/>
                  <a:pt x="1219199" y="991773"/>
                </a:cubicBezTo>
                <a:lnTo>
                  <a:pt x="839372" y="991773"/>
                </a:lnTo>
                <a:cubicBezTo>
                  <a:pt x="743243" y="991773"/>
                  <a:pt x="731520" y="996462"/>
                  <a:pt x="642424" y="991773"/>
                </a:cubicBezTo>
                <a:cubicBezTo>
                  <a:pt x="553329" y="987084"/>
                  <a:pt x="386860" y="984739"/>
                  <a:pt x="304799" y="963638"/>
                </a:cubicBezTo>
                <a:cubicBezTo>
                  <a:pt x="222738" y="942537"/>
                  <a:pt x="185224" y="928469"/>
                  <a:pt x="150055" y="865164"/>
                </a:cubicBezTo>
                <a:cubicBezTo>
                  <a:pt x="114886" y="801859"/>
                  <a:pt x="93784" y="583810"/>
                  <a:pt x="93784" y="583810"/>
                </a:cubicBezTo>
                <a:cubicBezTo>
                  <a:pt x="77372" y="501748"/>
                  <a:pt x="0" y="454855"/>
                  <a:pt x="51581" y="372794"/>
                </a:cubicBezTo>
                <a:cubicBezTo>
                  <a:pt x="103162" y="290733"/>
                  <a:pt x="255562" y="152401"/>
                  <a:pt x="403273" y="91441"/>
                </a:cubicBezTo>
                <a:cubicBezTo>
                  <a:pt x="550984" y="30481"/>
                  <a:pt x="759654" y="0"/>
                  <a:pt x="937845" y="7034"/>
                </a:cubicBezTo>
                <a:cubicBezTo>
                  <a:pt x="1116036" y="14068"/>
                  <a:pt x="1308295" y="112542"/>
                  <a:pt x="1472418" y="133644"/>
                </a:cubicBezTo>
                <a:cubicBezTo>
                  <a:pt x="1636541" y="154746"/>
                  <a:pt x="1795975" y="126610"/>
                  <a:pt x="1922584" y="133644"/>
                </a:cubicBezTo>
                <a:cubicBezTo>
                  <a:pt x="2049193" y="140678"/>
                  <a:pt x="2105464" y="143023"/>
                  <a:pt x="2232073" y="175847"/>
                </a:cubicBezTo>
                <a:cubicBezTo>
                  <a:pt x="2358682" y="208672"/>
                  <a:pt x="2539218" y="300111"/>
                  <a:pt x="2682239" y="330591"/>
                </a:cubicBezTo>
                <a:cubicBezTo>
                  <a:pt x="2825260" y="361071"/>
                  <a:pt x="2958904" y="377484"/>
                  <a:pt x="3090202" y="358727"/>
                </a:cubicBezTo>
                <a:cubicBezTo>
                  <a:pt x="3221500" y="339970"/>
                  <a:pt x="3376245" y="246185"/>
                  <a:pt x="3470030" y="218050"/>
                </a:cubicBezTo>
                <a:cubicBezTo>
                  <a:pt x="3563815" y="189915"/>
                  <a:pt x="3582572" y="203982"/>
                  <a:pt x="3652910" y="189914"/>
                </a:cubicBezTo>
                <a:cubicBezTo>
                  <a:pt x="3723248" y="175846"/>
                  <a:pt x="3807654" y="154745"/>
                  <a:pt x="3892061" y="133644"/>
                </a:cubicBezTo>
              </a:path>
            </a:pathLst>
          </a:custGeom>
          <a:ln w="25400">
            <a:solidFill>
              <a:srgbClr val="032F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3857620" y="5072074"/>
            <a:ext cx="1143008" cy="7143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Ελεύθερη σχεδίαση"/>
          <p:cNvSpPr/>
          <p:nvPr/>
        </p:nvSpPr>
        <p:spPr>
          <a:xfrm>
            <a:off x="2954215" y="1474763"/>
            <a:ext cx="2797127" cy="2893256"/>
          </a:xfrm>
          <a:custGeom>
            <a:avLst/>
            <a:gdLst>
              <a:gd name="connsiteX0" fmla="*/ 28136 w 2797127"/>
              <a:gd name="connsiteY0" fmla="*/ 2450123 h 2893256"/>
              <a:gd name="connsiteX1" fmla="*/ 337625 w 2797127"/>
              <a:gd name="connsiteY1" fmla="*/ 2745545 h 2893256"/>
              <a:gd name="connsiteX2" fmla="*/ 1139483 w 2797127"/>
              <a:gd name="connsiteY2" fmla="*/ 2675206 h 2893256"/>
              <a:gd name="connsiteX3" fmla="*/ 1688123 w 2797127"/>
              <a:gd name="connsiteY3" fmla="*/ 2801815 h 2893256"/>
              <a:gd name="connsiteX4" fmla="*/ 1969477 w 2797127"/>
              <a:gd name="connsiteY4" fmla="*/ 2787748 h 2893256"/>
              <a:gd name="connsiteX5" fmla="*/ 1983545 w 2797127"/>
              <a:gd name="connsiteY5" fmla="*/ 2168769 h 2893256"/>
              <a:gd name="connsiteX6" fmla="*/ 2039816 w 2797127"/>
              <a:gd name="connsiteY6" fmla="*/ 1563859 h 2893256"/>
              <a:gd name="connsiteX7" fmla="*/ 2166425 w 2797127"/>
              <a:gd name="connsiteY7" fmla="*/ 1141828 h 2893256"/>
              <a:gd name="connsiteX8" fmla="*/ 2504050 w 2797127"/>
              <a:gd name="connsiteY8" fmla="*/ 747932 h 2893256"/>
              <a:gd name="connsiteX9" fmla="*/ 2715065 w 2797127"/>
              <a:gd name="connsiteY9" fmla="*/ 325902 h 2893256"/>
              <a:gd name="connsiteX10" fmla="*/ 2011680 w 2797127"/>
              <a:gd name="connsiteY10" fmla="*/ 16412 h 2893256"/>
              <a:gd name="connsiteX11" fmla="*/ 928468 w 2797127"/>
              <a:gd name="connsiteY11" fmla="*/ 424375 h 2893256"/>
              <a:gd name="connsiteX12" fmla="*/ 1294228 w 2797127"/>
              <a:gd name="connsiteY12" fmla="*/ 930812 h 2893256"/>
              <a:gd name="connsiteX13" fmla="*/ 1139483 w 2797127"/>
              <a:gd name="connsiteY13" fmla="*/ 1423182 h 2893256"/>
              <a:gd name="connsiteX14" fmla="*/ 984739 w 2797127"/>
              <a:gd name="connsiteY14" fmla="*/ 1451317 h 2893256"/>
              <a:gd name="connsiteX15" fmla="*/ 464234 w 2797127"/>
              <a:gd name="connsiteY15" fmla="*/ 1324708 h 2893256"/>
              <a:gd name="connsiteX16" fmla="*/ 267287 w 2797127"/>
              <a:gd name="connsiteY16" fmla="*/ 1380979 h 2893256"/>
              <a:gd name="connsiteX17" fmla="*/ 56271 w 2797127"/>
              <a:gd name="connsiteY17" fmla="*/ 1676400 h 2893256"/>
              <a:gd name="connsiteX18" fmla="*/ 0 w 2797127"/>
              <a:gd name="connsiteY18" fmla="*/ 2084363 h 2893256"/>
              <a:gd name="connsiteX19" fmla="*/ 56271 w 2797127"/>
              <a:gd name="connsiteY19" fmla="*/ 2492326 h 28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97127" h="2893256">
                <a:moveTo>
                  <a:pt x="28136" y="2450123"/>
                </a:moveTo>
                <a:cubicBezTo>
                  <a:pt x="90268" y="2579077"/>
                  <a:pt x="152401" y="2708031"/>
                  <a:pt x="337625" y="2745545"/>
                </a:cubicBezTo>
                <a:cubicBezTo>
                  <a:pt x="522849" y="2783059"/>
                  <a:pt x="914400" y="2665828"/>
                  <a:pt x="1139483" y="2675206"/>
                </a:cubicBezTo>
                <a:cubicBezTo>
                  <a:pt x="1364566" y="2684584"/>
                  <a:pt x="1549791" y="2783058"/>
                  <a:pt x="1688123" y="2801815"/>
                </a:cubicBezTo>
                <a:cubicBezTo>
                  <a:pt x="1826455" y="2820572"/>
                  <a:pt x="1920240" y="2893256"/>
                  <a:pt x="1969477" y="2787748"/>
                </a:cubicBezTo>
                <a:cubicBezTo>
                  <a:pt x="2018714" y="2682240"/>
                  <a:pt x="1971822" y="2372750"/>
                  <a:pt x="1983545" y="2168769"/>
                </a:cubicBezTo>
                <a:cubicBezTo>
                  <a:pt x="1995268" y="1964788"/>
                  <a:pt x="2009336" y="1735016"/>
                  <a:pt x="2039816" y="1563859"/>
                </a:cubicBezTo>
                <a:cubicBezTo>
                  <a:pt x="2070296" y="1392702"/>
                  <a:pt x="2089053" y="1277816"/>
                  <a:pt x="2166425" y="1141828"/>
                </a:cubicBezTo>
                <a:cubicBezTo>
                  <a:pt x="2243797" y="1005840"/>
                  <a:pt x="2412610" y="883920"/>
                  <a:pt x="2504050" y="747932"/>
                </a:cubicBezTo>
                <a:cubicBezTo>
                  <a:pt x="2595490" y="611944"/>
                  <a:pt x="2797127" y="447822"/>
                  <a:pt x="2715065" y="325902"/>
                </a:cubicBezTo>
                <a:cubicBezTo>
                  <a:pt x="2633003" y="203982"/>
                  <a:pt x="2309446" y="0"/>
                  <a:pt x="2011680" y="16412"/>
                </a:cubicBezTo>
                <a:cubicBezTo>
                  <a:pt x="1713914" y="32824"/>
                  <a:pt x="1048043" y="271975"/>
                  <a:pt x="928468" y="424375"/>
                </a:cubicBezTo>
                <a:cubicBezTo>
                  <a:pt x="808893" y="576775"/>
                  <a:pt x="1259059" y="764344"/>
                  <a:pt x="1294228" y="930812"/>
                </a:cubicBezTo>
                <a:cubicBezTo>
                  <a:pt x="1329397" y="1097280"/>
                  <a:pt x="1191065" y="1336431"/>
                  <a:pt x="1139483" y="1423182"/>
                </a:cubicBezTo>
                <a:cubicBezTo>
                  <a:pt x="1087902" y="1509933"/>
                  <a:pt x="1097281" y="1467729"/>
                  <a:pt x="984739" y="1451317"/>
                </a:cubicBezTo>
                <a:cubicBezTo>
                  <a:pt x="872197" y="1434905"/>
                  <a:pt x="583809" y="1336431"/>
                  <a:pt x="464234" y="1324708"/>
                </a:cubicBezTo>
                <a:cubicBezTo>
                  <a:pt x="344659" y="1312985"/>
                  <a:pt x="335281" y="1322364"/>
                  <a:pt x="267287" y="1380979"/>
                </a:cubicBezTo>
                <a:cubicBezTo>
                  <a:pt x="199293" y="1439594"/>
                  <a:pt x="100819" y="1559169"/>
                  <a:pt x="56271" y="1676400"/>
                </a:cubicBezTo>
                <a:cubicBezTo>
                  <a:pt x="11723" y="1793631"/>
                  <a:pt x="0" y="1948375"/>
                  <a:pt x="0" y="2084363"/>
                </a:cubicBezTo>
                <a:cubicBezTo>
                  <a:pt x="0" y="2220351"/>
                  <a:pt x="28135" y="2356338"/>
                  <a:pt x="56271" y="2492326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1071540" y="3429000"/>
            <a:ext cx="3000395" cy="9286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" y="4500570"/>
            <a:ext cx="178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1. </a:t>
            </a:r>
            <a:r>
              <a:rPr lang="el-GR" sz="1600" u="sng" dirty="0" smtClean="0"/>
              <a:t>Βόρεια και κεντροδυτική  Ευρώπη</a:t>
            </a:r>
            <a:r>
              <a:rPr lang="el-GR" sz="1600" dirty="0" smtClean="0"/>
              <a:t>, με τις πεδιάδες και βουνά με χαμηλό ύψος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9" grpId="0" animBg="1"/>
      <p:bldP spid="12" grpId="0" animBg="1"/>
      <p:bldP spid="1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6215074" y="14285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Ρώσικη   πεδιάδα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44288"/>
            <a:ext cx="968807" cy="10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39682"/>
            <a:ext cx="7831153" cy="61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005431" y="1781127"/>
            <a:ext cx="2714643" cy="29535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Ελεύθερη σχεδίαση"/>
          <p:cNvSpPr/>
          <p:nvPr/>
        </p:nvSpPr>
        <p:spPr>
          <a:xfrm>
            <a:off x="4779745" y="1714487"/>
            <a:ext cx="3435593" cy="3614247"/>
          </a:xfrm>
          <a:custGeom>
            <a:avLst/>
            <a:gdLst>
              <a:gd name="connsiteX0" fmla="*/ 63304 w 2890911"/>
              <a:gd name="connsiteY0" fmla="*/ 457200 h 3024554"/>
              <a:gd name="connsiteX1" fmla="*/ 147711 w 2890911"/>
              <a:gd name="connsiteY1" fmla="*/ 429064 h 3024554"/>
              <a:gd name="connsiteX2" fmla="*/ 1329397 w 2890911"/>
              <a:gd name="connsiteY2" fmla="*/ 161778 h 3024554"/>
              <a:gd name="connsiteX3" fmla="*/ 1765495 w 2890911"/>
              <a:gd name="connsiteY3" fmla="*/ 119575 h 3024554"/>
              <a:gd name="connsiteX4" fmla="*/ 2103120 w 2890911"/>
              <a:gd name="connsiteY4" fmla="*/ 879231 h 3024554"/>
              <a:gd name="connsiteX5" fmla="*/ 2384474 w 2890911"/>
              <a:gd name="connsiteY5" fmla="*/ 1104314 h 3024554"/>
              <a:gd name="connsiteX6" fmla="*/ 2623624 w 2890911"/>
              <a:gd name="connsiteY6" fmla="*/ 1568547 h 3024554"/>
              <a:gd name="connsiteX7" fmla="*/ 2876843 w 2890911"/>
              <a:gd name="connsiteY7" fmla="*/ 2074984 h 3024554"/>
              <a:gd name="connsiteX8" fmla="*/ 2708031 w 2890911"/>
              <a:gd name="connsiteY8" fmla="*/ 2609557 h 3024554"/>
              <a:gd name="connsiteX9" fmla="*/ 2370406 w 2890911"/>
              <a:gd name="connsiteY9" fmla="*/ 2947181 h 3024554"/>
              <a:gd name="connsiteX10" fmla="*/ 1765495 w 2890911"/>
              <a:gd name="connsiteY10" fmla="*/ 3017520 h 3024554"/>
              <a:gd name="connsiteX11" fmla="*/ 1048043 w 2890911"/>
              <a:gd name="connsiteY11" fmla="*/ 2989384 h 3024554"/>
              <a:gd name="connsiteX12" fmla="*/ 583809 w 2890911"/>
              <a:gd name="connsiteY12" fmla="*/ 2834640 h 3024554"/>
              <a:gd name="connsiteX13" fmla="*/ 288388 w 2890911"/>
              <a:gd name="connsiteY13" fmla="*/ 2539218 h 3024554"/>
              <a:gd name="connsiteX14" fmla="*/ 77372 w 2890911"/>
              <a:gd name="connsiteY14" fmla="*/ 2131255 h 3024554"/>
              <a:gd name="connsiteX15" fmla="*/ 161778 w 2890911"/>
              <a:gd name="connsiteY15" fmla="*/ 1807698 h 3024554"/>
              <a:gd name="connsiteX16" fmla="*/ 77372 w 2890911"/>
              <a:gd name="connsiteY16" fmla="*/ 1470074 h 3024554"/>
              <a:gd name="connsiteX17" fmla="*/ 91440 w 2890911"/>
              <a:gd name="connsiteY17" fmla="*/ 1202787 h 3024554"/>
              <a:gd name="connsiteX18" fmla="*/ 246184 w 2890911"/>
              <a:gd name="connsiteY18" fmla="*/ 682283 h 3024554"/>
              <a:gd name="connsiteX19" fmla="*/ 246184 w 2890911"/>
              <a:gd name="connsiteY19" fmla="*/ 471267 h 3024554"/>
              <a:gd name="connsiteX20" fmla="*/ 344658 w 2890911"/>
              <a:gd name="connsiteY20" fmla="*/ 33059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0911" h="3024554">
                <a:moveTo>
                  <a:pt x="63304" y="457200"/>
                </a:moveTo>
                <a:cubicBezTo>
                  <a:pt x="0" y="467750"/>
                  <a:pt x="147711" y="429064"/>
                  <a:pt x="147711" y="429064"/>
                </a:cubicBezTo>
                <a:cubicBezTo>
                  <a:pt x="358726" y="379827"/>
                  <a:pt x="1059766" y="213359"/>
                  <a:pt x="1329397" y="161778"/>
                </a:cubicBezTo>
                <a:cubicBezTo>
                  <a:pt x="1599028" y="110197"/>
                  <a:pt x="1636541" y="0"/>
                  <a:pt x="1765495" y="119575"/>
                </a:cubicBezTo>
                <a:cubicBezTo>
                  <a:pt x="1894449" y="239150"/>
                  <a:pt x="1999957" y="715108"/>
                  <a:pt x="2103120" y="879231"/>
                </a:cubicBezTo>
                <a:cubicBezTo>
                  <a:pt x="2206283" y="1043354"/>
                  <a:pt x="2297723" y="989428"/>
                  <a:pt x="2384474" y="1104314"/>
                </a:cubicBezTo>
                <a:cubicBezTo>
                  <a:pt x="2471225" y="1219200"/>
                  <a:pt x="2541563" y="1406769"/>
                  <a:pt x="2623624" y="1568547"/>
                </a:cubicBezTo>
                <a:cubicBezTo>
                  <a:pt x="2705686" y="1730325"/>
                  <a:pt x="2862775" y="1901482"/>
                  <a:pt x="2876843" y="2074984"/>
                </a:cubicBezTo>
                <a:cubicBezTo>
                  <a:pt x="2890911" y="2248486"/>
                  <a:pt x="2792437" y="2464191"/>
                  <a:pt x="2708031" y="2609557"/>
                </a:cubicBezTo>
                <a:cubicBezTo>
                  <a:pt x="2623625" y="2754923"/>
                  <a:pt x="2527495" y="2879187"/>
                  <a:pt x="2370406" y="2947181"/>
                </a:cubicBezTo>
                <a:cubicBezTo>
                  <a:pt x="2213317" y="3015175"/>
                  <a:pt x="1985889" y="3010486"/>
                  <a:pt x="1765495" y="3017520"/>
                </a:cubicBezTo>
                <a:cubicBezTo>
                  <a:pt x="1545101" y="3024554"/>
                  <a:pt x="1244991" y="3019864"/>
                  <a:pt x="1048043" y="2989384"/>
                </a:cubicBezTo>
                <a:cubicBezTo>
                  <a:pt x="851095" y="2958904"/>
                  <a:pt x="710418" y="2909668"/>
                  <a:pt x="583809" y="2834640"/>
                </a:cubicBezTo>
                <a:cubicBezTo>
                  <a:pt x="457200" y="2759612"/>
                  <a:pt x="372794" y="2656449"/>
                  <a:pt x="288388" y="2539218"/>
                </a:cubicBezTo>
                <a:cubicBezTo>
                  <a:pt x="203982" y="2421987"/>
                  <a:pt x="98474" y="2253175"/>
                  <a:pt x="77372" y="2131255"/>
                </a:cubicBezTo>
                <a:cubicBezTo>
                  <a:pt x="56270" y="2009335"/>
                  <a:pt x="161778" y="1917895"/>
                  <a:pt x="161778" y="1807698"/>
                </a:cubicBezTo>
                <a:cubicBezTo>
                  <a:pt x="161778" y="1697501"/>
                  <a:pt x="89095" y="1570892"/>
                  <a:pt x="77372" y="1470074"/>
                </a:cubicBezTo>
                <a:cubicBezTo>
                  <a:pt x="65649" y="1369256"/>
                  <a:pt x="63305" y="1334085"/>
                  <a:pt x="91440" y="1202787"/>
                </a:cubicBezTo>
                <a:cubicBezTo>
                  <a:pt x="119575" y="1071489"/>
                  <a:pt x="220393" y="804203"/>
                  <a:pt x="246184" y="682283"/>
                </a:cubicBezTo>
                <a:cubicBezTo>
                  <a:pt x="271975" y="560363"/>
                  <a:pt x="229772" y="529882"/>
                  <a:pt x="246184" y="471267"/>
                </a:cubicBezTo>
                <a:cubicBezTo>
                  <a:pt x="262596" y="412652"/>
                  <a:pt x="303627" y="371621"/>
                  <a:pt x="344658" y="330591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 rot="1692652">
            <a:off x="4573391" y="3992279"/>
            <a:ext cx="370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Υψώματα </a:t>
            </a:r>
            <a:r>
              <a:rPr lang="el-GR" b="1" dirty="0" err="1" smtClean="0"/>
              <a:t>βαλτάι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2645"/>
            <a:ext cx="8358214" cy="627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285852" y="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Όρη (=βουνά) Ευρώπης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128586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Σε αυτό το σύνδεσμο υπάρχει βίντεο με τα βουνά της Ευρώπης: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4 - Ομάδα"/>
          <p:cNvGrpSpPr/>
          <p:nvPr/>
        </p:nvGrpSpPr>
        <p:grpSpPr>
          <a:xfrm>
            <a:off x="1285852" y="2285992"/>
            <a:ext cx="4357715" cy="1643073"/>
            <a:chOff x="164037" y="197027"/>
            <a:chExt cx="884468" cy="639991"/>
          </a:xfrm>
        </p:grpSpPr>
        <p:sp>
          <p:nvSpPr>
            <p:cNvPr id="6" name="5 - Ορθογώνιο"/>
            <p:cNvSpPr/>
            <p:nvPr/>
          </p:nvSpPr>
          <p:spPr>
            <a:xfrm>
              <a:off x="164037" y="595129"/>
              <a:ext cx="742308" cy="2418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- Ορθογώνιο"/>
            <p:cNvSpPr/>
            <p:nvPr/>
          </p:nvSpPr>
          <p:spPr>
            <a:xfrm>
              <a:off x="178536" y="197027"/>
              <a:ext cx="869969" cy="389560"/>
            </a:xfrm>
            <a:prstGeom prst="rect">
              <a:avLst/>
            </a:prstGeom>
            <a:solidFill>
              <a:schemeClr val="bg2"/>
            </a:solidFill>
            <a:effectLst>
              <a:innerShdw blurRad="114300">
                <a:prstClr val="black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r>
                <a:rPr lang="en-US" b="1" dirty="0" smtClean="0">
                  <a:hlinkClick r:id="rId2"/>
                </a:rPr>
                <a:t>https://www.youtube.com/watch?v=do_n0A7nseI</a:t>
              </a:r>
              <a:endParaRPr lang="el-GR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1571604" y="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Υδρογραφικό δίκτυο της Ευρώπης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1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654</Words>
  <PresentationFormat>Προβολή στην οθόνη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150</cp:revision>
  <dcterms:created xsi:type="dcterms:W3CDTF">2020-11-21T08:24:38Z</dcterms:created>
  <dcterms:modified xsi:type="dcterms:W3CDTF">2024-01-22T21:02:55Z</dcterms:modified>
</cp:coreProperties>
</file>