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351" r:id="rId5"/>
    <p:sldId id="349" r:id="rId6"/>
    <p:sldId id="350" r:id="rId7"/>
    <p:sldId id="281" r:id="rId8"/>
    <p:sldId id="348" r:id="rId9"/>
    <p:sldId id="299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5" r:id="rId23"/>
    <p:sldId id="337" r:id="rId24"/>
    <p:sldId id="333" r:id="rId25"/>
    <p:sldId id="334" r:id="rId26"/>
    <p:sldId id="336" r:id="rId27"/>
    <p:sldId id="339" r:id="rId28"/>
    <p:sldId id="340" r:id="rId29"/>
    <p:sldId id="342" r:id="rId30"/>
    <p:sldId id="341" r:id="rId31"/>
    <p:sldId id="352" r:id="rId32"/>
    <p:sldId id="344" r:id="rId33"/>
    <p:sldId id="346" r:id="rId34"/>
    <p:sldId id="347" r:id="rId35"/>
    <p:sldId id="353" r:id="rId36"/>
    <p:sldId id="345" r:id="rId37"/>
    <p:sldId id="355" r:id="rId38"/>
    <p:sldId id="354" r:id="rId39"/>
    <p:sldId id="312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F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Μαθήματα  12  - 13</a:t>
            </a:r>
            <a:br>
              <a:rPr lang="el-GR" smtClean="0"/>
            </a:br>
            <a:r>
              <a:rPr lang="el-GR" smtClean="0"/>
              <a:t>Οι θάλασσες της Ευρώπης</a:t>
            </a:r>
            <a:endParaRPr lang="en-US" dirty="0"/>
          </a:p>
        </p:txBody>
      </p:sp>
      <p:sp>
        <p:nvSpPr>
          <p:cNvPr id="10" name="9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214282" y="328612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Β΄ Γυμνασίου</a:t>
            </a: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1850579"/>
            <a:ext cx="6572264" cy="50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210970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Μαύρη θάλασσα (ή Εύξεινος πόντος)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87561"/>
            <a:ext cx="7273305" cy="577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 rot="21071827">
            <a:off x="4802412" y="4768860"/>
            <a:ext cx="166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Μαύρη θάλασσα</a:t>
            </a:r>
            <a:endParaRPr lang="en-US" sz="1600" b="1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4862945" y="4253345"/>
            <a:ext cx="1458767" cy="1025237"/>
          </a:xfrm>
          <a:custGeom>
            <a:avLst/>
            <a:gdLst>
              <a:gd name="connsiteX0" fmla="*/ 942110 w 1458767"/>
              <a:gd name="connsiteY0" fmla="*/ 0 h 1025237"/>
              <a:gd name="connsiteX1" fmla="*/ 817419 w 1458767"/>
              <a:gd name="connsiteY1" fmla="*/ 41564 h 1025237"/>
              <a:gd name="connsiteX2" fmla="*/ 775855 w 1458767"/>
              <a:gd name="connsiteY2" fmla="*/ 55419 h 1025237"/>
              <a:gd name="connsiteX3" fmla="*/ 678873 w 1458767"/>
              <a:gd name="connsiteY3" fmla="*/ 180110 h 1025237"/>
              <a:gd name="connsiteX4" fmla="*/ 651164 w 1458767"/>
              <a:gd name="connsiteY4" fmla="*/ 221673 h 1025237"/>
              <a:gd name="connsiteX5" fmla="*/ 637310 w 1458767"/>
              <a:gd name="connsiteY5" fmla="*/ 263237 h 1025237"/>
              <a:gd name="connsiteX6" fmla="*/ 651164 w 1458767"/>
              <a:gd name="connsiteY6" fmla="*/ 304800 h 1025237"/>
              <a:gd name="connsiteX7" fmla="*/ 692728 w 1458767"/>
              <a:gd name="connsiteY7" fmla="*/ 318655 h 1025237"/>
              <a:gd name="connsiteX8" fmla="*/ 803564 w 1458767"/>
              <a:gd name="connsiteY8" fmla="*/ 332510 h 1025237"/>
              <a:gd name="connsiteX9" fmla="*/ 775855 w 1458767"/>
              <a:gd name="connsiteY9" fmla="*/ 374073 h 1025237"/>
              <a:gd name="connsiteX10" fmla="*/ 678873 w 1458767"/>
              <a:gd name="connsiteY10" fmla="*/ 415637 h 1025237"/>
              <a:gd name="connsiteX11" fmla="*/ 637310 w 1458767"/>
              <a:gd name="connsiteY11" fmla="*/ 429491 h 1025237"/>
              <a:gd name="connsiteX12" fmla="*/ 609600 w 1458767"/>
              <a:gd name="connsiteY12" fmla="*/ 457200 h 1025237"/>
              <a:gd name="connsiteX13" fmla="*/ 526473 w 1458767"/>
              <a:gd name="connsiteY13" fmla="*/ 484910 h 1025237"/>
              <a:gd name="connsiteX14" fmla="*/ 498764 w 1458767"/>
              <a:gd name="connsiteY14" fmla="*/ 457200 h 1025237"/>
              <a:gd name="connsiteX15" fmla="*/ 457200 w 1458767"/>
              <a:gd name="connsiteY15" fmla="*/ 443346 h 1025237"/>
              <a:gd name="connsiteX16" fmla="*/ 415637 w 1458767"/>
              <a:gd name="connsiteY16" fmla="*/ 415637 h 1025237"/>
              <a:gd name="connsiteX17" fmla="*/ 401782 w 1458767"/>
              <a:gd name="connsiteY17" fmla="*/ 318655 h 1025237"/>
              <a:gd name="connsiteX18" fmla="*/ 360219 w 1458767"/>
              <a:gd name="connsiteY18" fmla="*/ 304800 h 1025237"/>
              <a:gd name="connsiteX19" fmla="*/ 263237 w 1458767"/>
              <a:gd name="connsiteY19" fmla="*/ 318655 h 1025237"/>
              <a:gd name="connsiteX20" fmla="*/ 207819 w 1458767"/>
              <a:gd name="connsiteY20" fmla="*/ 401782 h 1025237"/>
              <a:gd name="connsiteX21" fmla="*/ 180110 w 1458767"/>
              <a:gd name="connsiteY21" fmla="*/ 443346 h 1025237"/>
              <a:gd name="connsiteX22" fmla="*/ 152400 w 1458767"/>
              <a:gd name="connsiteY22" fmla="*/ 471055 h 1025237"/>
              <a:gd name="connsiteX23" fmla="*/ 110837 w 1458767"/>
              <a:gd name="connsiteY23" fmla="*/ 554182 h 1025237"/>
              <a:gd name="connsiteX24" fmla="*/ 83128 w 1458767"/>
              <a:gd name="connsiteY24" fmla="*/ 651164 h 1025237"/>
              <a:gd name="connsiteX25" fmla="*/ 69273 w 1458767"/>
              <a:gd name="connsiteY25" fmla="*/ 692728 h 1025237"/>
              <a:gd name="connsiteX26" fmla="*/ 27710 w 1458767"/>
              <a:gd name="connsiteY26" fmla="*/ 720437 h 1025237"/>
              <a:gd name="connsiteX27" fmla="*/ 0 w 1458767"/>
              <a:gd name="connsiteY27" fmla="*/ 817419 h 1025237"/>
              <a:gd name="connsiteX28" fmla="*/ 13855 w 1458767"/>
              <a:gd name="connsiteY28" fmla="*/ 914400 h 1025237"/>
              <a:gd name="connsiteX29" fmla="*/ 41564 w 1458767"/>
              <a:gd name="connsiteY29" fmla="*/ 942110 h 1025237"/>
              <a:gd name="connsiteX30" fmla="*/ 69273 w 1458767"/>
              <a:gd name="connsiteY30" fmla="*/ 983673 h 1025237"/>
              <a:gd name="connsiteX31" fmla="*/ 110837 w 1458767"/>
              <a:gd name="connsiteY31" fmla="*/ 997528 h 1025237"/>
              <a:gd name="connsiteX32" fmla="*/ 152400 w 1458767"/>
              <a:gd name="connsiteY32" fmla="*/ 1025237 h 1025237"/>
              <a:gd name="connsiteX33" fmla="*/ 360219 w 1458767"/>
              <a:gd name="connsiteY33" fmla="*/ 983673 h 1025237"/>
              <a:gd name="connsiteX34" fmla="*/ 401782 w 1458767"/>
              <a:gd name="connsiteY34" fmla="*/ 955964 h 1025237"/>
              <a:gd name="connsiteX35" fmla="*/ 429491 w 1458767"/>
              <a:gd name="connsiteY35" fmla="*/ 914400 h 1025237"/>
              <a:gd name="connsiteX36" fmla="*/ 512619 w 1458767"/>
              <a:gd name="connsiteY36" fmla="*/ 886691 h 1025237"/>
              <a:gd name="connsiteX37" fmla="*/ 554182 w 1458767"/>
              <a:gd name="connsiteY37" fmla="*/ 845128 h 1025237"/>
              <a:gd name="connsiteX38" fmla="*/ 637310 w 1458767"/>
              <a:gd name="connsiteY38" fmla="*/ 817419 h 1025237"/>
              <a:gd name="connsiteX39" fmla="*/ 969819 w 1458767"/>
              <a:gd name="connsiteY39" fmla="*/ 845128 h 1025237"/>
              <a:gd name="connsiteX40" fmla="*/ 1011382 w 1458767"/>
              <a:gd name="connsiteY40" fmla="*/ 858982 h 1025237"/>
              <a:gd name="connsiteX41" fmla="*/ 1260764 w 1458767"/>
              <a:gd name="connsiteY41" fmla="*/ 817419 h 1025237"/>
              <a:gd name="connsiteX42" fmla="*/ 1302328 w 1458767"/>
              <a:gd name="connsiteY42" fmla="*/ 803564 h 1025237"/>
              <a:gd name="connsiteX43" fmla="*/ 1343891 w 1458767"/>
              <a:gd name="connsiteY43" fmla="*/ 775855 h 1025237"/>
              <a:gd name="connsiteX44" fmla="*/ 1427019 w 1458767"/>
              <a:gd name="connsiteY44" fmla="*/ 748146 h 1025237"/>
              <a:gd name="connsiteX45" fmla="*/ 1454728 w 1458767"/>
              <a:gd name="connsiteY45" fmla="*/ 706582 h 1025237"/>
              <a:gd name="connsiteX46" fmla="*/ 1413164 w 1458767"/>
              <a:gd name="connsiteY46" fmla="*/ 692728 h 1025237"/>
              <a:gd name="connsiteX47" fmla="*/ 1371600 w 1458767"/>
              <a:gd name="connsiteY47" fmla="*/ 665019 h 1025237"/>
              <a:gd name="connsiteX48" fmla="*/ 1316182 w 1458767"/>
              <a:gd name="connsiteY48" fmla="*/ 595746 h 1025237"/>
              <a:gd name="connsiteX49" fmla="*/ 1302328 w 1458767"/>
              <a:gd name="connsiteY49" fmla="*/ 554182 h 1025237"/>
              <a:gd name="connsiteX50" fmla="*/ 1219200 w 1458767"/>
              <a:gd name="connsiteY50" fmla="*/ 498764 h 1025237"/>
              <a:gd name="connsiteX51" fmla="*/ 1177637 w 1458767"/>
              <a:gd name="connsiteY51" fmla="*/ 471055 h 1025237"/>
              <a:gd name="connsiteX52" fmla="*/ 1052946 w 1458767"/>
              <a:gd name="connsiteY52" fmla="*/ 429491 h 1025237"/>
              <a:gd name="connsiteX53" fmla="*/ 969819 w 1458767"/>
              <a:gd name="connsiteY53" fmla="*/ 401782 h 1025237"/>
              <a:gd name="connsiteX54" fmla="*/ 928255 w 1458767"/>
              <a:gd name="connsiteY54" fmla="*/ 374073 h 1025237"/>
              <a:gd name="connsiteX55" fmla="*/ 886691 w 1458767"/>
              <a:gd name="connsiteY55" fmla="*/ 290946 h 1025237"/>
              <a:gd name="connsiteX56" fmla="*/ 928255 w 1458767"/>
              <a:gd name="connsiteY56" fmla="*/ 207819 h 1025237"/>
              <a:gd name="connsiteX57" fmla="*/ 942110 w 1458767"/>
              <a:gd name="connsiteY57" fmla="*/ 166255 h 1025237"/>
              <a:gd name="connsiteX58" fmla="*/ 900546 w 1458767"/>
              <a:gd name="connsiteY58" fmla="*/ 41564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58767" h="1025237">
                <a:moveTo>
                  <a:pt x="942110" y="0"/>
                </a:moveTo>
                <a:lnTo>
                  <a:pt x="817419" y="41564"/>
                </a:lnTo>
                <a:lnTo>
                  <a:pt x="775855" y="55419"/>
                </a:lnTo>
                <a:cubicBezTo>
                  <a:pt x="710741" y="120531"/>
                  <a:pt x="745161" y="80678"/>
                  <a:pt x="678873" y="180110"/>
                </a:cubicBezTo>
                <a:lnTo>
                  <a:pt x="651164" y="221673"/>
                </a:lnTo>
                <a:cubicBezTo>
                  <a:pt x="646546" y="235528"/>
                  <a:pt x="637310" y="248633"/>
                  <a:pt x="637310" y="263237"/>
                </a:cubicBezTo>
                <a:cubicBezTo>
                  <a:pt x="637310" y="277841"/>
                  <a:pt x="640838" y="294474"/>
                  <a:pt x="651164" y="304800"/>
                </a:cubicBezTo>
                <a:cubicBezTo>
                  <a:pt x="661491" y="315127"/>
                  <a:pt x="678359" y="316042"/>
                  <a:pt x="692728" y="318655"/>
                </a:cubicBezTo>
                <a:cubicBezTo>
                  <a:pt x="729360" y="325316"/>
                  <a:pt x="766619" y="327892"/>
                  <a:pt x="803564" y="332510"/>
                </a:cubicBezTo>
                <a:cubicBezTo>
                  <a:pt x="794328" y="346364"/>
                  <a:pt x="787629" y="362299"/>
                  <a:pt x="775855" y="374073"/>
                </a:cubicBezTo>
                <a:cubicBezTo>
                  <a:pt x="742109" y="407818"/>
                  <a:pt x="723387" y="402919"/>
                  <a:pt x="678873" y="415637"/>
                </a:cubicBezTo>
                <a:cubicBezTo>
                  <a:pt x="664831" y="419649"/>
                  <a:pt x="651164" y="424873"/>
                  <a:pt x="637310" y="429491"/>
                </a:cubicBezTo>
                <a:cubicBezTo>
                  <a:pt x="628073" y="438727"/>
                  <a:pt x="621283" y="451358"/>
                  <a:pt x="609600" y="457200"/>
                </a:cubicBezTo>
                <a:cubicBezTo>
                  <a:pt x="583476" y="470262"/>
                  <a:pt x="526473" y="484910"/>
                  <a:pt x="526473" y="484910"/>
                </a:cubicBezTo>
                <a:cubicBezTo>
                  <a:pt x="517237" y="475673"/>
                  <a:pt x="509965" y="463921"/>
                  <a:pt x="498764" y="457200"/>
                </a:cubicBezTo>
                <a:cubicBezTo>
                  <a:pt x="486241" y="449686"/>
                  <a:pt x="470262" y="449877"/>
                  <a:pt x="457200" y="443346"/>
                </a:cubicBezTo>
                <a:cubicBezTo>
                  <a:pt x="442307" y="435900"/>
                  <a:pt x="429491" y="424873"/>
                  <a:pt x="415637" y="415637"/>
                </a:cubicBezTo>
                <a:cubicBezTo>
                  <a:pt x="411019" y="383310"/>
                  <a:pt x="416386" y="347863"/>
                  <a:pt x="401782" y="318655"/>
                </a:cubicBezTo>
                <a:cubicBezTo>
                  <a:pt x="395251" y="305593"/>
                  <a:pt x="374823" y="304800"/>
                  <a:pt x="360219" y="304800"/>
                </a:cubicBezTo>
                <a:cubicBezTo>
                  <a:pt x="327563" y="304800"/>
                  <a:pt x="295564" y="314037"/>
                  <a:pt x="263237" y="318655"/>
                </a:cubicBezTo>
                <a:lnTo>
                  <a:pt x="207819" y="401782"/>
                </a:lnTo>
                <a:cubicBezTo>
                  <a:pt x="198583" y="415637"/>
                  <a:pt x="191884" y="431572"/>
                  <a:pt x="180110" y="443346"/>
                </a:cubicBezTo>
                <a:lnTo>
                  <a:pt x="152400" y="471055"/>
                </a:lnTo>
                <a:cubicBezTo>
                  <a:pt x="117580" y="575521"/>
                  <a:pt x="164549" y="446760"/>
                  <a:pt x="110837" y="554182"/>
                </a:cubicBezTo>
                <a:cubicBezTo>
                  <a:pt x="99762" y="576332"/>
                  <a:pt x="89048" y="630443"/>
                  <a:pt x="83128" y="651164"/>
                </a:cubicBezTo>
                <a:cubicBezTo>
                  <a:pt x="79116" y="665206"/>
                  <a:pt x="78396" y="681324"/>
                  <a:pt x="69273" y="692728"/>
                </a:cubicBezTo>
                <a:cubicBezTo>
                  <a:pt x="58871" y="705730"/>
                  <a:pt x="41564" y="711201"/>
                  <a:pt x="27710" y="720437"/>
                </a:cubicBezTo>
                <a:cubicBezTo>
                  <a:pt x="21176" y="740039"/>
                  <a:pt x="0" y="800021"/>
                  <a:pt x="0" y="817419"/>
                </a:cubicBezTo>
                <a:cubicBezTo>
                  <a:pt x="0" y="850074"/>
                  <a:pt x="3528" y="883421"/>
                  <a:pt x="13855" y="914400"/>
                </a:cubicBezTo>
                <a:cubicBezTo>
                  <a:pt x="17986" y="926792"/>
                  <a:pt x="33404" y="931910"/>
                  <a:pt x="41564" y="942110"/>
                </a:cubicBezTo>
                <a:cubicBezTo>
                  <a:pt x="51966" y="955112"/>
                  <a:pt x="56271" y="973271"/>
                  <a:pt x="69273" y="983673"/>
                </a:cubicBezTo>
                <a:cubicBezTo>
                  <a:pt x="80677" y="992796"/>
                  <a:pt x="97775" y="990997"/>
                  <a:pt x="110837" y="997528"/>
                </a:cubicBezTo>
                <a:cubicBezTo>
                  <a:pt x="125730" y="1004975"/>
                  <a:pt x="138546" y="1016001"/>
                  <a:pt x="152400" y="1025237"/>
                </a:cubicBezTo>
                <a:cubicBezTo>
                  <a:pt x="200623" y="1019879"/>
                  <a:pt x="311100" y="1016419"/>
                  <a:pt x="360219" y="983673"/>
                </a:cubicBezTo>
                <a:lnTo>
                  <a:pt x="401782" y="955964"/>
                </a:lnTo>
                <a:cubicBezTo>
                  <a:pt x="411018" y="942109"/>
                  <a:pt x="415371" y="923225"/>
                  <a:pt x="429491" y="914400"/>
                </a:cubicBezTo>
                <a:cubicBezTo>
                  <a:pt x="454259" y="898920"/>
                  <a:pt x="512619" y="886691"/>
                  <a:pt x="512619" y="886691"/>
                </a:cubicBezTo>
                <a:cubicBezTo>
                  <a:pt x="526473" y="872837"/>
                  <a:pt x="537055" y="854643"/>
                  <a:pt x="554182" y="845128"/>
                </a:cubicBezTo>
                <a:cubicBezTo>
                  <a:pt x="579715" y="830943"/>
                  <a:pt x="637310" y="817419"/>
                  <a:pt x="637310" y="817419"/>
                </a:cubicBezTo>
                <a:cubicBezTo>
                  <a:pt x="735023" y="823167"/>
                  <a:pt x="865743" y="824313"/>
                  <a:pt x="969819" y="845128"/>
                </a:cubicBezTo>
                <a:cubicBezTo>
                  <a:pt x="984139" y="847992"/>
                  <a:pt x="997528" y="854364"/>
                  <a:pt x="1011382" y="858982"/>
                </a:cubicBezTo>
                <a:cubicBezTo>
                  <a:pt x="1206741" y="842703"/>
                  <a:pt x="1124882" y="862713"/>
                  <a:pt x="1260764" y="817419"/>
                </a:cubicBezTo>
                <a:cubicBezTo>
                  <a:pt x="1274619" y="812801"/>
                  <a:pt x="1290177" y="811665"/>
                  <a:pt x="1302328" y="803564"/>
                </a:cubicBezTo>
                <a:cubicBezTo>
                  <a:pt x="1316182" y="794328"/>
                  <a:pt x="1328675" y="782618"/>
                  <a:pt x="1343891" y="775855"/>
                </a:cubicBezTo>
                <a:cubicBezTo>
                  <a:pt x="1370582" y="763992"/>
                  <a:pt x="1427019" y="748146"/>
                  <a:pt x="1427019" y="748146"/>
                </a:cubicBezTo>
                <a:cubicBezTo>
                  <a:pt x="1436255" y="734291"/>
                  <a:pt x="1458767" y="722736"/>
                  <a:pt x="1454728" y="706582"/>
                </a:cubicBezTo>
                <a:cubicBezTo>
                  <a:pt x="1451186" y="692414"/>
                  <a:pt x="1426226" y="699259"/>
                  <a:pt x="1413164" y="692728"/>
                </a:cubicBezTo>
                <a:cubicBezTo>
                  <a:pt x="1398271" y="685282"/>
                  <a:pt x="1385455" y="674255"/>
                  <a:pt x="1371600" y="665019"/>
                </a:cubicBezTo>
                <a:cubicBezTo>
                  <a:pt x="1336778" y="560547"/>
                  <a:pt x="1387802" y="685271"/>
                  <a:pt x="1316182" y="595746"/>
                </a:cubicBezTo>
                <a:cubicBezTo>
                  <a:pt x="1307059" y="584342"/>
                  <a:pt x="1312655" y="564509"/>
                  <a:pt x="1302328" y="554182"/>
                </a:cubicBezTo>
                <a:cubicBezTo>
                  <a:pt x="1278780" y="530634"/>
                  <a:pt x="1246909" y="517237"/>
                  <a:pt x="1219200" y="498764"/>
                </a:cubicBezTo>
                <a:cubicBezTo>
                  <a:pt x="1205346" y="489528"/>
                  <a:pt x="1193433" y="476320"/>
                  <a:pt x="1177637" y="471055"/>
                </a:cubicBezTo>
                <a:lnTo>
                  <a:pt x="1052946" y="429491"/>
                </a:lnTo>
                <a:cubicBezTo>
                  <a:pt x="1052941" y="429489"/>
                  <a:pt x="969824" y="401786"/>
                  <a:pt x="969819" y="401782"/>
                </a:cubicBezTo>
                <a:lnTo>
                  <a:pt x="928255" y="374073"/>
                </a:lnTo>
                <a:cubicBezTo>
                  <a:pt x="914245" y="353059"/>
                  <a:pt x="886691" y="319626"/>
                  <a:pt x="886691" y="290946"/>
                </a:cubicBezTo>
                <a:cubicBezTo>
                  <a:pt x="886691" y="256122"/>
                  <a:pt x="914245" y="235838"/>
                  <a:pt x="928255" y="207819"/>
                </a:cubicBezTo>
                <a:cubicBezTo>
                  <a:pt x="934786" y="194757"/>
                  <a:pt x="937492" y="180110"/>
                  <a:pt x="942110" y="166255"/>
                </a:cubicBezTo>
                <a:cubicBezTo>
                  <a:pt x="927235" y="32384"/>
                  <a:pt x="970074" y="41564"/>
                  <a:pt x="900546" y="4156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Βαλτική θάλασσα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18019589">
            <a:off x="3081360" y="2652731"/>
            <a:ext cx="1706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Βαλτική θάλασσα</a:t>
            </a:r>
            <a:endParaRPr lang="en-US" sz="1600" b="1" dirty="0" smtClean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3255818" y="1948873"/>
            <a:ext cx="1468582" cy="1584036"/>
          </a:xfrm>
          <a:custGeom>
            <a:avLst/>
            <a:gdLst>
              <a:gd name="connsiteX0" fmla="*/ 969818 w 1468582"/>
              <a:gd name="connsiteY0" fmla="*/ 4618 h 1584036"/>
              <a:gd name="connsiteX1" fmla="*/ 928255 w 1468582"/>
              <a:gd name="connsiteY1" fmla="*/ 18472 h 1584036"/>
              <a:gd name="connsiteX2" fmla="*/ 886691 w 1468582"/>
              <a:gd name="connsiteY2" fmla="*/ 101600 h 1584036"/>
              <a:gd name="connsiteX3" fmla="*/ 858982 w 1468582"/>
              <a:gd name="connsiteY3" fmla="*/ 184727 h 1584036"/>
              <a:gd name="connsiteX4" fmla="*/ 845127 w 1468582"/>
              <a:gd name="connsiteY4" fmla="*/ 226291 h 1584036"/>
              <a:gd name="connsiteX5" fmla="*/ 831273 w 1468582"/>
              <a:gd name="connsiteY5" fmla="*/ 267854 h 1584036"/>
              <a:gd name="connsiteX6" fmla="*/ 748146 w 1468582"/>
              <a:gd name="connsiteY6" fmla="*/ 323272 h 1584036"/>
              <a:gd name="connsiteX7" fmla="*/ 720437 w 1468582"/>
              <a:gd name="connsiteY7" fmla="*/ 350982 h 1584036"/>
              <a:gd name="connsiteX8" fmla="*/ 637309 w 1468582"/>
              <a:gd name="connsiteY8" fmla="*/ 378691 h 1584036"/>
              <a:gd name="connsiteX9" fmla="*/ 554182 w 1468582"/>
              <a:gd name="connsiteY9" fmla="*/ 434109 h 1584036"/>
              <a:gd name="connsiteX10" fmla="*/ 526473 w 1468582"/>
              <a:gd name="connsiteY10" fmla="*/ 475672 h 1584036"/>
              <a:gd name="connsiteX11" fmla="*/ 526473 w 1468582"/>
              <a:gd name="connsiteY11" fmla="*/ 655782 h 1584036"/>
              <a:gd name="connsiteX12" fmla="*/ 554182 w 1468582"/>
              <a:gd name="connsiteY12" fmla="*/ 697345 h 1584036"/>
              <a:gd name="connsiteX13" fmla="*/ 609600 w 1468582"/>
              <a:gd name="connsiteY13" fmla="*/ 766618 h 1584036"/>
              <a:gd name="connsiteX14" fmla="*/ 665018 w 1468582"/>
              <a:gd name="connsiteY14" fmla="*/ 849745 h 1584036"/>
              <a:gd name="connsiteX15" fmla="*/ 623455 w 1468582"/>
              <a:gd name="connsiteY15" fmla="*/ 932872 h 1584036"/>
              <a:gd name="connsiteX16" fmla="*/ 540327 w 1468582"/>
              <a:gd name="connsiteY16" fmla="*/ 960582 h 1584036"/>
              <a:gd name="connsiteX17" fmla="*/ 498764 w 1468582"/>
              <a:gd name="connsiteY17" fmla="*/ 988291 h 1584036"/>
              <a:gd name="connsiteX18" fmla="*/ 471055 w 1468582"/>
              <a:gd name="connsiteY18" fmla="*/ 1029854 h 1584036"/>
              <a:gd name="connsiteX19" fmla="*/ 429491 w 1468582"/>
              <a:gd name="connsiteY19" fmla="*/ 1112982 h 1584036"/>
              <a:gd name="connsiteX20" fmla="*/ 401782 w 1468582"/>
              <a:gd name="connsiteY20" fmla="*/ 1196109 h 1584036"/>
              <a:gd name="connsiteX21" fmla="*/ 387927 w 1468582"/>
              <a:gd name="connsiteY21" fmla="*/ 1265382 h 1584036"/>
              <a:gd name="connsiteX22" fmla="*/ 277091 w 1468582"/>
              <a:gd name="connsiteY22" fmla="*/ 1362363 h 1584036"/>
              <a:gd name="connsiteX23" fmla="*/ 235527 w 1468582"/>
              <a:gd name="connsiteY23" fmla="*/ 1376218 h 1584036"/>
              <a:gd name="connsiteX24" fmla="*/ 193964 w 1468582"/>
              <a:gd name="connsiteY24" fmla="*/ 1403927 h 1584036"/>
              <a:gd name="connsiteX25" fmla="*/ 110837 w 1468582"/>
              <a:gd name="connsiteY25" fmla="*/ 1431636 h 1584036"/>
              <a:gd name="connsiteX26" fmla="*/ 0 w 1468582"/>
              <a:gd name="connsiteY26" fmla="*/ 1459345 h 1584036"/>
              <a:gd name="connsiteX27" fmla="*/ 41564 w 1468582"/>
              <a:gd name="connsiteY27" fmla="*/ 1487054 h 1584036"/>
              <a:gd name="connsiteX28" fmla="*/ 83127 w 1468582"/>
              <a:gd name="connsiteY28" fmla="*/ 1500909 h 1584036"/>
              <a:gd name="connsiteX29" fmla="*/ 110837 w 1468582"/>
              <a:gd name="connsiteY29" fmla="*/ 1528618 h 1584036"/>
              <a:gd name="connsiteX30" fmla="*/ 138546 w 1468582"/>
              <a:gd name="connsiteY30" fmla="*/ 1570182 h 1584036"/>
              <a:gd name="connsiteX31" fmla="*/ 221673 w 1468582"/>
              <a:gd name="connsiteY31" fmla="*/ 1584036 h 1584036"/>
              <a:gd name="connsiteX32" fmla="*/ 387927 w 1468582"/>
              <a:gd name="connsiteY32" fmla="*/ 1556327 h 1584036"/>
              <a:gd name="connsiteX33" fmla="*/ 457200 w 1468582"/>
              <a:gd name="connsiteY33" fmla="*/ 1514763 h 1584036"/>
              <a:gd name="connsiteX34" fmla="*/ 554182 w 1468582"/>
              <a:gd name="connsiteY34" fmla="*/ 1528618 h 1584036"/>
              <a:gd name="connsiteX35" fmla="*/ 595746 w 1468582"/>
              <a:gd name="connsiteY35" fmla="*/ 1542472 h 1584036"/>
              <a:gd name="connsiteX36" fmla="*/ 720437 w 1468582"/>
              <a:gd name="connsiteY36" fmla="*/ 1528618 h 1584036"/>
              <a:gd name="connsiteX37" fmla="*/ 789709 w 1468582"/>
              <a:gd name="connsiteY37" fmla="*/ 1403927 h 1584036"/>
              <a:gd name="connsiteX38" fmla="*/ 831273 w 1468582"/>
              <a:gd name="connsiteY38" fmla="*/ 1209963 h 1584036"/>
              <a:gd name="connsiteX39" fmla="*/ 858982 w 1468582"/>
              <a:gd name="connsiteY39" fmla="*/ 1168400 h 1584036"/>
              <a:gd name="connsiteX40" fmla="*/ 942109 w 1468582"/>
              <a:gd name="connsiteY40" fmla="*/ 1126836 h 1584036"/>
              <a:gd name="connsiteX41" fmla="*/ 1011382 w 1468582"/>
              <a:gd name="connsiteY41" fmla="*/ 1140691 h 1584036"/>
              <a:gd name="connsiteX42" fmla="*/ 1052946 w 1468582"/>
              <a:gd name="connsiteY42" fmla="*/ 1154545 h 1584036"/>
              <a:gd name="connsiteX43" fmla="*/ 1080655 w 1468582"/>
              <a:gd name="connsiteY43" fmla="*/ 1112982 h 1584036"/>
              <a:gd name="connsiteX44" fmla="*/ 1080655 w 1468582"/>
              <a:gd name="connsiteY44" fmla="*/ 905163 h 1584036"/>
              <a:gd name="connsiteX45" fmla="*/ 1163782 w 1468582"/>
              <a:gd name="connsiteY45" fmla="*/ 863600 h 1584036"/>
              <a:gd name="connsiteX46" fmla="*/ 1357746 w 1468582"/>
              <a:gd name="connsiteY46" fmla="*/ 835891 h 1584036"/>
              <a:gd name="connsiteX47" fmla="*/ 1468582 w 1468582"/>
              <a:gd name="connsiteY47" fmla="*/ 822036 h 1584036"/>
              <a:gd name="connsiteX48" fmla="*/ 1052946 w 1468582"/>
              <a:gd name="connsiteY48" fmla="*/ 766618 h 1584036"/>
              <a:gd name="connsiteX49" fmla="*/ 955964 w 1468582"/>
              <a:gd name="connsiteY49" fmla="*/ 738909 h 1584036"/>
              <a:gd name="connsiteX50" fmla="*/ 914400 w 1468582"/>
              <a:gd name="connsiteY50" fmla="*/ 711200 h 1584036"/>
              <a:gd name="connsiteX51" fmla="*/ 858982 w 1468582"/>
              <a:gd name="connsiteY51" fmla="*/ 586509 h 1584036"/>
              <a:gd name="connsiteX52" fmla="*/ 845127 w 1468582"/>
              <a:gd name="connsiteY52" fmla="*/ 544945 h 1584036"/>
              <a:gd name="connsiteX53" fmla="*/ 914400 w 1468582"/>
              <a:gd name="connsiteY53" fmla="*/ 337127 h 1584036"/>
              <a:gd name="connsiteX54" fmla="*/ 955964 w 1468582"/>
              <a:gd name="connsiteY54" fmla="*/ 323272 h 1584036"/>
              <a:gd name="connsiteX55" fmla="*/ 1011382 w 1468582"/>
              <a:gd name="connsiteY55" fmla="*/ 254000 h 1584036"/>
              <a:gd name="connsiteX56" fmla="*/ 1066800 w 1468582"/>
              <a:gd name="connsiteY56" fmla="*/ 184727 h 1584036"/>
              <a:gd name="connsiteX57" fmla="*/ 1080655 w 1468582"/>
              <a:gd name="connsiteY57" fmla="*/ 60036 h 1584036"/>
              <a:gd name="connsiteX58" fmla="*/ 1039091 w 1468582"/>
              <a:gd name="connsiteY58" fmla="*/ 46182 h 1584036"/>
              <a:gd name="connsiteX59" fmla="*/ 969818 w 1468582"/>
              <a:gd name="connsiteY59" fmla="*/ 4618 h 158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68582" h="1584036">
                <a:moveTo>
                  <a:pt x="969818" y="4618"/>
                </a:moveTo>
                <a:cubicBezTo>
                  <a:pt x="951345" y="0"/>
                  <a:pt x="940778" y="10958"/>
                  <a:pt x="928255" y="18472"/>
                </a:cubicBezTo>
                <a:cubicBezTo>
                  <a:pt x="890260" y="41269"/>
                  <a:pt x="899082" y="60298"/>
                  <a:pt x="886691" y="101600"/>
                </a:cubicBezTo>
                <a:cubicBezTo>
                  <a:pt x="878298" y="129576"/>
                  <a:pt x="868218" y="157018"/>
                  <a:pt x="858982" y="184727"/>
                </a:cubicBezTo>
                <a:lnTo>
                  <a:pt x="845127" y="226291"/>
                </a:lnTo>
                <a:cubicBezTo>
                  <a:pt x="840509" y="240145"/>
                  <a:pt x="843424" y="259753"/>
                  <a:pt x="831273" y="267854"/>
                </a:cubicBezTo>
                <a:cubicBezTo>
                  <a:pt x="803564" y="286327"/>
                  <a:pt x="771694" y="299723"/>
                  <a:pt x="748146" y="323272"/>
                </a:cubicBezTo>
                <a:cubicBezTo>
                  <a:pt x="738910" y="332509"/>
                  <a:pt x="732120" y="345140"/>
                  <a:pt x="720437" y="350982"/>
                </a:cubicBezTo>
                <a:cubicBezTo>
                  <a:pt x="694312" y="364044"/>
                  <a:pt x="661612" y="362489"/>
                  <a:pt x="637309" y="378691"/>
                </a:cubicBezTo>
                <a:lnTo>
                  <a:pt x="554182" y="434109"/>
                </a:lnTo>
                <a:cubicBezTo>
                  <a:pt x="544946" y="447963"/>
                  <a:pt x="533920" y="460779"/>
                  <a:pt x="526473" y="475672"/>
                </a:cubicBezTo>
                <a:cubicBezTo>
                  <a:pt x="497746" y="533126"/>
                  <a:pt x="511785" y="592135"/>
                  <a:pt x="526473" y="655782"/>
                </a:cubicBezTo>
                <a:cubicBezTo>
                  <a:pt x="530217" y="672006"/>
                  <a:pt x="546735" y="682452"/>
                  <a:pt x="554182" y="697345"/>
                </a:cubicBezTo>
                <a:cubicBezTo>
                  <a:pt x="587643" y="764266"/>
                  <a:pt x="539536" y="719908"/>
                  <a:pt x="609600" y="766618"/>
                </a:cubicBezTo>
                <a:cubicBezTo>
                  <a:pt x="628073" y="794327"/>
                  <a:pt x="675549" y="818152"/>
                  <a:pt x="665018" y="849745"/>
                </a:cubicBezTo>
                <a:cubicBezTo>
                  <a:pt x="657469" y="872393"/>
                  <a:pt x="646073" y="918736"/>
                  <a:pt x="623455" y="932872"/>
                </a:cubicBezTo>
                <a:cubicBezTo>
                  <a:pt x="598686" y="948352"/>
                  <a:pt x="564630" y="944380"/>
                  <a:pt x="540327" y="960582"/>
                </a:cubicBezTo>
                <a:lnTo>
                  <a:pt x="498764" y="988291"/>
                </a:lnTo>
                <a:cubicBezTo>
                  <a:pt x="489528" y="1002145"/>
                  <a:pt x="478502" y="1014961"/>
                  <a:pt x="471055" y="1029854"/>
                </a:cubicBezTo>
                <a:cubicBezTo>
                  <a:pt x="413692" y="1144579"/>
                  <a:pt x="508904" y="993861"/>
                  <a:pt x="429491" y="1112982"/>
                </a:cubicBezTo>
                <a:cubicBezTo>
                  <a:pt x="420255" y="1140691"/>
                  <a:pt x="407510" y="1167468"/>
                  <a:pt x="401782" y="1196109"/>
                </a:cubicBezTo>
                <a:cubicBezTo>
                  <a:pt x="397164" y="1219200"/>
                  <a:pt x="396195" y="1243333"/>
                  <a:pt x="387927" y="1265382"/>
                </a:cubicBezTo>
                <a:cubicBezTo>
                  <a:pt x="371763" y="1308485"/>
                  <a:pt x="314036" y="1350048"/>
                  <a:pt x="277091" y="1362363"/>
                </a:cubicBezTo>
                <a:cubicBezTo>
                  <a:pt x="263236" y="1366981"/>
                  <a:pt x="248589" y="1369687"/>
                  <a:pt x="235527" y="1376218"/>
                </a:cubicBezTo>
                <a:cubicBezTo>
                  <a:pt x="220634" y="1383665"/>
                  <a:pt x="209180" y="1397164"/>
                  <a:pt x="193964" y="1403927"/>
                </a:cubicBezTo>
                <a:cubicBezTo>
                  <a:pt x="167274" y="1415789"/>
                  <a:pt x="139173" y="1424552"/>
                  <a:pt x="110837" y="1431636"/>
                </a:cubicBezTo>
                <a:lnTo>
                  <a:pt x="0" y="1459345"/>
                </a:lnTo>
                <a:cubicBezTo>
                  <a:pt x="13855" y="1468581"/>
                  <a:pt x="26671" y="1479607"/>
                  <a:pt x="41564" y="1487054"/>
                </a:cubicBezTo>
                <a:cubicBezTo>
                  <a:pt x="54626" y="1493585"/>
                  <a:pt x="70604" y="1493395"/>
                  <a:pt x="83127" y="1500909"/>
                </a:cubicBezTo>
                <a:cubicBezTo>
                  <a:pt x="94328" y="1507630"/>
                  <a:pt x="102677" y="1518418"/>
                  <a:pt x="110837" y="1528618"/>
                </a:cubicBezTo>
                <a:cubicBezTo>
                  <a:pt x="121239" y="1541620"/>
                  <a:pt x="123653" y="1562735"/>
                  <a:pt x="138546" y="1570182"/>
                </a:cubicBezTo>
                <a:cubicBezTo>
                  <a:pt x="163672" y="1582745"/>
                  <a:pt x="193964" y="1579418"/>
                  <a:pt x="221673" y="1584036"/>
                </a:cubicBezTo>
                <a:cubicBezTo>
                  <a:pt x="233999" y="1582667"/>
                  <a:pt x="350999" y="1578484"/>
                  <a:pt x="387927" y="1556327"/>
                </a:cubicBezTo>
                <a:cubicBezTo>
                  <a:pt x="483016" y="1499273"/>
                  <a:pt x="339460" y="1554011"/>
                  <a:pt x="457200" y="1514763"/>
                </a:cubicBezTo>
                <a:cubicBezTo>
                  <a:pt x="489527" y="1519381"/>
                  <a:pt x="522161" y="1522214"/>
                  <a:pt x="554182" y="1528618"/>
                </a:cubicBezTo>
                <a:cubicBezTo>
                  <a:pt x="568502" y="1531482"/>
                  <a:pt x="581142" y="1542472"/>
                  <a:pt x="595746" y="1542472"/>
                </a:cubicBezTo>
                <a:cubicBezTo>
                  <a:pt x="637565" y="1542472"/>
                  <a:pt x="678873" y="1533236"/>
                  <a:pt x="720437" y="1528618"/>
                </a:cubicBezTo>
                <a:cubicBezTo>
                  <a:pt x="783956" y="1433340"/>
                  <a:pt x="765324" y="1477084"/>
                  <a:pt x="789709" y="1403927"/>
                </a:cubicBezTo>
                <a:cubicBezTo>
                  <a:pt x="795571" y="1357030"/>
                  <a:pt x="800902" y="1255519"/>
                  <a:pt x="831273" y="1209963"/>
                </a:cubicBezTo>
                <a:cubicBezTo>
                  <a:pt x="840509" y="1196109"/>
                  <a:pt x="847208" y="1180174"/>
                  <a:pt x="858982" y="1168400"/>
                </a:cubicBezTo>
                <a:cubicBezTo>
                  <a:pt x="885839" y="1141544"/>
                  <a:pt x="908305" y="1138104"/>
                  <a:pt x="942109" y="1126836"/>
                </a:cubicBezTo>
                <a:cubicBezTo>
                  <a:pt x="965200" y="1131454"/>
                  <a:pt x="988537" y="1134980"/>
                  <a:pt x="1011382" y="1140691"/>
                </a:cubicBezTo>
                <a:cubicBezTo>
                  <a:pt x="1025550" y="1144233"/>
                  <a:pt x="1039386" y="1159969"/>
                  <a:pt x="1052946" y="1154545"/>
                </a:cubicBezTo>
                <a:cubicBezTo>
                  <a:pt x="1068406" y="1148361"/>
                  <a:pt x="1071419" y="1126836"/>
                  <a:pt x="1080655" y="1112982"/>
                </a:cubicBezTo>
                <a:cubicBezTo>
                  <a:pt x="1070626" y="1042781"/>
                  <a:pt x="1052383" y="975843"/>
                  <a:pt x="1080655" y="905163"/>
                </a:cubicBezTo>
                <a:cubicBezTo>
                  <a:pt x="1088180" y="886349"/>
                  <a:pt x="1146932" y="867812"/>
                  <a:pt x="1163782" y="863600"/>
                </a:cubicBezTo>
                <a:cubicBezTo>
                  <a:pt x="1236528" y="845414"/>
                  <a:pt x="1276308" y="845472"/>
                  <a:pt x="1357746" y="835891"/>
                </a:cubicBezTo>
                <a:lnTo>
                  <a:pt x="1468582" y="822036"/>
                </a:lnTo>
                <a:cubicBezTo>
                  <a:pt x="1368130" y="671356"/>
                  <a:pt x="1465052" y="792375"/>
                  <a:pt x="1052946" y="766618"/>
                </a:cubicBezTo>
                <a:cubicBezTo>
                  <a:pt x="1031537" y="765280"/>
                  <a:pt x="978642" y="746468"/>
                  <a:pt x="955964" y="738909"/>
                </a:cubicBezTo>
                <a:cubicBezTo>
                  <a:pt x="942109" y="729673"/>
                  <a:pt x="926174" y="722974"/>
                  <a:pt x="914400" y="711200"/>
                </a:cubicBezTo>
                <a:cubicBezTo>
                  <a:pt x="881467" y="678267"/>
                  <a:pt x="872700" y="627663"/>
                  <a:pt x="858982" y="586509"/>
                </a:cubicBezTo>
                <a:lnTo>
                  <a:pt x="845127" y="544945"/>
                </a:lnTo>
                <a:cubicBezTo>
                  <a:pt x="849370" y="506761"/>
                  <a:pt x="846368" y="359805"/>
                  <a:pt x="914400" y="337127"/>
                </a:cubicBezTo>
                <a:lnTo>
                  <a:pt x="955964" y="323272"/>
                </a:lnTo>
                <a:cubicBezTo>
                  <a:pt x="990786" y="218804"/>
                  <a:pt x="939763" y="343523"/>
                  <a:pt x="1011382" y="254000"/>
                </a:cubicBezTo>
                <a:cubicBezTo>
                  <a:pt x="1087865" y="158398"/>
                  <a:pt x="947684" y="264138"/>
                  <a:pt x="1066800" y="184727"/>
                </a:cubicBezTo>
                <a:cubicBezTo>
                  <a:pt x="1076036" y="157020"/>
                  <a:pt x="1115291" y="94672"/>
                  <a:pt x="1080655" y="60036"/>
                </a:cubicBezTo>
                <a:cubicBezTo>
                  <a:pt x="1070328" y="49709"/>
                  <a:pt x="1053459" y="48794"/>
                  <a:pt x="1039091" y="46182"/>
                </a:cubicBezTo>
                <a:cubicBezTo>
                  <a:pt x="1002459" y="39522"/>
                  <a:pt x="988291" y="9236"/>
                  <a:pt x="969818" y="4618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Λευκή θάλασσα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165398">
            <a:off x="6367748" y="482532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Λευκή θάλασσα</a:t>
            </a:r>
            <a:endParaRPr lang="en-US" sz="2400" b="1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4973782" y="1599255"/>
            <a:ext cx="665018" cy="562054"/>
          </a:xfrm>
          <a:custGeom>
            <a:avLst/>
            <a:gdLst>
              <a:gd name="connsiteX0" fmla="*/ 484909 w 665018"/>
              <a:gd name="connsiteY0" fmla="*/ 118709 h 562054"/>
              <a:gd name="connsiteX1" fmla="*/ 415636 w 665018"/>
              <a:gd name="connsiteY1" fmla="*/ 132563 h 562054"/>
              <a:gd name="connsiteX2" fmla="*/ 346363 w 665018"/>
              <a:gd name="connsiteY2" fmla="*/ 187981 h 562054"/>
              <a:gd name="connsiteX3" fmla="*/ 263236 w 665018"/>
              <a:gd name="connsiteY3" fmla="*/ 215690 h 562054"/>
              <a:gd name="connsiteX4" fmla="*/ 152400 w 665018"/>
              <a:gd name="connsiteY4" fmla="*/ 201836 h 562054"/>
              <a:gd name="connsiteX5" fmla="*/ 96982 w 665018"/>
              <a:gd name="connsiteY5" fmla="*/ 187981 h 562054"/>
              <a:gd name="connsiteX6" fmla="*/ 0 w 665018"/>
              <a:gd name="connsiteY6" fmla="*/ 201836 h 562054"/>
              <a:gd name="connsiteX7" fmla="*/ 27709 w 665018"/>
              <a:gd name="connsiteY7" fmla="*/ 243400 h 562054"/>
              <a:gd name="connsiteX8" fmla="*/ 69273 w 665018"/>
              <a:gd name="connsiteY8" fmla="*/ 257254 h 562054"/>
              <a:gd name="connsiteX9" fmla="*/ 110836 w 665018"/>
              <a:gd name="connsiteY9" fmla="*/ 298818 h 562054"/>
              <a:gd name="connsiteX10" fmla="*/ 138545 w 665018"/>
              <a:gd name="connsiteY10" fmla="*/ 381945 h 562054"/>
              <a:gd name="connsiteX11" fmla="*/ 207818 w 665018"/>
              <a:gd name="connsiteY11" fmla="*/ 506636 h 562054"/>
              <a:gd name="connsiteX12" fmla="*/ 249382 w 665018"/>
              <a:gd name="connsiteY12" fmla="*/ 520490 h 562054"/>
              <a:gd name="connsiteX13" fmla="*/ 318654 w 665018"/>
              <a:gd name="connsiteY13" fmla="*/ 562054 h 562054"/>
              <a:gd name="connsiteX14" fmla="*/ 360218 w 665018"/>
              <a:gd name="connsiteY14" fmla="*/ 548200 h 562054"/>
              <a:gd name="connsiteX15" fmla="*/ 346363 w 665018"/>
              <a:gd name="connsiteY15" fmla="*/ 465072 h 562054"/>
              <a:gd name="connsiteX16" fmla="*/ 263236 w 665018"/>
              <a:gd name="connsiteY16" fmla="*/ 437363 h 562054"/>
              <a:gd name="connsiteX17" fmla="*/ 443345 w 665018"/>
              <a:gd name="connsiteY17" fmla="*/ 381945 h 562054"/>
              <a:gd name="connsiteX18" fmla="*/ 484909 w 665018"/>
              <a:gd name="connsiteY18" fmla="*/ 354236 h 562054"/>
              <a:gd name="connsiteX19" fmla="*/ 512618 w 665018"/>
              <a:gd name="connsiteY19" fmla="*/ 312672 h 562054"/>
              <a:gd name="connsiteX20" fmla="*/ 484909 w 665018"/>
              <a:gd name="connsiteY20" fmla="*/ 229545 h 562054"/>
              <a:gd name="connsiteX21" fmla="*/ 581891 w 665018"/>
              <a:gd name="connsiteY21" fmla="*/ 201836 h 562054"/>
              <a:gd name="connsiteX22" fmla="*/ 609600 w 665018"/>
              <a:gd name="connsiteY22" fmla="*/ 160272 h 562054"/>
              <a:gd name="connsiteX23" fmla="*/ 595745 w 665018"/>
              <a:gd name="connsiteY23" fmla="*/ 63290 h 562054"/>
              <a:gd name="connsiteX24" fmla="*/ 526473 w 665018"/>
              <a:gd name="connsiteY24" fmla="*/ 7872 h 562054"/>
              <a:gd name="connsiteX25" fmla="*/ 498763 w 665018"/>
              <a:gd name="connsiteY25" fmla="*/ 35581 h 562054"/>
              <a:gd name="connsiteX26" fmla="*/ 484909 w 665018"/>
              <a:gd name="connsiteY26" fmla="*/ 77145 h 562054"/>
              <a:gd name="connsiteX27" fmla="*/ 401782 w 665018"/>
              <a:gd name="connsiteY27" fmla="*/ 118709 h 562054"/>
              <a:gd name="connsiteX28" fmla="*/ 387927 w 665018"/>
              <a:gd name="connsiteY28" fmla="*/ 118709 h 56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5018" h="562054">
                <a:moveTo>
                  <a:pt x="484909" y="118709"/>
                </a:moveTo>
                <a:cubicBezTo>
                  <a:pt x="461818" y="123327"/>
                  <a:pt x="437685" y="124295"/>
                  <a:pt x="415636" y="132563"/>
                </a:cubicBezTo>
                <a:cubicBezTo>
                  <a:pt x="284237" y="181837"/>
                  <a:pt x="447796" y="137265"/>
                  <a:pt x="346363" y="187981"/>
                </a:cubicBezTo>
                <a:cubicBezTo>
                  <a:pt x="320239" y="201043"/>
                  <a:pt x="263236" y="215690"/>
                  <a:pt x="263236" y="215690"/>
                </a:cubicBezTo>
                <a:cubicBezTo>
                  <a:pt x="226291" y="211072"/>
                  <a:pt x="189126" y="207957"/>
                  <a:pt x="152400" y="201836"/>
                </a:cubicBezTo>
                <a:cubicBezTo>
                  <a:pt x="133618" y="198706"/>
                  <a:pt x="116023" y="187981"/>
                  <a:pt x="96982" y="187981"/>
                </a:cubicBezTo>
                <a:cubicBezTo>
                  <a:pt x="64326" y="187981"/>
                  <a:pt x="32327" y="197218"/>
                  <a:pt x="0" y="201836"/>
                </a:cubicBezTo>
                <a:cubicBezTo>
                  <a:pt x="9236" y="215691"/>
                  <a:pt x="14707" y="232998"/>
                  <a:pt x="27709" y="243400"/>
                </a:cubicBezTo>
                <a:cubicBezTo>
                  <a:pt x="39113" y="252523"/>
                  <a:pt x="57122" y="249153"/>
                  <a:pt x="69273" y="257254"/>
                </a:cubicBezTo>
                <a:cubicBezTo>
                  <a:pt x="85576" y="268122"/>
                  <a:pt x="96982" y="284963"/>
                  <a:pt x="110836" y="298818"/>
                </a:cubicBezTo>
                <a:lnTo>
                  <a:pt x="138545" y="381945"/>
                </a:lnTo>
                <a:cubicBezTo>
                  <a:pt x="150744" y="418542"/>
                  <a:pt x="172090" y="494727"/>
                  <a:pt x="207818" y="506636"/>
                </a:cubicBezTo>
                <a:lnTo>
                  <a:pt x="249382" y="520490"/>
                </a:lnTo>
                <a:cubicBezTo>
                  <a:pt x="271331" y="542440"/>
                  <a:pt x="282683" y="562054"/>
                  <a:pt x="318654" y="562054"/>
                </a:cubicBezTo>
                <a:cubicBezTo>
                  <a:pt x="333258" y="562054"/>
                  <a:pt x="346363" y="552818"/>
                  <a:pt x="360218" y="548200"/>
                </a:cubicBezTo>
                <a:cubicBezTo>
                  <a:pt x="355600" y="520491"/>
                  <a:pt x="364861" y="486213"/>
                  <a:pt x="346363" y="465072"/>
                </a:cubicBezTo>
                <a:cubicBezTo>
                  <a:pt x="327130" y="443091"/>
                  <a:pt x="263236" y="437363"/>
                  <a:pt x="263236" y="437363"/>
                </a:cubicBezTo>
                <a:cubicBezTo>
                  <a:pt x="227331" y="329646"/>
                  <a:pt x="241711" y="417528"/>
                  <a:pt x="443345" y="381945"/>
                </a:cubicBezTo>
                <a:cubicBezTo>
                  <a:pt x="459743" y="379051"/>
                  <a:pt x="471054" y="363472"/>
                  <a:pt x="484909" y="354236"/>
                </a:cubicBezTo>
                <a:cubicBezTo>
                  <a:pt x="494145" y="340381"/>
                  <a:pt x="512618" y="329323"/>
                  <a:pt x="512618" y="312672"/>
                </a:cubicBezTo>
                <a:cubicBezTo>
                  <a:pt x="512618" y="283464"/>
                  <a:pt x="484909" y="229545"/>
                  <a:pt x="484909" y="229545"/>
                </a:cubicBezTo>
                <a:cubicBezTo>
                  <a:pt x="488526" y="228641"/>
                  <a:pt x="572859" y="209062"/>
                  <a:pt x="581891" y="201836"/>
                </a:cubicBezTo>
                <a:cubicBezTo>
                  <a:pt x="594893" y="191434"/>
                  <a:pt x="600364" y="174127"/>
                  <a:pt x="609600" y="160272"/>
                </a:cubicBezTo>
                <a:cubicBezTo>
                  <a:pt x="641927" y="63290"/>
                  <a:pt x="665018" y="86382"/>
                  <a:pt x="595745" y="63290"/>
                </a:cubicBezTo>
                <a:cubicBezTo>
                  <a:pt x="580453" y="40353"/>
                  <a:pt x="565837" y="0"/>
                  <a:pt x="526473" y="7872"/>
                </a:cubicBezTo>
                <a:cubicBezTo>
                  <a:pt x="513664" y="10434"/>
                  <a:pt x="508000" y="26345"/>
                  <a:pt x="498763" y="35581"/>
                </a:cubicBezTo>
                <a:cubicBezTo>
                  <a:pt x="494145" y="49436"/>
                  <a:pt x="494032" y="65741"/>
                  <a:pt x="484909" y="77145"/>
                </a:cubicBezTo>
                <a:cubicBezTo>
                  <a:pt x="467979" y="98307"/>
                  <a:pt x="426879" y="112434"/>
                  <a:pt x="401782" y="118709"/>
                </a:cubicBezTo>
                <a:cubicBezTo>
                  <a:pt x="397302" y="119829"/>
                  <a:pt x="392545" y="118709"/>
                  <a:pt x="387927" y="118709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5357818" y="785794"/>
            <a:ext cx="1071570" cy="10715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θάλασσα Μπάρεντς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991680" y="714356"/>
            <a:ext cx="215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Θάλασσα Μπάρεντς</a:t>
            </a:r>
            <a:endParaRPr lang="en-US" b="1" dirty="0" smtClean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5429256" y="928670"/>
            <a:ext cx="1928826" cy="4286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Ελεύθερη σχεδίαση"/>
          <p:cNvSpPr/>
          <p:nvPr/>
        </p:nvSpPr>
        <p:spPr>
          <a:xfrm>
            <a:off x="4502727" y="1205345"/>
            <a:ext cx="1648691" cy="443533"/>
          </a:xfrm>
          <a:custGeom>
            <a:avLst/>
            <a:gdLst>
              <a:gd name="connsiteX0" fmla="*/ 0 w 1648691"/>
              <a:gd name="connsiteY0" fmla="*/ 0 h 443533"/>
              <a:gd name="connsiteX1" fmla="*/ 27709 w 1648691"/>
              <a:gd name="connsiteY1" fmla="*/ 41564 h 443533"/>
              <a:gd name="connsiteX2" fmla="*/ 83128 w 1648691"/>
              <a:gd name="connsiteY2" fmla="*/ 55419 h 443533"/>
              <a:gd name="connsiteX3" fmla="*/ 124691 w 1648691"/>
              <a:gd name="connsiteY3" fmla="*/ 69273 h 443533"/>
              <a:gd name="connsiteX4" fmla="*/ 152400 w 1648691"/>
              <a:gd name="connsiteY4" fmla="*/ 110837 h 443533"/>
              <a:gd name="connsiteX5" fmla="*/ 235528 w 1648691"/>
              <a:gd name="connsiteY5" fmla="*/ 138546 h 443533"/>
              <a:gd name="connsiteX6" fmla="*/ 318655 w 1648691"/>
              <a:gd name="connsiteY6" fmla="*/ 166255 h 443533"/>
              <a:gd name="connsiteX7" fmla="*/ 360218 w 1648691"/>
              <a:gd name="connsiteY7" fmla="*/ 180110 h 443533"/>
              <a:gd name="connsiteX8" fmla="*/ 401782 w 1648691"/>
              <a:gd name="connsiteY8" fmla="*/ 193964 h 443533"/>
              <a:gd name="connsiteX9" fmla="*/ 484909 w 1648691"/>
              <a:gd name="connsiteY9" fmla="*/ 235528 h 443533"/>
              <a:gd name="connsiteX10" fmla="*/ 568037 w 1648691"/>
              <a:gd name="connsiteY10" fmla="*/ 277091 h 443533"/>
              <a:gd name="connsiteX11" fmla="*/ 692728 w 1648691"/>
              <a:gd name="connsiteY11" fmla="*/ 290946 h 443533"/>
              <a:gd name="connsiteX12" fmla="*/ 748146 w 1648691"/>
              <a:gd name="connsiteY12" fmla="*/ 304800 h 443533"/>
              <a:gd name="connsiteX13" fmla="*/ 845128 w 1648691"/>
              <a:gd name="connsiteY13" fmla="*/ 332510 h 443533"/>
              <a:gd name="connsiteX14" fmla="*/ 955964 w 1648691"/>
              <a:gd name="connsiteY14" fmla="*/ 346364 h 443533"/>
              <a:gd name="connsiteX15" fmla="*/ 1066800 w 1648691"/>
              <a:gd name="connsiteY15" fmla="*/ 443346 h 443533"/>
              <a:gd name="connsiteX16" fmla="*/ 1108364 w 1648691"/>
              <a:gd name="connsiteY16" fmla="*/ 429491 h 443533"/>
              <a:gd name="connsiteX17" fmla="*/ 1094509 w 1648691"/>
              <a:gd name="connsiteY17" fmla="*/ 346364 h 443533"/>
              <a:gd name="connsiteX18" fmla="*/ 1052946 w 1648691"/>
              <a:gd name="connsiteY18" fmla="*/ 263237 h 443533"/>
              <a:gd name="connsiteX19" fmla="*/ 1066800 w 1648691"/>
              <a:gd name="connsiteY19" fmla="*/ 221673 h 443533"/>
              <a:gd name="connsiteX20" fmla="*/ 1149928 w 1648691"/>
              <a:gd name="connsiteY20" fmla="*/ 193964 h 443533"/>
              <a:gd name="connsiteX21" fmla="*/ 1219200 w 1648691"/>
              <a:gd name="connsiteY21" fmla="*/ 207819 h 443533"/>
              <a:gd name="connsiteX22" fmla="*/ 1302328 w 1648691"/>
              <a:gd name="connsiteY22" fmla="*/ 263237 h 443533"/>
              <a:gd name="connsiteX23" fmla="*/ 1385455 w 1648691"/>
              <a:gd name="connsiteY23" fmla="*/ 235528 h 443533"/>
              <a:gd name="connsiteX24" fmla="*/ 1454728 w 1648691"/>
              <a:gd name="connsiteY24" fmla="*/ 166255 h 443533"/>
              <a:gd name="connsiteX25" fmla="*/ 1482437 w 1648691"/>
              <a:gd name="connsiteY25" fmla="*/ 124691 h 443533"/>
              <a:gd name="connsiteX26" fmla="*/ 1565564 w 1648691"/>
              <a:gd name="connsiteY26" fmla="*/ 96982 h 443533"/>
              <a:gd name="connsiteX27" fmla="*/ 1607128 w 1648691"/>
              <a:gd name="connsiteY27" fmla="*/ 69273 h 443533"/>
              <a:gd name="connsiteX28" fmla="*/ 1620982 w 1648691"/>
              <a:gd name="connsiteY28" fmla="*/ 27710 h 443533"/>
              <a:gd name="connsiteX29" fmla="*/ 1648691 w 1648691"/>
              <a:gd name="connsiteY29" fmla="*/ 0 h 44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48691" h="443533">
                <a:moveTo>
                  <a:pt x="0" y="0"/>
                </a:moveTo>
                <a:cubicBezTo>
                  <a:pt x="9236" y="13855"/>
                  <a:pt x="13854" y="32328"/>
                  <a:pt x="27709" y="41564"/>
                </a:cubicBezTo>
                <a:cubicBezTo>
                  <a:pt x="43553" y="52126"/>
                  <a:pt x="64819" y="50188"/>
                  <a:pt x="83128" y="55419"/>
                </a:cubicBezTo>
                <a:cubicBezTo>
                  <a:pt x="97170" y="59431"/>
                  <a:pt x="110837" y="64655"/>
                  <a:pt x="124691" y="69273"/>
                </a:cubicBezTo>
                <a:cubicBezTo>
                  <a:pt x="133927" y="83128"/>
                  <a:pt x="138280" y="102012"/>
                  <a:pt x="152400" y="110837"/>
                </a:cubicBezTo>
                <a:cubicBezTo>
                  <a:pt x="177168" y="126317"/>
                  <a:pt x="207819" y="129310"/>
                  <a:pt x="235528" y="138546"/>
                </a:cubicBezTo>
                <a:lnTo>
                  <a:pt x="318655" y="166255"/>
                </a:lnTo>
                <a:lnTo>
                  <a:pt x="360218" y="180110"/>
                </a:lnTo>
                <a:lnTo>
                  <a:pt x="401782" y="193964"/>
                </a:lnTo>
                <a:cubicBezTo>
                  <a:pt x="520900" y="273375"/>
                  <a:pt x="370188" y="178167"/>
                  <a:pt x="484909" y="235528"/>
                </a:cubicBezTo>
                <a:cubicBezTo>
                  <a:pt x="532782" y="259465"/>
                  <a:pt x="515800" y="268385"/>
                  <a:pt x="568037" y="277091"/>
                </a:cubicBezTo>
                <a:cubicBezTo>
                  <a:pt x="609287" y="283966"/>
                  <a:pt x="651164" y="286328"/>
                  <a:pt x="692728" y="290946"/>
                </a:cubicBezTo>
                <a:cubicBezTo>
                  <a:pt x="711201" y="295564"/>
                  <a:pt x="729837" y="299569"/>
                  <a:pt x="748146" y="304800"/>
                </a:cubicBezTo>
                <a:cubicBezTo>
                  <a:pt x="794271" y="317979"/>
                  <a:pt x="793147" y="323847"/>
                  <a:pt x="845128" y="332510"/>
                </a:cubicBezTo>
                <a:cubicBezTo>
                  <a:pt x="881854" y="338631"/>
                  <a:pt x="919019" y="341746"/>
                  <a:pt x="955964" y="346364"/>
                </a:cubicBezTo>
                <a:cubicBezTo>
                  <a:pt x="1052946" y="411018"/>
                  <a:pt x="1020618" y="374073"/>
                  <a:pt x="1066800" y="443346"/>
                </a:cubicBezTo>
                <a:cubicBezTo>
                  <a:pt x="1080655" y="438728"/>
                  <a:pt x="1104352" y="443533"/>
                  <a:pt x="1108364" y="429491"/>
                </a:cubicBezTo>
                <a:cubicBezTo>
                  <a:pt x="1116081" y="402481"/>
                  <a:pt x="1100603" y="373786"/>
                  <a:pt x="1094509" y="346364"/>
                </a:cubicBezTo>
                <a:cubicBezTo>
                  <a:pt x="1084948" y="303341"/>
                  <a:pt x="1077857" y="300604"/>
                  <a:pt x="1052946" y="263237"/>
                </a:cubicBezTo>
                <a:cubicBezTo>
                  <a:pt x="1057564" y="249382"/>
                  <a:pt x="1054916" y="230161"/>
                  <a:pt x="1066800" y="221673"/>
                </a:cubicBezTo>
                <a:cubicBezTo>
                  <a:pt x="1090568" y="204696"/>
                  <a:pt x="1149928" y="193964"/>
                  <a:pt x="1149928" y="193964"/>
                </a:cubicBezTo>
                <a:cubicBezTo>
                  <a:pt x="1173019" y="198582"/>
                  <a:pt x="1197763" y="198075"/>
                  <a:pt x="1219200" y="207819"/>
                </a:cubicBezTo>
                <a:cubicBezTo>
                  <a:pt x="1249517" y="221600"/>
                  <a:pt x="1302328" y="263237"/>
                  <a:pt x="1302328" y="263237"/>
                </a:cubicBezTo>
                <a:cubicBezTo>
                  <a:pt x="1330037" y="254001"/>
                  <a:pt x="1369254" y="259830"/>
                  <a:pt x="1385455" y="235528"/>
                </a:cubicBezTo>
                <a:cubicBezTo>
                  <a:pt x="1422400" y="180109"/>
                  <a:pt x="1399309" y="203200"/>
                  <a:pt x="1454728" y="166255"/>
                </a:cubicBezTo>
                <a:cubicBezTo>
                  <a:pt x="1463964" y="152400"/>
                  <a:pt x="1468317" y="133516"/>
                  <a:pt x="1482437" y="124691"/>
                </a:cubicBezTo>
                <a:cubicBezTo>
                  <a:pt x="1507205" y="109211"/>
                  <a:pt x="1541262" y="113183"/>
                  <a:pt x="1565564" y="96982"/>
                </a:cubicBezTo>
                <a:lnTo>
                  <a:pt x="1607128" y="69273"/>
                </a:lnTo>
                <a:cubicBezTo>
                  <a:pt x="1611746" y="55419"/>
                  <a:pt x="1613469" y="40233"/>
                  <a:pt x="1620982" y="27710"/>
                </a:cubicBezTo>
                <a:cubicBezTo>
                  <a:pt x="1627702" y="16509"/>
                  <a:pt x="1648691" y="0"/>
                  <a:pt x="1648691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Βόρεια θάλασσα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20993466">
            <a:off x="1802685" y="2929787"/>
            <a:ext cx="1667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Βόρεια Θάλασσα</a:t>
            </a:r>
            <a:endParaRPr lang="en-US" sz="1600" b="1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1911927" y="2587190"/>
            <a:ext cx="1416776" cy="1115447"/>
          </a:xfrm>
          <a:custGeom>
            <a:avLst/>
            <a:gdLst>
              <a:gd name="connsiteX0" fmla="*/ 1219200 w 1416776"/>
              <a:gd name="connsiteY0" fmla="*/ 654774 h 1115447"/>
              <a:gd name="connsiteX1" fmla="*/ 1343891 w 1416776"/>
              <a:gd name="connsiteY1" fmla="*/ 613210 h 1115447"/>
              <a:gd name="connsiteX2" fmla="*/ 1385455 w 1416776"/>
              <a:gd name="connsiteY2" fmla="*/ 599355 h 1115447"/>
              <a:gd name="connsiteX3" fmla="*/ 1413164 w 1416776"/>
              <a:gd name="connsiteY3" fmla="*/ 557792 h 1115447"/>
              <a:gd name="connsiteX4" fmla="*/ 1330037 w 1416776"/>
              <a:gd name="connsiteY4" fmla="*/ 433101 h 1115447"/>
              <a:gd name="connsiteX5" fmla="*/ 1302328 w 1416776"/>
              <a:gd name="connsiteY5" fmla="*/ 336119 h 1115447"/>
              <a:gd name="connsiteX6" fmla="*/ 1274618 w 1416776"/>
              <a:gd name="connsiteY6" fmla="*/ 252992 h 1115447"/>
              <a:gd name="connsiteX7" fmla="*/ 1191491 w 1416776"/>
              <a:gd name="connsiteY7" fmla="*/ 239137 h 1115447"/>
              <a:gd name="connsiteX8" fmla="*/ 1108364 w 1416776"/>
              <a:gd name="connsiteY8" fmla="*/ 252992 h 1115447"/>
              <a:gd name="connsiteX9" fmla="*/ 1025237 w 1416776"/>
              <a:gd name="connsiteY9" fmla="*/ 308410 h 1115447"/>
              <a:gd name="connsiteX10" fmla="*/ 942109 w 1416776"/>
              <a:gd name="connsiteY10" fmla="*/ 336119 h 1115447"/>
              <a:gd name="connsiteX11" fmla="*/ 872837 w 1416776"/>
              <a:gd name="connsiteY11" fmla="*/ 322265 h 1115447"/>
              <a:gd name="connsiteX12" fmla="*/ 789709 w 1416776"/>
              <a:gd name="connsiteY12" fmla="*/ 225283 h 1115447"/>
              <a:gd name="connsiteX13" fmla="*/ 706582 w 1416776"/>
              <a:gd name="connsiteY13" fmla="*/ 169865 h 1115447"/>
              <a:gd name="connsiteX14" fmla="*/ 609600 w 1416776"/>
              <a:gd name="connsiteY14" fmla="*/ 100592 h 1115447"/>
              <a:gd name="connsiteX15" fmla="*/ 526473 w 1416776"/>
              <a:gd name="connsiteY15" fmla="*/ 31319 h 1115447"/>
              <a:gd name="connsiteX16" fmla="*/ 429491 w 1416776"/>
              <a:gd name="connsiteY16" fmla="*/ 3610 h 1115447"/>
              <a:gd name="connsiteX17" fmla="*/ 152400 w 1416776"/>
              <a:gd name="connsiteY17" fmla="*/ 17465 h 1115447"/>
              <a:gd name="connsiteX18" fmla="*/ 69273 w 1416776"/>
              <a:gd name="connsiteY18" fmla="*/ 72883 h 1115447"/>
              <a:gd name="connsiteX19" fmla="*/ 41564 w 1416776"/>
              <a:gd name="connsiteY19" fmla="*/ 114446 h 1115447"/>
              <a:gd name="connsiteX20" fmla="*/ 41564 w 1416776"/>
              <a:gd name="connsiteY20" fmla="*/ 239137 h 1115447"/>
              <a:gd name="connsiteX21" fmla="*/ 69273 w 1416776"/>
              <a:gd name="connsiteY21" fmla="*/ 280701 h 1115447"/>
              <a:gd name="connsiteX22" fmla="*/ 27709 w 1416776"/>
              <a:gd name="connsiteY22" fmla="*/ 433101 h 1115447"/>
              <a:gd name="connsiteX23" fmla="*/ 13855 w 1416776"/>
              <a:gd name="connsiteY23" fmla="*/ 474665 h 1115447"/>
              <a:gd name="connsiteX24" fmla="*/ 0 w 1416776"/>
              <a:gd name="connsiteY24" fmla="*/ 516228 h 1115447"/>
              <a:gd name="connsiteX25" fmla="*/ 41564 w 1416776"/>
              <a:gd name="connsiteY25" fmla="*/ 654774 h 1115447"/>
              <a:gd name="connsiteX26" fmla="*/ 69273 w 1416776"/>
              <a:gd name="connsiteY26" fmla="*/ 696337 h 1115447"/>
              <a:gd name="connsiteX27" fmla="*/ 96982 w 1416776"/>
              <a:gd name="connsiteY27" fmla="*/ 779465 h 1115447"/>
              <a:gd name="connsiteX28" fmla="*/ 124691 w 1416776"/>
              <a:gd name="connsiteY28" fmla="*/ 821028 h 1115447"/>
              <a:gd name="connsiteX29" fmla="*/ 180109 w 1416776"/>
              <a:gd name="connsiteY29" fmla="*/ 945719 h 1115447"/>
              <a:gd name="connsiteX30" fmla="*/ 193964 w 1416776"/>
              <a:gd name="connsiteY30" fmla="*/ 1084265 h 1115447"/>
              <a:gd name="connsiteX31" fmla="*/ 235528 w 1416776"/>
              <a:gd name="connsiteY31" fmla="*/ 1111974 h 1115447"/>
              <a:gd name="connsiteX32" fmla="*/ 360218 w 1416776"/>
              <a:gd name="connsiteY32" fmla="*/ 1098119 h 1115447"/>
              <a:gd name="connsiteX33" fmla="*/ 387928 w 1416776"/>
              <a:gd name="connsiteY33" fmla="*/ 1070410 h 1115447"/>
              <a:gd name="connsiteX34" fmla="*/ 457200 w 1416776"/>
              <a:gd name="connsiteY34" fmla="*/ 987283 h 1115447"/>
              <a:gd name="connsiteX35" fmla="*/ 540328 w 1416776"/>
              <a:gd name="connsiteY35" fmla="*/ 945719 h 1115447"/>
              <a:gd name="connsiteX36" fmla="*/ 581891 w 1416776"/>
              <a:gd name="connsiteY36" fmla="*/ 918010 h 1115447"/>
              <a:gd name="connsiteX37" fmla="*/ 831273 w 1416776"/>
              <a:gd name="connsiteY37" fmla="*/ 876446 h 1115447"/>
              <a:gd name="connsiteX38" fmla="*/ 886691 w 1416776"/>
              <a:gd name="connsiteY38" fmla="*/ 751755 h 1115447"/>
              <a:gd name="connsiteX39" fmla="*/ 900546 w 1416776"/>
              <a:gd name="connsiteY39" fmla="*/ 668628 h 1115447"/>
              <a:gd name="connsiteX40" fmla="*/ 955964 w 1416776"/>
              <a:gd name="connsiteY40" fmla="*/ 599355 h 1115447"/>
              <a:gd name="connsiteX41" fmla="*/ 983673 w 1416776"/>
              <a:gd name="connsiteY41" fmla="*/ 557792 h 1115447"/>
              <a:gd name="connsiteX42" fmla="*/ 997528 w 1416776"/>
              <a:gd name="connsiteY42" fmla="*/ 516228 h 1115447"/>
              <a:gd name="connsiteX43" fmla="*/ 1052946 w 1416776"/>
              <a:gd name="connsiteY43" fmla="*/ 446955 h 1115447"/>
              <a:gd name="connsiteX44" fmla="*/ 1108364 w 1416776"/>
              <a:gd name="connsiteY44" fmla="*/ 433101 h 1115447"/>
              <a:gd name="connsiteX45" fmla="*/ 1163782 w 1416776"/>
              <a:gd name="connsiteY45" fmla="*/ 446955 h 1115447"/>
              <a:gd name="connsiteX46" fmla="*/ 1191491 w 1416776"/>
              <a:gd name="connsiteY46" fmla="*/ 474665 h 1115447"/>
              <a:gd name="connsiteX47" fmla="*/ 1246909 w 1416776"/>
              <a:gd name="connsiteY47" fmla="*/ 599355 h 1115447"/>
              <a:gd name="connsiteX48" fmla="*/ 1219200 w 1416776"/>
              <a:gd name="connsiteY48" fmla="*/ 654774 h 111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16776" h="1115447">
                <a:moveTo>
                  <a:pt x="1219200" y="654774"/>
                </a:moveTo>
                <a:lnTo>
                  <a:pt x="1343891" y="613210"/>
                </a:lnTo>
                <a:lnTo>
                  <a:pt x="1385455" y="599355"/>
                </a:lnTo>
                <a:cubicBezTo>
                  <a:pt x="1394691" y="585501"/>
                  <a:pt x="1416776" y="574046"/>
                  <a:pt x="1413164" y="557792"/>
                </a:cubicBezTo>
                <a:cubicBezTo>
                  <a:pt x="1385460" y="433123"/>
                  <a:pt x="1357743" y="516218"/>
                  <a:pt x="1330037" y="433101"/>
                </a:cubicBezTo>
                <a:cubicBezTo>
                  <a:pt x="1283471" y="293407"/>
                  <a:pt x="1354522" y="510097"/>
                  <a:pt x="1302328" y="336119"/>
                </a:cubicBezTo>
                <a:cubicBezTo>
                  <a:pt x="1293935" y="308143"/>
                  <a:pt x="1303429" y="257794"/>
                  <a:pt x="1274618" y="252992"/>
                </a:cubicBezTo>
                <a:lnTo>
                  <a:pt x="1191491" y="239137"/>
                </a:lnTo>
                <a:cubicBezTo>
                  <a:pt x="1163782" y="243755"/>
                  <a:pt x="1134294" y="242188"/>
                  <a:pt x="1108364" y="252992"/>
                </a:cubicBezTo>
                <a:cubicBezTo>
                  <a:pt x="1077624" y="265801"/>
                  <a:pt x="1056830" y="297879"/>
                  <a:pt x="1025237" y="308410"/>
                </a:cubicBezTo>
                <a:lnTo>
                  <a:pt x="942109" y="336119"/>
                </a:lnTo>
                <a:cubicBezTo>
                  <a:pt x="919018" y="331501"/>
                  <a:pt x="893422" y="333701"/>
                  <a:pt x="872837" y="322265"/>
                </a:cubicBezTo>
                <a:cubicBezTo>
                  <a:pt x="769588" y="264904"/>
                  <a:pt x="854890" y="282317"/>
                  <a:pt x="789709" y="225283"/>
                </a:cubicBezTo>
                <a:cubicBezTo>
                  <a:pt x="764647" y="203353"/>
                  <a:pt x="730130" y="193413"/>
                  <a:pt x="706582" y="169865"/>
                </a:cubicBezTo>
                <a:cubicBezTo>
                  <a:pt x="650414" y="113697"/>
                  <a:pt x="682543" y="137063"/>
                  <a:pt x="609600" y="100592"/>
                </a:cubicBezTo>
                <a:cubicBezTo>
                  <a:pt x="578959" y="69950"/>
                  <a:pt x="565052" y="50608"/>
                  <a:pt x="526473" y="31319"/>
                </a:cubicBezTo>
                <a:cubicBezTo>
                  <a:pt x="506601" y="21383"/>
                  <a:pt x="447241" y="8048"/>
                  <a:pt x="429491" y="3610"/>
                </a:cubicBezTo>
                <a:cubicBezTo>
                  <a:pt x="337127" y="8228"/>
                  <a:pt x="243215" y="0"/>
                  <a:pt x="152400" y="17465"/>
                </a:cubicBezTo>
                <a:cubicBezTo>
                  <a:pt x="119697" y="23754"/>
                  <a:pt x="69273" y="72883"/>
                  <a:pt x="69273" y="72883"/>
                </a:cubicBezTo>
                <a:cubicBezTo>
                  <a:pt x="60037" y="86737"/>
                  <a:pt x="49011" y="99553"/>
                  <a:pt x="41564" y="114446"/>
                </a:cubicBezTo>
                <a:cubicBezTo>
                  <a:pt x="19349" y="158876"/>
                  <a:pt x="24302" y="187352"/>
                  <a:pt x="41564" y="239137"/>
                </a:cubicBezTo>
                <a:cubicBezTo>
                  <a:pt x="46830" y="254934"/>
                  <a:pt x="60037" y="266846"/>
                  <a:pt x="69273" y="280701"/>
                </a:cubicBezTo>
                <a:cubicBezTo>
                  <a:pt x="49689" y="378618"/>
                  <a:pt x="62865" y="327630"/>
                  <a:pt x="27709" y="433101"/>
                </a:cubicBezTo>
                <a:lnTo>
                  <a:pt x="13855" y="474665"/>
                </a:lnTo>
                <a:lnTo>
                  <a:pt x="0" y="516228"/>
                </a:lnTo>
                <a:cubicBezTo>
                  <a:pt x="7745" y="547205"/>
                  <a:pt x="28074" y="634539"/>
                  <a:pt x="41564" y="654774"/>
                </a:cubicBezTo>
                <a:cubicBezTo>
                  <a:pt x="50800" y="668628"/>
                  <a:pt x="62510" y="681121"/>
                  <a:pt x="69273" y="696337"/>
                </a:cubicBezTo>
                <a:cubicBezTo>
                  <a:pt x="81136" y="723028"/>
                  <a:pt x="80780" y="755162"/>
                  <a:pt x="96982" y="779465"/>
                </a:cubicBezTo>
                <a:cubicBezTo>
                  <a:pt x="106218" y="793319"/>
                  <a:pt x="117928" y="805812"/>
                  <a:pt x="124691" y="821028"/>
                </a:cubicBezTo>
                <a:cubicBezTo>
                  <a:pt x="190642" y="969417"/>
                  <a:pt x="117399" y="851653"/>
                  <a:pt x="180109" y="945719"/>
                </a:cubicBezTo>
                <a:cubicBezTo>
                  <a:pt x="184727" y="991901"/>
                  <a:pt x="179287" y="1040234"/>
                  <a:pt x="193964" y="1084265"/>
                </a:cubicBezTo>
                <a:cubicBezTo>
                  <a:pt x="199230" y="1100062"/>
                  <a:pt x="218934" y="1110591"/>
                  <a:pt x="235528" y="1111974"/>
                </a:cubicBezTo>
                <a:cubicBezTo>
                  <a:pt x="277203" y="1115447"/>
                  <a:pt x="318655" y="1102737"/>
                  <a:pt x="360218" y="1098119"/>
                </a:cubicBezTo>
                <a:cubicBezTo>
                  <a:pt x="369455" y="1088883"/>
                  <a:pt x="379768" y="1080610"/>
                  <a:pt x="387928" y="1070410"/>
                </a:cubicBezTo>
                <a:cubicBezTo>
                  <a:pt x="431522" y="1015918"/>
                  <a:pt x="397959" y="1036650"/>
                  <a:pt x="457200" y="987283"/>
                </a:cubicBezTo>
                <a:cubicBezTo>
                  <a:pt x="516758" y="937652"/>
                  <a:pt x="477843" y="976962"/>
                  <a:pt x="540328" y="945719"/>
                </a:cubicBezTo>
                <a:cubicBezTo>
                  <a:pt x="555221" y="938272"/>
                  <a:pt x="566675" y="924773"/>
                  <a:pt x="581891" y="918010"/>
                </a:cubicBezTo>
                <a:cubicBezTo>
                  <a:pt x="675964" y="876200"/>
                  <a:pt x="715518" y="886093"/>
                  <a:pt x="831273" y="876446"/>
                </a:cubicBezTo>
                <a:cubicBezTo>
                  <a:pt x="862652" y="829377"/>
                  <a:pt x="875699" y="817707"/>
                  <a:pt x="886691" y="751755"/>
                </a:cubicBezTo>
                <a:cubicBezTo>
                  <a:pt x="891309" y="724046"/>
                  <a:pt x="891663" y="695278"/>
                  <a:pt x="900546" y="668628"/>
                </a:cubicBezTo>
                <a:cubicBezTo>
                  <a:pt x="912729" y="632081"/>
                  <a:pt x="934346" y="626378"/>
                  <a:pt x="955964" y="599355"/>
                </a:cubicBezTo>
                <a:cubicBezTo>
                  <a:pt x="966366" y="586353"/>
                  <a:pt x="976226" y="572685"/>
                  <a:pt x="983673" y="557792"/>
                </a:cubicBezTo>
                <a:cubicBezTo>
                  <a:pt x="990204" y="544730"/>
                  <a:pt x="990997" y="529290"/>
                  <a:pt x="997528" y="516228"/>
                </a:cubicBezTo>
                <a:cubicBezTo>
                  <a:pt x="1004053" y="503178"/>
                  <a:pt x="1035766" y="455545"/>
                  <a:pt x="1052946" y="446955"/>
                </a:cubicBezTo>
                <a:cubicBezTo>
                  <a:pt x="1069977" y="438439"/>
                  <a:pt x="1089891" y="437719"/>
                  <a:pt x="1108364" y="433101"/>
                </a:cubicBezTo>
                <a:cubicBezTo>
                  <a:pt x="1126837" y="437719"/>
                  <a:pt x="1146751" y="438439"/>
                  <a:pt x="1163782" y="446955"/>
                </a:cubicBezTo>
                <a:cubicBezTo>
                  <a:pt x="1175465" y="452797"/>
                  <a:pt x="1183331" y="464465"/>
                  <a:pt x="1191491" y="474665"/>
                </a:cubicBezTo>
                <a:cubicBezTo>
                  <a:pt x="1216604" y="506056"/>
                  <a:pt x="1246909" y="560904"/>
                  <a:pt x="1246909" y="599355"/>
                </a:cubicBezTo>
                <a:lnTo>
                  <a:pt x="1219200" y="65477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Νορβηγική θάλασσα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19324285">
            <a:off x="2036081" y="1792924"/>
            <a:ext cx="1998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Νορβηγική Θάλασσα</a:t>
            </a:r>
            <a:endParaRPr lang="en-US" sz="1600" b="1" dirty="0" smtClean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2227785" y="1174715"/>
            <a:ext cx="1983997" cy="1425321"/>
          </a:xfrm>
          <a:custGeom>
            <a:avLst/>
            <a:gdLst>
              <a:gd name="connsiteX0" fmla="*/ 1942433 w 1983997"/>
              <a:gd name="connsiteY0" fmla="*/ 155321 h 1425321"/>
              <a:gd name="connsiteX1" fmla="*/ 1845451 w 1983997"/>
              <a:gd name="connsiteY1" fmla="*/ 183030 h 1425321"/>
              <a:gd name="connsiteX2" fmla="*/ 1803888 w 1983997"/>
              <a:gd name="connsiteY2" fmla="*/ 210740 h 1425321"/>
              <a:gd name="connsiteX3" fmla="*/ 1720760 w 1983997"/>
              <a:gd name="connsiteY3" fmla="*/ 238449 h 1425321"/>
              <a:gd name="connsiteX4" fmla="*/ 1679197 w 1983997"/>
              <a:gd name="connsiteY4" fmla="*/ 252303 h 1425321"/>
              <a:gd name="connsiteX5" fmla="*/ 1596070 w 1983997"/>
              <a:gd name="connsiteY5" fmla="*/ 321576 h 1425321"/>
              <a:gd name="connsiteX6" fmla="*/ 1540651 w 1983997"/>
              <a:gd name="connsiteY6" fmla="*/ 404703 h 1425321"/>
              <a:gd name="connsiteX7" fmla="*/ 1471379 w 1983997"/>
              <a:gd name="connsiteY7" fmla="*/ 529394 h 1425321"/>
              <a:gd name="connsiteX8" fmla="*/ 1415960 w 1983997"/>
              <a:gd name="connsiteY8" fmla="*/ 598667 h 1425321"/>
              <a:gd name="connsiteX9" fmla="*/ 1332833 w 1983997"/>
              <a:gd name="connsiteY9" fmla="*/ 626376 h 1425321"/>
              <a:gd name="connsiteX10" fmla="*/ 1291270 w 1983997"/>
              <a:gd name="connsiteY10" fmla="*/ 640230 h 1425321"/>
              <a:gd name="connsiteX11" fmla="*/ 1208142 w 1983997"/>
              <a:gd name="connsiteY11" fmla="*/ 695649 h 1425321"/>
              <a:gd name="connsiteX12" fmla="*/ 1180433 w 1983997"/>
              <a:gd name="connsiteY12" fmla="*/ 751067 h 1425321"/>
              <a:gd name="connsiteX13" fmla="*/ 1138870 w 1983997"/>
              <a:gd name="connsiteY13" fmla="*/ 778776 h 1425321"/>
              <a:gd name="connsiteX14" fmla="*/ 1111160 w 1983997"/>
              <a:gd name="connsiteY14" fmla="*/ 806485 h 1425321"/>
              <a:gd name="connsiteX15" fmla="*/ 1097306 w 1983997"/>
              <a:gd name="connsiteY15" fmla="*/ 848049 h 1425321"/>
              <a:gd name="connsiteX16" fmla="*/ 1041888 w 1983997"/>
              <a:gd name="connsiteY16" fmla="*/ 931176 h 1425321"/>
              <a:gd name="connsiteX17" fmla="*/ 1000324 w 1983997"/>
              <a:gd name="connsiteY17" fmla="*/ 1014303 h 1425321"/>
              <a:gd name="connsiteX18" fmla="*/ 834070 w 1983997"/>
              <a:gd name="connsiteY18" fmla="*/ 1097430 h 1425321"/>
              <a:gd name="connsiteX19" fmla="*/ 792506 w 1983997"/>
              <a:gd name="connsiteY19" fmla="*/ 1111285 h 1425321"/>
              <a:gd name="connsiteX20" fmla="*/ 667815 w 1983997"/>
              <a:gd name="connsiteY20" fmla="*/ 1138994 h 1425321"/>
              <a:gd name="connsiteX21" fmla="*/ 626251 w 1983997"/>
              <a:gd name="connsiteY21" fmla="*/ 1166703 h 1425321"/>
              <a:gd name="connsiteX22" fmla="*/ 543124 w 1983997"/>
              <a:gd name="connsiteY22" fmla="*/ 1194412 h 1425321"/>
              <a:gd name="connsiteX23" fmla="*/ 432288 w 1983997"/>
              <a:gd name="connsiteY23" fmla="*/ 1291394 h 1425321"/>
              <a:gd name="connsiteX24" fmla="*/ 307597 w 1983997"/>
              <a:gd name="connsiteY24" fmla="*/ 1360667 h 1425321"/>
              <a:gd name="connsiteX25" fmla="*/ 266033 w 1983997"/>
              <a:gd name="connsiteY25" fmla="*/ 1388376 h 1425321"/>
              <a:gd name="connsiteX26" fmla="*/ 113633 w 1983997"/>
              <a:gd name="connsiteY26" fmla="*/ 1416085 h 1425321"/>
              <a:gd name="connsiteX27" fmla="*/ 16651 w 1983997"/>
              <a:gd name="connsiteY27" fmla="*/ 1402230 h 1425321"/>
              <a:gd name="connsiteX28" fmla="*/ 30506 w 1983997"/>
              <a:gd name="connsiteY28" fmla="*/ 1332958 h 1425321"/>
              <a:gd name="connsiteX29" fmla="*/ 58215 w 1983997"/>
              <a:gd name="connsiteY29" fmla="*/ 1249830 h 1425321"/>
              <a:gd name="connsiteX30" fmla="*/ 85924 w 1983997"/>
              <a:gd name="connsiteY30" fmla="*/ 1166703 h 1425321"/>
              <a:gd name="connsiteX31" fmla="*/ 99779 w 1983997"/>
              <a:gd name="connsiteY31" fmla="*/ 1125140 h 1425321"/>
              <a:gd name="connsiteX32" fmla="*/ 127488 w 1983997"/>
              <a:gd name="connsiteY32" fmla="*/ 1097430 h 1425321"/>
              <a:gd name="connsiteX33" fmla="*/ 155197 w 1983997"/>
              <a:gd name="connsiteY33" fmla="*/ 1055867 h 1425321"/>
              <a:gd name="connsiteX34" fmla="*/ 196760 w 1983997"/>
              <a:gd name="connsiteY34" fmla="*/ 1028158 h 1425321"/>
              <a:gd name="connsiteX35" fmla="*/ 210615 w 1983997"/>
              <a:gd name="connsiteY35" fmla="*/ 986594 h 1425321"/>
              <a:gd name="connsiteX36" fmla="*/ 293742 w 1983997"/>
              <a:gd name="connsiteY36" fmla="*/ 931176 h 1425321"/>
              <a:gd name="connsiteX37" fmla="*/ 349160 w 1983997"/>
              <a:gd name="connsiteY37" fmla="*/ 875758 h 1425321"/>
              <a:gd name="connsiteX38" fmla="*/ 404579 w 1983997"/>
              <a:gd name="connsiteY38" fmla="*/ 806485 h 1425321"/>
              <a:gd name="connsiteX39" fmla="*/ 446142 w 1983997"/>
              <a:gd name="connsiteY39" fmla="*/ 778776 h 1425321"/>
              <a:gd name="connsiteX40" fmla="*/ 515415 w 1983997"/>
              <a:gd name="connsiteY40" fmla="*/ 709503 h 1425321"/>
              <a:gd name="connsiteX41" fmla="*/ 584688 w 1983997"/>
              <a:gd name="connsiteY41" fmla="*/ 640230 h 1425321"/>
              <a:gd name="connsiteX42" fmla="*/ 667815 w 1983997"/>
              <a:gd name="connsiteY42" fmla="*/ 612521 h 1425321"/>
              <a:gd name="connsiteX43" fmla="*/ 764797 w 1983997"/>
              <a:gd name="connsiteY43" fmla="*/ 557103 h 1425321"/>
              <a:gd name="connsiteX44" fmla="*/ 847924 w 1983997"/>
              <a:gd name="connsiteY44" fmla="*/ 515540 h 1425321"/>
              <a:gd name="connsiteX45" fmla="*/ 958760 w 1983997"/>
              <a:gd name="connsiteY45" fmla="*/ 432412 h 1425321"/>
              <a:gd name="connsiteX46" fmla="*/ 1041888 w 1983997"/>
              <a:gd name="connsiteY46" fmla="*/ 404703 h 1425321"/>
              <a:gd name="connsiteX47" fmla="*/ 1083451 w 1983997"/>
              <a:gd name="connsiteY47" fmla="*/ 390849 h 1425321"/>
              <a:gd name="connsiteX48" fmla="*/ 1138870 w 1983997"/>
              <a:gd name="connsiteY48" fmla="*/ 376994 h 1425321"/>
              <a:gd name="connsiteX49" fmla="*/ 1263560 w 1983997"/>
              <a:gd name="connsiteY49" fmla="*/ 321576 h 1425321"/>
              <a:gd name="connsiteX50" fmla="*/ 1346688 w 1983997"/>
              <a:gd name="connsiteY50" fmla="*/ 293867 h 1425321"/>
              <a:gd name="connsiteX51" fmla="*/ 1388251 w 1983997"/>
              <a:gd name="connsiteY51" fmla="*/ 280012 h 1425321"/>
              <a:gd name="connsiteX52" fmla="*/ 1443670 w 1983997"/>
              <a:gd name="connsiteY52" fmla="*/ 266158 h 1425321"/>
              <a:gd name="connsiteX53" fmla="*/ 1485233 w 1983997"/>
              <a:gd name="connsiteY53" fmla="*/ 252303 h 1425321"/>
              <a:gd name="connsiteX54" fmla="*/ 1568360 w 1983997"/>
              <a:gd name="connsiteY54" fmla="*/ 196885 h 1425321"/>
              <a:gd name="connsiteX55" fmla="*/ 1734615 w 1983997"/>
              <a:gd name="connsiteY55" fmla="*/ 141467 h 1425321"/>
              <a:gd name="connsiteX56" fmla="*/ 1776179 w 1983997"/>
              <a:gd name="connsiteY56" fmla="*/ 127612 h 1425321"/>
              <a:gd name="connsiteX57" fmla="*/ 1817742 w 1983997"/>
              <a:gd name="connsiteY57" fmla="*/ 99903 h 1425321"/>
              <a:gd name="connsiteX58" fmla="*/ 1873160 w 1983997"/>
              <a:gd name="connsiteY58" fmla="*/ 30630 h 1425321"/>
              <a:gd name="connsiteX59" fmla="*/ 1983997 w 1983997"/>
              <a:gd name="connsiteY59" fmla="*/ 2921 h 142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983997" h="1425321">
                <a:moveTo>
                  <a:pt x="1942433" y="155321"/>
                </a:moveTo>
                <a:cubicBezTo>
                  <a:pt x="1924685" y="159758"/>
                  <a:pt x="1865321" y="173095"/>
                  <a:pt x="1845451" y="183030"/>
                </a:cubicBezTo>
                <a:cubicBezTo>
                  <a:pt x="1830558" y="190477"/>
                  <a:pt x="1819104" y="203977"/>
                  <a:pt x="1803888" y="210740"/>
                </a:cubicBezTo>
                <a:cubicBezTo>
                  <a:pt x="1777197" y="222603"/>
                  <a:pt x="1748469" y="229213"/>
                  <a:pt x="1720760" y="238449"/>
                </a:cubicBezTo>
                <a:lnTo>
                  <a:pt x="1679197" y="252303"/>
                </a:lnTo>
                <a:cubicBezTo>
                  <a:pt x="1642249" y="276935"/>
                  <a:pt x="1624792" y="284647"/>
                  <a:pt x="1596070" y="321576"/>
                </a:cubicBezTo>
                <a:cubicBezTo>
                  <a:pt x="1575624" y="347863"/>
                  <a:pt x="1540651" y="404703"/>
                  <a:pt x="1540651" y="404703"/>
                </a:cubicBezTo>
                <a:cubicBezTo>
                  <a:pt x="1516266" y="477861"/>
                  <a:pt x="1534898" y="434115"/>
                  <a:pt x="1471379" y="529394"/>
                </a:cubicBezTo>
                <a:cubicBezTo>
                  <a:pt x="1461588" y="544080"/>
                  <a:pt x="1435704" y="588795"/>
                  <a:pt x="1415960" y="598667"/>
                </a:cubicBezTo>
                <a:cubicBezTo>
                  <a:pt x="1389836" y="611729"/>
                  <a:pt x="1360542" y="617140"/>
                  <a:pt x="1332833" y="626376"/>
                </a:cubicBezTo>
                <a:lnTo>
                  <a:pt x="1291270" y="640230"/>
                </a:lnTo>
                <a:cubicBezTo>
                  <a:pt x="1263561" y="658703"/>
                  <a:pt x="1223035" y="665862"/>
                  <a:pt x="1208142" y="695649"/>
                </a:cubicBezTo>
                <a:cubicBezTo>
                  <a:pt x="1198906" y="714122"/>
                  <a:pt x="1193655" y="735201"/>
                  <a:pt x="1180433" y="751067"/>
                </a:cubicBezTo>
                <a:cubicBezTo>
                  <a:pt x="1169773" y="763859"/>
                  <a:pt x="1151872" y="768374"/>
                  <a:pt x="1138870" y="778776"/>
                </a:cubicBezTo>
                <a:cubicBezTo>
                  <a:pt x="1128670" y="786936"/>
                  <a:pt x="1120397" y="797249"/>
                  <a:pt x="1111160" y="806485"/>
                </a:cubicBezTo>
                <a:cubicBezTo>
                  <a:pt x="1106542" y="820340"/>
                  <a:pt x="1104398" y="835283"/>
                  <a:pt x="1097306" y="848049"/>
                </a:cubicBezTo>
                <a:cubicBezTo>
                  <a:pt x="1081133" y="877160"/>
                  <a:pt x="1052419" y="899583"/>
                  <a:pt x="1041888" y="931176"/>
                </a:cubicBezTo>
                <a:cubicBezTo>
                  <a:pt x="1032005" y="960824"/>
                  <a:pt x="1025602" y="992185"/>
                  <a:pt x="1000324" y="1014303"/>
                </a:cubicBezTo>
                <a:cubicBezTo>
                  <a:pt x="934213" y="1072150"/>
                  <a:pt x="912552" y="1071269"/>
                  <a:pt x="834070" y="1097430"/>
                </a:cubicBezTo>
                <a:cubicBezTo>
                  <a:pt x="820215" y="1102048"/>
                  <a:pt x="806827" y="1108421"/>
                  <a:pt x="792506" y="1111285"/>
                </a:cubicBezTo>
                <a:cubicBezTo>
                  <a:pt x="704562" y="1128874"/>
                  <a:pt x="746078" y="1119429"/>
                  <a:pt x="667815" y="1138994"/>
                </a:cubicBezTo>
                <a:cubicBezTo>
                  <a:pt x="653960" y="1148230"/>
                  <a:pt x="641467" y="1159940"/>
                  <a:pt x="626251" y="1166703"/>
                </a:cubicBezTo>
                <a:cubicBezTo>
                  <a:pt x="599561" y="1178565"/>
                  <a:pt x="543124" y="1194412"/>
                  <a:pt x="543124" y="1194412"/>
                </a:cubicBezTo>
                <a:cubicBezTo>
                  <a:pt x="464616" y="1312175"/>
                  <a:pt x="593922" y="1129760"/>
                  <a:pt x="432288" y="1291394"/>
                </a:cubicBezTo>
                <a:cubicBezTo>
                  <a:pt x="301841" y="1421841"/>
                  <a:pt x="511022" y="1225052"/>
                  <a:pt x="307597" y="1360667"/>
                </a:cubicBezTo>
                <a:cubicBezTo>
                  <a:pt x="293742" y="1369903"/>
                  <a:pt x="280926" y="1380929"/>
                  <a:pt x="266033" y="1388376"/>
                </a:cubicBezTo>
                <a:cubicBezTo>
                  <a:pt x="223320" y="1409732"/>
                  <a:pt x="151835" y="1411310"/>
                  <a:pt x="113633" y="1416085"/>
                </a:cubicBezTo>
                <a:cubicBezTo>
                  <a:pt x="81306" y="1411467"/>
                  <a:pt x="39742" y="1425321"/>
                  <a:pt x="16651" y="1402230"/>
                </a:cubicBezTo>
                <a:cubicBezTo>
                  <a:pt x="0" y="1385579"/>
                  <a:pt x="24310" y="1355676"/>
                  <a:pt x="30506" y="1332958"/>
                </a:cubicBezTo>
                <a:cubicBezTo>
                  <a:pt x="38191" y="1304779"/>
                  <a:pt x="48978" y="1277539"/>
                  <a:pt x="58215" y="1249830"/>
                </a:cubicBezTo>
                <a:lnTo>
                  <a:pt x="85924" y="1166703"/>
                </a:lnTo>
                <a:cubicBezTo>
                  <a:pt x="90542" y="1152849"/>
                  <a:pt x="89453" y="1135467"/>
                  <a:pt x="99779" y="1125140"/>
                </a:cubicBezTo>
                <a:cubicBezTo>
                  <a:pt x="109015" y="1115903"/>
                  <a:pt x="119328" y="1107630"/>
                  <a:pt x="127488" y="1097430"/>
                </a:cubicBezTo>
                <a:cubicBezTo>
                  <a:pt x="137890" y="1084428"/>
                  <a:pt x="143423" y="1067641"/>
                  <a:pt x="155197" y="1055867"/>
                </a:cubicBezTo>
                <a:cubicBezTo>
                  <a:pt x="166971" y="1044093"/>
                  <a:pt x="182906" y="1037394"/>
                  <a:pt x="196760" y="1028158"/>
                </a:cubicBezTo>
                <a:cubicBezTo>
                  <a:pt x="201378" y="1014303"/>
                  <a:pt x="200288" y="996921"/>
                  <a:pt x="210615" y="986594"/>
                </a:cubicBezTo>
                <a:cubicBezTo>
                  <a:pt x="234163" y="963046"/>
                  <a:pt x="293742" y="931176"/>
                  <a:pt x="293742" y="931176"/>
                </a:cubicBezTo>
                <a:cubicBezTo>
                  <a:pt x="318373" y="857285"/>
                  <a:pt x="287585" y="912702"/>
                  <a:pt x="349160" y="875758"/>
                </a:cubicBezTo>
                <a:cubicBezTo>
                  <a:pt x="383439" y="855191"/>
                  <a:pt x="376260" y="834805"/>
                  <a:pt x="404579" y="806485"/>
                </a:cubicBezTo>
                <a:cubicBezTo>
                  <a:pt x="416353" y="794711"/>
                  <a:pt x="432288" y="788012"/>
                  <a:pt x="446142" y="778776"/>
                </a:cubicBezTo>
                <a:cubicBezTo>
                  <a:pt x="501560" y="695648"/>
                  <a:pt x="441524" y="774158"/>
                  <a:pt x="515415" y="709503"/>
                </a:cubicBezTo>
                <a:cubicBezTo>
                  <a:pt x="539991" y="687999"/>
                  <a:pt x="553708" y="650557"/>
                  <a:pt x="584688" y="640230"/>
                </a:cubicBezTo>
                <a:lnTo>
                  <a:pt x="667815" y="612521"/>
                </a:lnTo>
                <a:cubicBezTo>
                  <a:pt x="801821" y="512017"/>
                  <a:pt x="659012" y="609996"/>
                  <a:pt x="764797" y="557103"/>
                </a:cubicBezTo>
                <a:cubicBezTo>
                  <a:pt x="872219" y="503391"/>
                  <a:pt x="743458" y="550360"/>
                  <a:pt x="847924" y="515540"/>
                </a:cubicBezTo>
                <a:cubicBezTo>
                  <a:pt x="880747" y="482716"/>
                  <a:pt x="911760" y="448078"/>
                  <a:pt x="958760" y="432412"/>
                </a:cubicBezTo>
                <a:lnTo>
                  <a:pt x="1041888" y="404703"/>
                </a:lnTo>
                <a:cubicBezTo>
                  <a:pt x="1055742" y="400085"/>
                  <a:pt x="1069283" y="394391"/>
                  <a:pt x="1083451" y="390849"/>
                </a:cubicBezTo>
                <a:lnTo>
                  <a:pt x="1138870" y="376994"/>
                </a:lnTo>
                <a:cubicBezTo>
                  <a:pt x="1204736" y="333083"/>
                  <a:pt x="1164636" y="354551"/>
                  <a:pt x="1263560" y="321576"/>
                </a:cubicBezTo>
                <a:lnTo>
                  <a:pt x="1346688" y="293867"/>
                </a:lnTo>
                <a:cubicBezTo>
                  <a:pt x="1360542" y="289249"/>
                  <a:pt x="1374083" y="283554"/>
                  <a:pt x="1388251" y="280012"/>
                </a:cubicBezTo>
                <a:cubicBezTo>
                  <a:pt x="1406724" y="275394"/>
                  <a:pt x="1425361" y="271389"/>
                  <a:pt x="1443670" y="266158"/>
                </a:cubicBezTo>
                <a:cubicBezTo>
                  <a:pt x="1457712" y="262146"/>
                  <a:pt x="1472467" y="259395"/>
                  <a:pt x="1485233" y="252303"/>
                </a:cubicBezTo>
                <a:cubicBezTo>
                  <a:pt x="1514344" y="236130"/>
                  <a:pt x="1536767" y="207416"/>
                  <a:pt x="1568360" y="196885"/>
                </a:cubicBezTo>
                <a:lnTo>
                  <a:pt x="1734615" y="141467"/>
                </a:lnTo>
                <a:cubicBezTo>
                  <a:pt x="1748470" y="136849"/>
                  <a:pt x="1764028" y="135713"/>
                  <a:pt x="1776179" y="127612"/>
                </a:cubicBezTo>
                <a:lnTo>
                  <a:pt x="1817742" y="99903"/>
                </a:lnTo>
                <a:cubicBezTo>
                  <a:pt x="1827530" y="85221"/>
                  <a:pt x="1853420" y="40500"/>
                  <a:pt x="1873160" y="30630"/>
                </a:cubicBezTo>
                <a:cubicBezTo>
                  <a:pt x="1934419" y="0"/>
                  <a:pt x="1936766" y="2921"/>
                  <a:pt x="1983997" y="292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θάλασσα Μάγχης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21241547">
            <a:off x="1087018" y="3611954"/>
            <a:ext cx="787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Μάγχη</a:t>
            </a:r>
            <a:endParaRPr lang="en-US" sz="1600" b="1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902699" y="3602182"/>
            <a:ext cx="1355592" cy="387927"/>
          </a:xfrm>
          <a:custGeom>
            <a:avLst/>
            <a:gdLst>
              <a:gd name="connsiteX0" fmla="*/ 1078501 w 1355592"/>
              <a:gd name="connsiteY0" fmla="*/ 138545 h 387927"/>
              <a:gd name="connsiteX1" fmla="*/ 981519 w 1355592"/>
              <a:gd name="connsiteY1" fmla="*/ 110836 h 387927"/>
              <a:gd name="connsiteX2" fmla="*/ 926101 w 1355592"/>
              <a:gd name="connsiteY2" fmla="*/ 96982 h 387927"/>
              <a:gd name="connsiteX3" fmla="*/ 842974 w 1355592"/>
              <a:gd name="connsiteY3" fmla="*/ 110836 h 387927"/>
              <a:gd name="connsiteX4" fmla="*/ 759846 w 1355592"/>
              <a:gd name="connsiteY4" fmla="*/ 138545 h 387927"/>
              <a:gd name="connsiteX5" fmla="*/ 455046 w 1355592"/>
              <a:gd name="connsiteY5" fmla="*/ 124691 h 387927"/>
              <a:gd name="connsiteX6" fmla="*/ 358065 w 1355592"/>
              <a:gd name="connsiteY6" fmla="*/ 110836 h 387927"/>
              <a:gd name="connsiteX7" fmla="*/ 67119 w 1355592"/>
              <a:gd name="connsiteY7" fmla="*/ 124691 h 387927"/>
              <a:gd name="connsiteX8" fmla="*/ 25556 w 1355592"/>
              <a:gd name="connsiteY8" fmla="*/ 138545 h 387927"/>
              <a:gd name="connsiteX9" fmla="*/ 25556 w 1355592"/>
              <a:gd name="connsiteY9" fmla="*/ 263236 h 387927"/>
              <a:gd name="connsiteX10" fmla="*/ 108683 w 1355592"/>
              <a:gd name="connsiteY10" fmla="*/ 318654 h 387927"/>
              <a:gd name="connsiteX11" fmla="*/ 191810 w 1355592"/>
              <a:gd name="connsiteY11" fmla="*/ 346363 h 387927"/>
              <a:gd name="connsiteX12" fmla="*/ 316501 w 1355592"/>
              <a:gd name="connsiteY12" fmla="*/ 332509 h 387927"/>
              <a:gd name="connsiteX13" fmla="*/ 358065 w 1355592"/>
              <a:gd name="connsiteY13" fmla="*/ 318654 h 387927"/>
              <a:gd name="connsiteX14" fmla="*/ 496610 w 1355592"/>
              <a:gd name="connsiteY14" fmla="*/ 332509 h 387927"/>
              <a:gd name="connsiteX15" fmla="*/ 621301 w 1355592"/>
              <a:gd name="connsiteY15" fmla="*/ 387927 h 387927"/>
              <a:gd name="connsiteX16" fmla="*/ 635156 w 1355592"/>
              <a:gd name="connsiteY16" fmla="*/ 332509 h 387927"/>
              <a:gd name="connsiteX17" fmla="*/ 649010 w 1355592"/>
              <a:gd name="connsiteY17" fmla="*/ 290945 h 387927"/>
              <a:gd name="connsiteX18" fmla="*/ 732137 w 1355592"/>
              <a:gd name="connsiteY18" fmla="*/ 263236 h 387927"/>
              <a:gd name="connsiteX19" fmla="*/ 815265 w 1355592"/>
              <a:gd name="connsiteY19" fmla="*/ 304800 h 387927"/>
              <a:gd name="connsiteX20" fmla="*/ 856828 w 1355592"/>
              <a:gd name="connsiteY20" fmla="*/ 318654 h 387927"/>
              <a:gd name="connsiteX21" fmla="*/ 1023083 w 1355592"/>
              <a:gd name="connsiteY21" fmla="*/ 290945 h 387927"/>
              <a:gd name="connsiteX22" fmla="*/ 1064646 w 1355592"/>
              <a:gd name="connsiteY22" fmla="*/ 263236 h 387927"/>
              <a:gd name="connsiteX23" fmla="*/ 1078501 w 1355592"/>
              <a:gd name="connsiteY23" fmla="*/ 221673 h 387927"/>
              <a:gd name="connsiteX24" fmla="*/ 1161628 w 1355592"/>
              <a:gd name="connsiteY24" fmla="*/ 193963 h 387927"/>
              <a:gd name="connsiteX25" fmla="*/ 1244756 w 1355592"/>
              <a:gd name="connsiteY25" fmla="*/ 152400 h 387927"/>
              <a:gd name="connsiteX26" fmla="*/ 1327883 w 1355592"/>
              <a:gd name="connsiteY26" fmla="*/ 96982 h 387927"/>
              <a:gd name="connsiteX27" fmla="*/ 1355592 w 1355592"/>
              <a:gd name="connsiteY27" fmla="*/ 13854 h 387927"/>
              <a:gd name="connsiteX28" fmla="*/ 1314028 w 1355592"/>
              <a:gd name="connsiteY28" fmla="*/ 0 h 387927"/>
              <a:gd name="connsiteX29" fmla="*/ 1244756 w 1355592"/>
              <a:gd name="connsiteY29" fmla="*/ 13854 h 387927"/>
              <a:gd name="connsiteX30" fmla="*/ 1147774 w 1355592"/>
              <a:gd name="connsiteY30" fmla="*/ 41563 h 387927"/>
              <a:gd name="connsiteX31" fmla="*/ 1078501 w 1355592"/>
              <a:gd name="connsiteY31" fmla="*/ 83127 h 387927"/>
              <a:gd name="connsiteX32" fmla="*/ 1036937 w 1355592"/>
              <a:gd name="connsiteY32" fmla="*/ 110836 h 387927"/>
              <a:gd name="connsiteX33" fmla="*/ 995374 w 1355592"/>
              <a:gd name="connsiteY33" fmla="*/ 124691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5592" h="387927">
                <a:moveTo>
                  <a:pt x="1078501" y="138545"/>
                </a:moveTo>
                <a:cubicBezTo>
                  <a:pt x="905257" y="95236"/>
                  <a:pt x="1120650" y="150588"/>
                  <a:pt x="981519" y="110836"/>
                </a:cubicBezTo>
                <a:cubicBezTo>
                  <a:pt x="963210" y="105605"/>
                  <a:pt x="944574" y="101600"/>
                  <a:pt x="926101" y="96982"/>
                </a:cubicBezTo>
                <a:cubicBezTo>
                  <a:pt x="898392" y="101600"/>
                  <a:pt x="870226" y="104023"/>
                  <a:pt x="842974" y="110836"/>
                </a:cubicBezTo>
                <a:cubicBezTo>
                  <a:pt x="814638" y="117920"/>
                  <a:pt x="759846" y="138545"/>
                  <a:pt x="759846" y="138545"/>
                </a:cubicBezTo>
                <a:cubicBezTo>
                  <a:pt x="658246" y="133927"/>
                  <a:pt x="556510" y="131689"/>
                  <a:pt x="455046" y="124691"/>
                </a:cubicBezTo>
                <a:cubicBezTo>
                  <a:pt x="422468" y="122444"/>
                  <a:pt x="390720" y="110836"/>
                  <a:pt x="358065" y="110836"/>
                </a:cubicBezTo>
                <a:cubicBezTo>
                  <a:pt x="260973" y="110836"/>
                  <a:pt x="164101" y="120073"/>
                  <a:pt x="67119" y="124691"/>
                </a:cubicBezTo>
                <a:cubicBezTo>
                  <a:pt x="53265" y="129309"/>
                  <a:pt x="35882" y="128219"/>
                  <a:pt x="25556" y="138545"/>
                </a:cubicBezTo>
                <a:cubicBezTo>
                  <a:pt x="0" y="164101"/>
                  <a:pt x="14720" y="247756"/>
                  <a:pt x="25556" y="263236"/>
                </a:cubicBezTo>
                <a:cubicBezTo>
                  <a:pt x="44654" y="290518"/>
                  <a:pt x="77090" y="308123"/>
                  <a:pt x="108683" y="318654"/>
                </a:cubicBezTo>
                <a:lnTo>
                  <a:pt x="191810" y="346363"/>
                </a:lnTo>
                <a:cubicBezTo>
                  <a:pt x="233374" y="341745"/>
                  <a:pt x="275251" y="339384"/>
                  <a:pt x="316501" y="332509"/>
                </a:cubicBezTo>
                <a:cubicBezTo>
                  <a:pt x="330906" y="330108"/>
                  <a:pt x="343461" y="318654"/>
                  <a:pt x="358065" y="318654"/>
                </a:cubicBezTo>
                <a:cubicBezTo>
                  <a:pt x="404477" y="318654"/>
                  <a:pt x="450428" y="327891"/>
                  <a:pt x="496610" y="332509"/>
                </a:cubicBezTo>
                <a:cubicBezTo>
                  <a:pt x="595534" y="365484"/>
                  <a:pt x="555435" y="344017"/>
                  <a:pt x="621301" y="387927"/>
                </a:cubicBezTo>
                <a:cubicBezTo>
                  <a:pt x="625919" y="369454"/>
                  <a:pt x="629925" y="350818"/>
                  <a:pt x="635156" y="332509"/>
                </a:cubicBezTo>
                <a:cubicBezTo>
                  <a:pt x="639168" y="318467"/>
                  <a:pt x="637126" y="299433"/>
                  <a:pt x="649010" y="290945"/>
                </a:cubicBezTo>
                <a:cubicBezTo>
                  <a:pt x="672777" y="273968"/>
                  <a:pt x="732137" y="263236"/>
                  <a:pt x="732137" y="263236"/>
                </a:cubicBezTo>
                <a:cubicBezTo>
                  <a:pt x="836613" y="298062"/>
                  <a:pt x="707830" y="251083"/>
                  <a:pt x="815265" y="304800"/>
                </a:cubicBezTo>
                <a:cubicBezTo>
                  <a:pt x="828327" y="311331"/>
                  <a:pt x="842974" y="314036"/>
                  <a:pt x="856828" y="318654"/>
                </a:cubicBezTo>
                <a:cubicBezTo>
                  <a:pt x="896341" y="314264"/>
                  <a:pt x="976660" y="314157"/>
                  <a:pt x="1023083" y="290945"/>
                </a:cubicBezTo>
                <a:cubicBezTo>
                  <a:pt x="1037976" y="283498"/>
                  <a:pt x="1050792" y="272472"/>
                  <a:pt x="1064646" y="263236"/>
                </a:cubicBezTo>
                <a:cubicBezTo>
                  <a:pt x="1069264" y="249382"/>
                  <a:pt x="1066617" y="230161"/>
                  <a:pt x="1078501" y="221673"/>
                </a:cubicBezTo>
                <a:cubicBezTo>
                  <a:pt x="1102268" y="204696"/>
                  <a:pt x="1137325" y="210165"/>
                  <a:pt x="1161628" y="193963"/>
                </a:cubicBezTo>
                <a:cubicBezTo>
                  <a:pt x="1215343" y="158153"/>
                  <a:pt x="1187395" y="171519"/>
                  <a:pt x="1244756" y="152400"/>
                </a:cubicBezTo>
                <a:cubicBezTo>
                  <a:pt x="1272465" y="133927"/>
                  <a:pt x="1317352" y="128575"/>
                  <a:pt x="1327883" y="96982"/>
                </a:cubicBezTo>
                <a:lnTo>
                  <a:pt x="1355592" y="13854"/>
                </a:lnTo>
                <a:cubicBezTo>
                  <a:pt x="1341737" y="9236"/>
                  <a:pt x="1328632" y="0"/>
                  <a:pt x="1314028" y="0"/>
                </a:cubicBezTo>
                <a:cubicBezTo>
                  <a:pt x="1290480" y="0"/>
                  <a:pt x="1267743" y="8746"/>
                  <a:pt x="1244756" y="13854"/>
                </a:cubicBezTo>
                <a:cubicBezTo>
                  <a:pt x="1192570" y="25451"/>
                  <a:pt x="1194056" y="26136"/>
                  <a:pt x="1147774" y="41563"/>
                </a:cubicBezTo>
                <a:cubicBezTo>
                  <a:pt x="1093653" y="95686"/>
                  <a:pt x="1150441" y="47158"/>
                  <a:pt x="1078501" y="83127"/>
                </a:cubicBezTo>
                <a:cubicBezTo>
                  <a:pt x="1063608" y="90573"/>
                  <a:pt x="1051830" y="103389"/>
                  <a:pt x="1036937" y="110836"/>
                </a:cubicBezTo>
                <a:cubicBezTo>
                  <a:pt x="1023875" y="117367"/>
                  <a:pt x="995374" y="124691"/>
                  <a:pt x="995374" y="12469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Τυρρηνική</a:t>
            </a:r>
            <a:r>
              <a:rPr lang="el-GR" sz="2400" b="1" dirty="0" smtClean="0"/>
              <a:t>  </a:t>
            </a:r>
            <a:r>
              <a:rPr lang="el-GR" sz="2400" b="1" u="sng" dirty="0" smtClean="0">
                <a:solidFill>
                  <a:srgbClr val="FF0000"/>
                </a:solidFill>
              </a:rPr>
              <a:t>θάλασσα </a:t>
            </a:r>
            <a:r>
              <a:rPr lang="el-GR" sz="2400" dirty="0" smtClean="0"/>
              <a:t>(βρίσκεται μέσα στη Μεσόγειο θάλασσα)</a:t>
            </a:r>
            <a:endParaRPr lang="en-US" sz="2400" dirty="0" smtClean="0"/>
          </a:p>
        </p:txBody>
      </p:sp>
      <p:sp>
        <p:nvSpPr>
          <p:cNvPr id="12" name="11 - TextBox"/>
          <p:cNvSpPr txBox="1"/>
          <p:nvPr/>
        </p:nvSpPr>
        <p:spPr>
          <a:xfrm rot="1919797">
            <a:off x="2435731" y="5263795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Τυρρηνική</a:t>
            </a:r>
            <a:endParaRPr lang="en-US" sz="1600" b="1" dirty="0" smtClean="0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2574081" y="4881419"/>
            <a:ext cx="880590" cy="897479"/>
          </a:xfrm>
          <a:custGeom>
            <a:avLst/>
            <a:gdLst>
              <a:gd name="connsiteX0" fmla="*/ 72137 w 880590"/>
              <a:gd name="connsiteY0" fmla="*/ 9236 h 897479"/>
              <a:gd name="connsiteX1" fmla="*/ 58283 w 880590"/>
              <a:gd name="connsiteY1" fmla="*/ 147781 h 897479"/>
              <a:gd name="connsiteX2" fmla="*/ 44428 w 880590"/>
              <a:gd name="connsiteY2" fmla="*/ 189345 h 897479"/>
              <a:gd name="connsiteX3" fmla="*/ 30574 w 880590"/>
              <a:gd name="connsiteY3" fmla="*/ 244763 h 897479"/>
              <a:gd name="connsiteX4" fmla="*/ 16719 w 880590"/>
              <a:gd name="connsiteY4" fmla="*/ 771236 h 897479"/>
              <a:gd name="connsiteX5" fmla="*/ 2864 w 880590"/>
              <a:gd name="connsiteY5" fmla="*/ 812799 h 897479"/>
              <a:gd name="connsiteX6" fmla="*/ 30574 w 880590"/>
              <a:gd name="connsiteY6" fmla="*/ 840508 h 897479"/>
              <a:gd name="connsiteX7" fmla="*/ 99846 w 880590"/>
              <a:gd name="connsiteY7" fmla="*/ 895926 h 897479"/>
              <a:gd name="connsiteX8" fmla="*/ 224537 w 880590"/>
              <a:gd name="connsiteY8" fmla="*/ 854363 h 897479"/>
              <a:gd name="connsiteX9" fmla="*/ 266101 w 880590"/>
              <a:gd name="connsiteY9" fmla="*/ 840508 h 897479"/>
              <a:gd name="connsiteX10" fmla="*/ 321519 w 880590"/>
              <a:gd name="connsiteY10" fmla="*/ 826654 h 897479"/>
              <a:gd name="connsiteX11" fmla="*/ 473919 w 880590"/>
              <a:gd name="connsiteY11" fmla="*/ 840508 h 897479"/>
              <a:gd name="connsiteX12" fmla="*/ 515483 w 880590"/>
              <a:gd name="connsiteY12" fmla="*/ 854363 h 897479"/>
              <a:gd name="connsiteX13" fmla="*/ 681737 w 880590"/>
              <a:gd name="connsiteY13" fmla="*/ 840508 h 897479"/>
              <a:gd name="connsiteX14" fmla="*/ 751010 w 880590"/>
              <a:gd name="connsiteY14" fmla="*/ 826654 h 897479"/>
              <a:gd name="connsiteX15" fmla="*/ 834137 w 880590"/>
              <a:gd name="connsiteY15" fmla="*/ 798945 h 897479"/>
              <a:gd name="connsiteX16" fmla="*/ 847992 w 880590"/>
              <a:gd name="connsiteY16" fmla="*/ 674254 h 897479"/>
              <a:gd name="connsiteX17" fmla="*/ 764864 w 880590"/>
              <a:gd name="connsiteY17" fmla="*/ 632690 h 897479"/>
              <a:gd name="connsiteX18" fmla="*/ 681737 w 880590"/>
              <a:gd name="connsiteY18" fmla="*/ 577272 h 897479"/>
              <a:gd name="connsiteX19" fmla="*/ 667883 w 880590"/>
              <a:gd name="connsiteY19" fmla="*/ 535708 h 897479"/>
              <a:gd name="connsiteX20" fmla="*/ 612464 w 880590"/>
              <a:gd name="connsiteY20" fmla="*/ 466436 h 897479"/>
              <a:gd name="connsiteX21" fmla="*/ 529337 w 880590"/>
              <a:gd name="connsiteY21" fmla="*/ 411017 h 897479"/>
              <a:gd name="connsiteX22" fmla="*/ 487774 w 880590"/>
              <a:gd name="connsiteY22" fmla="*/ 397163 h 897479"/>
              <a:gd name="connsiteX23" fmla="*/ 460064 w 880590"/>
              <a:gd name="connsiteY23" fmla="*/ 355599 h 897479"/>
              <a:gd name="connsiteX24" fmla="*/ 390792 w 880590"/>
              <a:gd name="connsiteY24" fmla="*/ 286326 h 897479"/>
              <a:gd name="connsiteX25" fmla="*/ 363083 w 880590"/>
              <a:gd name="connsiteY25" fmla="*/ 244763 h 897479"/>
              <a:gd name="connsiteX26" fmla="*/ 321519 w 880590"/>
              <a:gd name="connsiteY26" fmla="*/ 230908 h 897479"/>
              <a:gd name="connsiteX27" fmla="*/ 238392 w 880590"/>
              <a:gd name="connsiteY27" fmla="*/ 175490 h 897479"/>
              <a:gd name="connsiteX28" fmla="*/ 155264 w 880590"/>
              <a:gd name="connsiteY28" fmla="*/ 120072 h 897479"/>
              <a:gd name="connsiteX29" fmla="*/ 113701 w 880590"/>
              <a:gd name="connsiteY29" fmla="*/ 92363 h 897479"/>
              <a:gd name="connsiteX30" fmla="*/ 72137 w 880590"/>
              <a:gd name="connsiteY30" fmla="*/ 9236 h 89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80590" h="897479">
                <a:moveTo>
                  <a:pt x="72137" y="9236"/>
                </a:moveTo>
                <a:cubicBezTo>
                  <a:pt x="62901" y="18472"/>
                  <a:pt x="65340" y="101909"/>
                  <a:pt x="58283" y="147781"/>
                </a:cubicBezTo>
                <a:cubicBezTo>
                  <a:pt x="56062" y="162215"/>
                  <a:pt x="48440" y="175303"/>
                  <a:pt x="44428" y="189345"/>
                </a:cubicBezTo>
                <a:cubicBezTo>
                  <a:pt x="39197" y="207654"/>
                  <a:pt x="35192" y="226290"/>
                  <a:pt x="30574" y="244763"/>
                </a:cubicBezTo>
                <a:cubicBezTo>
                  <a:pt x="25956" y="420254"/>
                  <a:pt x="25273" y="595893"/>
                  <a:pt x="16719" y="771236"/>
                </a:cubicBezTo>
                <a:cubicBezTo>
                  <a:pt x="16007" y="785822"/>
                  <a:pt x="0" y="798479"/>
                  <a:pt x="2864" y="812799"/>
                </a:cubicBezTo>
                <a:cubicBezTo>
                  <a:pt x="5426" y="825608"/>
                  <a:pt x="22414" y="830308"/>
                  <a:pt x="30574" y="840508"/>
                </a:cubicBezTo>
                <a:cubicBezTo>
                  <a:pt x="76151" y="897479"/>
                  <a:pt x="33920" y="873951"/>
                  <a:pt x="99846" y="895926"/>
                </a:cubicBezTo>
                <a:lnTo>
                  <a:pt x="224537" y="854363"/>
                </a:lnTo>
                <a:cubicBezTo>
                  <a:pt x="238392" y="849745"/>
                  <a:pt x="251933" y="844050"/>
                  <a:pt x="266101" y="840508"/>
                </a:cubicBezTo>
                <a:lnTo>
                  <a:pt x="321519" y="826654"/>
                </a:lnTo>
                <a:cubicBezTo>
                  <a:pt x="372319" y="831272"/>
                  <a:pt x="423422" y="833294"/>
                  <a:pt x="473919" y="840508"/>
                </a:cubicBezTo>
                <a:cubicBezTo>
                  <a:pt x="488376" y="842573"/>
                  <a:pt x="500879" y="854363"/>
                  <a:pt x="515483" y="854363"/>
                </a:cubicBezTo>
                <a:cubicBezTo>
                  <a:pt x="571093" y="854363"/>
                  <a:pt x="626319" y="845126"/>
                  <a:pt x="681737" y="840508"/>
                </a:cubicBezTo>
                <a:cubicBezTo>
                  <a:pt x="704828" y="835890"/>
                  <a:pt x="728291" y="832850"/>
                  <a:pt x="751010" y="826654"/>
                </a:cubicBezTo>
                <a:cubicBezTo>
                  <a:pt x="779189" y="818969"/>
                  <a:pt x="834137" y="798945"/>
                  <a:pt x="834137" y="798945"/>
                </a:cubicBezTo>
                <a:cubicBezTo>
                  <a:pt x="847447" y="759014"/>
                  <a:pt x="880590" y="715002"/>
                  <a:pt x="847992" y="674254"/>
                </a:cubicBezTo>
                <a:cubicBezTo>
                  <a:pt x="818470" y="637352"/>
                  <a:pt x="801005" y="652769"/>
                  <a:pt x="764864" y="632690"/>
                </a:cubicBezTo>
                <a:cubicBezTo>
                  <a:pt x="735753" y="616517"/>
                  <a:pt x="681737" y="577272"/>
                  <a:pt x="681737" y="577272"/>
                </a:cubicBezTo>
                <a:cubicBezTo>
                  <a:pt x="677119" y="563417"/>
                  <a:pt x="674414" y="548770"/>
                  <a:pt x="667883" y="535708"/>
                </a:cubicBezTo>
                <a:cubicBezTo>
                  <a:pt x="656976" y="513893"/>
                  <a:pt x="633083" y="481901"/>
                  <a:pt x="612464" y="466436"/>
                </a:cubicBezTo>
                <a:cubicBezTo>
                  <a:pt x="585822" y="446455"/>
                  <a:pt x="560930" y="421548"/>
                  <a:pt x="529337" y="411017"/>
                </a:cubicBezTo>
                <a:lnTo>
                  <a:pt x="487774" y="397163"/>
                </a:lnTo>
                <a:cubicBezTo>
                  <a:pt x="478537" y="383308"/>
                  <a:pt x="471029" y="368130"/>
                  <a:pt x="460064" y="355599"/>
                </a:cubicBezTo>
                <a:cubicBezTo>
                  <a:pt x="438560" y="331023"/>
                  <a:pt x="408906" y="313497"/>
                  <a:pt x="390792" y="286326"/>
                </a:cubicBezTo>
                <a:cubicBezTo>
                  <a:pt x="381556" y="272472"/>
                  <a:pt x="376085" y="255165"/>
                  <a:pt x="363083" y="244763"/>
                </a:cubicBezTo>
                <a:cubicBezTo>
                  <a:pt x="351679" y="235640"/>
                  <a:pt x="334285" y="238000"/>
                  <a:pt x="321519" y="230908"/>
                </a:cubicBezTo>
                <a:cubicBezTo>
                  <a:pt x="292408" y="214735"/>
                  <a:pt x="266101" y="193963"/>
                  <a:pt x="238392" y="175490"/>
                </a:cubicBezTo>
                <a:lnTo>
                  <a:pt x="155264" y="120072"/>
                </a:lnTo>
                <a:lnTo>
                  <a:pt x="113701" y="92363"/>
                </a:lnTo>
                <a:cubicBezTo>
                  <a:pt x="83430" y="46956"/>
                  <a:pt x="81373" y="0"/>
                  <a:pt x="72137" y="9236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71472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err="1" smtClean="0">
                <a:solidFill>
                  <a:srgbClr val="FF0000"/>
                </a:solidFill>
              </a:rPr>
              <a:t>Λιγυρική</a:t>
            </a:r>
            <a:r>
              <a:rPr lang="el-GR" sz="2400" b="1" u="sng" dirty="0" smtClean="0">
                <a:solidFill>
                  <a:srgbClr val="FF0000"/>
                </a:solidFill>
              </a:rPr>
              <a:t> θάλασσα </a:t>
            </a:r>
            <a:r>
              <a:rPr lang="el-GR" sz="2400" dirty="0" smtClean="0"/>
              <a:t>(βρίσκεται μέσα στη Μεσόγειο θάλασσα)</a:t>
            </a:r>
            <a:endParaRPr lang="en-US" sz="2400" dirty="0" smtClean="0"/>
          </a:p>
        </p:txBody>
      </p:sp>
      <p:sp>
        <p:nvSpPr>
          <p:cNvPr id="12" name="11 - TextBox"/>
          <p:cNvSpPr txBox="1"/>
          <p:nvPr/>
        </p:nvSpPr>
        <p:spPr>
          <a:xfrm rot="20470629">
            <a:off x="1381910" y="5096044"/>
            <a:ext cx="949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err="1" smtClean="0"/>
              <a:t>Λιγυρική</a:t>
            </a:r>
            <a:endParaRPr lang="en-US" sz="1600" b="1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1246909" y="4849091"/>
            <a:ext cx="1371600" cy="886691"/>
          </a:xfrm>
          <a:custGeom>
            <a:avLst/>
            <a:gdLst>
              <a:gd name="connsiteX0" fmla="*/ 1371600 w 1371600"/>
              <a:gd name="connsiteY0" fmla="*/ 0 h 886691"/>
              <a:gd name="connsiteX1" fmla="*/ 1357746 w 1371600"/>
              <a:gd name="connsiteY1" fmla="*/ 41564 h 886691"/>
              <a:gd name="connsiteX2" fmla="*/ 1330036 w 1371600"/>
              <a:gd name="connsiteY2" fmla="*/ 69273 h 886691"/>
              <a:gd name="connsiteX3" fmla="*/ 1302327 w 1371600"/>
              <a:gd name="connsiteY3" fmla="*/ 110836 h 886691"/>
              <a:gd name="connsiteX4" fmla="*/ 1260764 w 1371600"/>
              <a:gd name="connsiteY4" fmla="*/ 193964 h 886691"/>
              <a:gd name="connsiteX5" fmla="*/ 1219200 w 1371600"/>
              <a:gd name="connsiteY5" fmla="*/ 277091 h 886691"/>
              <a:gd name="connsiteX6" fmla="*/ 1163782 w 1371600"/>
              <a:gd name="connsiteY6" fmla="*/ 443345 h 886691"/>
              <a:gd name="connsiteX7" fmla="*/ 1149927 w 1371600"/>
              <a:gd name="connsiteY7" fmla="*/ 484909 h 886691"/>
              <a:gd name="connsiteX8" fmla="*/ 1122218 w 1371600"/>
              <a:gd name="connsiteY8" fmla="*/ 526473 h 886691"/>
              <a:gd name="connsiteX9" fmla="*/ 1136073 w 1371600"/>
              <a:gd name="connsiteY9" fmla="*/ 789709 h 886691"/>
              <a:gd name="connsiteX10" fmla="*/ 1122218 w 1371600"/>
              <a:gd name="connsiteY10" fmla="*/ 872836 h 886691"/>
              <a:gd name="connsiteX11" fmla="*/ 1080655 w 1371600"/>
              <a:gd name="connsiteY11" fmla="*/ 886691 h 886691"/>
              <a:gd name="connsiteX12" fmla="*/ 803564 w 1371600"/>
              <a:gd name="connsiteY12" fmla="*/ 872836 h 886691"/>
              <a:gd name="connsiteX13" fmla="*/ 734291 w 1371600"/>
              <a:gd name="connsiteY13" fmla="*/ 858982 h 886691"/>
              <a:gd name="connsiteX14" fmla="*/ 609600 w 1371600"/>
              <a:gd name="connsiteY14" fmla="*/ 845127 h 886691"/>
              <a:gd name="connsiteX15" fmla="*/ 498764 w 1371600"/>
              <a:gd name="connsiteY15" fmla="*/ 831273 h 886691"/>
              <a:gd name="connsiteX16" fmla="*/ 457200 w 1371600"/>
              <a:gd name="connsiteY16" fmla="*/ 817418 h 886691"/>
              <a:gd name="connsiteX17" fmla="*/ 207818 w 1371600"/>
              <a:gd name="connsiteY17" fmla="*/ 789709 h 886691"/>
              <a:gd name="connsiteX18" fmla="*/ 138546 w 1371600"/>
              <a:gd name="connsiteY18" fmla="*/ 775854 h 886691"/>
              <a:gd name="connsiteX19" fmla="*/ 83127 w 1371600"/>
              <a:gd name="connsiteY19" fmla="*/ 762000 h 886691"/>
              <a:gd name="connsiteX20" fmla="*/ 0 w 1371600"/>
              <a:gd name="connsiteY20" fmla="*/ 748145 h 886691"/>
              <a:gd name="connsiteX21" fmla="*/ 13855 w 1371600"/>
              <a:gd name="connsiteY21" fmla="*/ 692727 h 886691"/>
              <a:gd name="connsiteX22" fmla="*/ 69273 w 1371600"/>
              <a:gd name="connsiteY22" fmla="*/ 623454 h 886691"/>
              <a:gd name="connsiteX23" fmla="*/ 83127 w 1371600"/>
              <a:gd name="connsiteY23" fmla="*/ 526473 h 886691"/>
              <a:gd name="connsiteX24" fmla="*/ 138546 w 1371600"/>
              <a:gd name="connsiteY24" fmla="*/ 415636 h 886691"/>
              <a:gd name="connsiteX25" fmla="*/ 193964 w 1371600"/>
              <a:gd name="connsiteY25" fmla="*/ 387927 h 886691"/>
              <a:gd name="connsiteX26" fmla="*/ 277091 w 1371600"/>
              <a:gd name="connsiteY26" fmla="*/ 332509 h 886691"/>
              <a:gd name="connsiteX27" fmla="*/ 318655 w 1371600"/>
              <a:gd name="connsiteY27" fmla="*/ 304800 h 886691"/>
              <a:gd name="connsiteX28" fmla="*/ 374073 w 1371600"/>
              <a:gd name="connsiteY28" fmla="*/ 249382 h 886691"/>
              <a:gd name="connsiteX29" fmla="*/ 443346 w 1371600"/>
              <a:gd name="connsiteY29" fmla="*/ 193964 h 886691"/>
              <a:gd name="connsiteX30" fmla="*/ 471055 w 1371600"/>
              <a:gd name="connsiteY30" fmla="*/ 166254 h 886691"/>
              <a:gd name="connsiteX31" fmla="*/ 609600 w 1371600"/>
              <a:gd name="connsiteY31" fmla="*/ 124691 h 886691"/>
              <a:gd name="connsiteX32" fmla="*/ 692727 w 1371600"/>
              <a:gd name="connsiteY32" fmla="*/ 96982 h 886691"/>
              <a:gd name="connsiteX33" fmla="*/ 734291 w 1371600"/>
              <a:gd name="connsiteY33" fmla="*/ 83127 h 886691"/>
              <a:gd name="connsiteX34" fmla="*/ 858982 w 1371600"/>
              <a:gd name="connsiteY34" fmla="*/ 13854 h 886691"/>
              <a:gd name="connsiteX35" fmla="*/ 1163782 w 1371600"/>
              <a:gd name="connsiteY35" fmla="*/ 41564 h 886691"/>
              <a:gd name="connsiteX36" fmla="*/ 1302327 w 1371600"/>
              <a:gd name="connsiteY36" fmla="*/ 41564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71600" h="886691">
                <a:moveTo>
                  <a:pt x="1371600" y="0"/>
                </a:moveTo>
                <a:cubicBezTo>
                  <a:pt x="1366982" y="13855"/>
                  <a:pt x="1365260" y="29041"/>
                  <a:pt x="1357746" y="41564"/>
                </a:cubicBezTo>
                <a:cubicBezTo>
                  <a:pt x="1351025" y="52765"/>
                  <a:pt x="1338196" y="59073"/>
                  <a:pt x="1330036" y="69273"/>
                </a:cubicBezTo>
                <a:cubicBezTo>
                  <a:pt x="1319634" y="82275"/>
                  <a:pt x="1311563" y="96982"/>
                  <a:pt x="1302327" y="110836"/>
                </a:cubicBezTo>
                <a:cubicBezTo>
                  <a:pt x="1267508" y="215298"/>
                  <a:pt x="1314474" y="86545"/>
                  <a:pt x="1260764" y="193964"/>
                </a:cubicBezTo>
                <a:cubicBezTo>
                  <a:pt x="1203403" y="308685"/>
                  <a:pt x="1298611" y="157973"/>
                  <a:pt x="1219200" y="277091"/>
                </a:cubicBezTo>
                <a:lnTo>
                  <a:pt x="1163782" y="443345"/>
                </a:lnTo>
                <a:cubicBezTo>
                  <a:pt x="1159164" y="457200"/>
                  <a:pt x="1158028" y="472758"/>
                  <a:pt x="1149927" y="484909"/>
                </a:cubicBezTo>
                <a:lnTo>
                  <a:pt x="1122218" y="526473"/>
                </a:lnTo>
                <a:cubicBezTo>
                  <a:pt x="1126836" y="614218"/>
                  <a:pt x="1136073" y="701842"/>
                  <a:pt x="1136073" y="789709"/>
                </a:cubicBezTo>
                <a:cubicBezTo>
                  <a:pt x="1136073" y="817800"/>
                  <a:pt x="1136155" y="848446"/>
                  <a:pt x="1122218" y="872836"/>
                </a:cubicBezTo>
                <a:cubicBezTo>
                  <a:pt x="1114973" y="885516"/>
                  <a:pt x="1094509" y="882073"/>
                  <a:pt x="1080655" y="886691"/>
                </a:cubicBezTo>
                <a:cubicBezTo>
                  <a:pt x="988291" y="882073"/>
                  <a:pt x="895749" y="880211"/>
                  <a:pt x="803564" y="872836"/>
                </a:cubicBezTo>
                <a:cubicBezTo>
                  <a:pt x="780091" y="870958"/>
                  <a:pt x="757603" y="862312"/>
                  <a:pt x="734291" y="858982"/>
                </a:cubicBezTo>
                <a:cubicBezTo>
                  <a:pt x="692892" y="853068"/>
                  <a:pt x="651133" y="850013"/>
                  <a:pt x="609600" y="845127"/>
                </a:cubicBezTo>
                <a:lnTo>
                  <a:pt x="498764" y="831273"/>
                </a:lnTo>
                <a:cubicBezTo>
                  <a:pt x="484909" y="826655"/>
                  <a:pt x="471456" y="820586"/>
                  <a:pt x="457200" y="817418"/>
                </a:cubicBezTo>
                <a:cubicBezTo>
                  <a:pt x="374418" y="799022"/>
                  <a:pt x="292793" y="796790"/>
                  <a:pt x="207818" y="789709"/>
                </a:cubicBezTo>
                <a:cubicBezTo>
                  <a:pt x="184727" y="785091"/>
                  <a:pt x="161533" y="780962"/>
                  <a:pt x="138546" y="775854"/>
                </a:cubicBezTo>
                <a:cubicBezTo>
                  <a:pt x="119958" y="771723"/>
                  <a:pt x="101799" y="765734"/>
                  <a:pt x="83127" y="762000"/>
                </a:cubicBezTo>
                <a:cubicBezTo>
                  <a:pt x="55581" y="756491"/>
                  <a:pt x="27709" y="752763"/>
                  <a:pt x="0" y="748145"/>
                </a:cubicBezTo>
                <a:cubicBezTo>
                  <a:pt x="4618" y="729672"/>
                  <a:pt x="3293" y="708570"/>
                  <a:pt x="13855" y="692727"/>
                </a:cubicBezTo>
                <a:cubicBezTo>
                  <a:pt x="97412" y="567392"/>
                  <a:pt x="23978" y="759335"/>
                  <a:pt x="69273" y="623454"/>
                </a:cubicBezTo>
                <a:cubicBezTo>
                  <a:pt x="73891" y="591127"/>
                  <a:pt x="75784" y="558292"/>
                  <a:pt x="83127" y="526473"/>
                </a:cubicBezTo>
                <a:cubicBezTo>
                  <a:pt x="93558" y="481270"/>
                  <a:pt x="99756" y="441495"/>
                  <a:pt x="138546" y="415636"/>
                </a:cubicBezTo>
                <a:cubicBezTo>
                  <a:pt x="155730" y="404180"/>
                  <a:pt x="176254" y="398553"/>
                  <a:pt x="193964" y="387927"/>
                </a:cubicBezTo>
                <a:cubicBezTo>
                  <a:pt x="222520" y="370793"/>
                  <a:pt x="249382" y="350982"/>
                  <a:pt x="277091" y="332509"/>
                </a:cubicBezTo>
                <a:lnTo>
                  <a:pt x="318655" y="304800"/>
                </a:lnTo>
                <a:cubicBezTo>
                  <a:pt x="348882" y="214115"/>
                  <a:pt x="306899" y="303120"/>
                  <a:pt x="374073" y="249382"/>
                </a:cubicBezTo>
                <a:cubicBezTo>
                  <a:pt x="463598" y="177762"/>
                  <a:pt x="338874" y="228786"/>
                  <a:pt x="443346" y="193964"/>
                </a:cubicBezTo>
                <a:cubicBezTo>
                  <a:pt x="452582" y="184727"/>
                  <a:pt x="459372" y="172096"/>
                  <a:pt x="471055" y="166254"/>
                </a:cubicBezTo>
                <a:cubicBezTo>
                  <a:pt x="520041" y="141761"/>
                  <a:pt x="559880" y="139607"/>
                  <a:pt x="609600" y="124691"/>
                </a:cubicBezTo>
                <a:cubicBezTo>
                  <a:pt x="637576" y="116298"/>
                  <a:pt x="665018" y="106218"/>
                  <a:pt x="692727" y="96982"/>
                </a:cubicBezTo>
                <a:cubicBezTo>
                  <a:pt x="706582" y="92364"/>
                  <a:pt x="722140" y="91228"/>
                  <a:pt x="734291" y="83127"/>
                </a:cubicBezTo>
                <a:cubicBezTo>
                  <a:pt x="829569" y="19608"/>
                  <a:pt x="785825" y="38240"/>
                  <a:pt x="858982" y="13854"/>
                </a:cubicBezTo>
                <a:cubicBezTo>
                  <a:pt x="929699" y="20926"/>
                  <a:pt x="1098848" y="38612"/>
                  <a:pt x="1163782" y="41564"/>
                </a:cubicBezTo>
                <a:cubicBezTo>
                  <a:pt x="1209916" y="43661"/>
                  <a:pt x="1256145" y="41564"/>
                  <a:pt x="1302327" y="4156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Αδριατική θάλασσα </a:t>
            </a:r>
            <a:r>
              <a:rPr lang="el-GR" sz="2400" dirty="0" smtClean="0"/>
              <a:t>(βρίσκεται μέσα στη Μεσόγειο θάλασσα)</a:t>
            </a:r>
            <a:endParaRPr lang="en-US" sz="2400" dirty="0" smtClean="0"/>
          </a:p>
        </p:txBody>
      </p:sp>
      <p:sp>
        <p:nvSpPr>
          <p:cNvPr id="12" name="11 - TextBox"/>
          <p:cNvSpPr txBox="1"/>
          <p:nvPr/>
        </p:nvSpPr>
        <p:spPr>
          <a:xfrm rot="2379400">
            <a:off x="2915188" y="4942189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Αδριατική</a:t>
            </a:r>
            <a:endParaRPr lang="en-US" sz="1600" b="1" dirty="0" smtClean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3020291" y="4683798"/>
            <a:ext cx="904369" cy="844166"/>
          </a:xfrm>
          <a:custGeom>
            <a:avLst/>
            <a:gdLst>
              <a:gd name="connsiteX0" fmla="*/ 193964 w 904369"/>
              <a:gd name="connsiteY0" fmla="*/ 40602 h 844166"/>
              <a:gd name="connsiteX1" fmla="*/ 27709 w 904369"/>
              <a:gd name="connsiteY1" fmla="*/ 40602 h 844166"/>
              <a:gd name="connsiteX2" fmla="*/ 0 w 904369"/>
              <a:gd name="connsiteY2" fmla="*/ 123729 h 844166"/>
              <a:gd name="connsiteX3" fmla="*/ 69273 w 904369"/>
              <a:gd name="connsiteY3" fmla="*/ 234566 h 844166"/>
              <a:gd name="connsiteX4" fmla="*/ 166254 w 904369"/>
              <a:gd name="connsiteY4" fmla="*/ 345402 h 844166"/>
              <a:gd name="connsiteX5" fmla="*/ 207818 w 904369"/>
              <a:gd name="connsiteY5" fmla="*/ 428529 h 844166"/>
              <a:gd name="connsiteX6" fmla="*/ 290945 w 904369"/>
              <a:gd name="connsiteY6" fmla="*/ 483947 h 844166"/>
              <a:gd name="connsiteX7" fmla="*/ 387927 w 904369"/>
              <a:gd name="connsiteY7" fmla="*/ 567075 h 844166"/>
              <a:gd name="connsiteX8" fmla="*/ 415636 w 904369"/>
              <a:gd name="connsiteY8" fmla="*/ 608638 h 844166"/>
              <a:gd name="connsiteX9" fmla="*/ 457200 w 904369"/>
              <a:gd name="connsiteY9" fmla="*/ 622493 h 844166"/>
              <a:gd name="connsiteX10" fmla="*/ 498764 w 904369"/>
              <a:gd name="connsiteY10" fmla="*/ 650202 h 844166"/>
              <a:gd name="connsiteX11" fmla="*/ 581891 w 904369"/>
              <a:gd name="connsiteY11" fmla="*/ 691766 h 844166"/>
              <a:gd name="connsiteX12" fmla="*/ 665018 w 904369"/>
              <a:gd name="connsiteY12" fmla="*/ 747184 h 844166"/>
              <a:gd name="connsiteX13" fmla="*/ 748145 w 904369"/>
              <a:gd name="connsiteY13" fmla="*/ 802602 h 844166"/>
              <a:gd name="connsiteX14" fmla="*/ 789709 w 904369"/>
              <a:gd name="connsiteY14" fmla="*/ 830311 h 844166"/>
              <a:gd name="connsiteX15" fmla="*/ 831273 w 904369"/>
              <a:gd name="connsiteY15" fmla="*/ 844166 h 844166"/>
              <a:gd name="connsiteX16" fmla="*/ 872836 w 904369"/>
              <a:gd name="connsiteY16" fmla="*/ 830311 h 844166"/>
              <a:gd name="connsiteX17" fmla="*/ 900545 w 904369"/>
              <a:gd name="connsiteY17" fmla="*/ 788747 h 844166"/>
              <a:gd name="connsiteX18" fmla="*/ 858982 w 904369"/>
              <a:gd name="connsiteY18" fmla="*/ 705620 h 844166"/>
              <a:gd name="connsiteX19" fmla="*/ 872836 w 904369"/>
              <a:gd name="connsiteY19" fmla="*/ 650202 h 844166"/>
              <a:gd name="connsiteX20" fmla="*/ 872836 w 904369"/>
              <a:gd name="connsiteY20" fmla="*/ 567075 h 844166"/>
              <a:gd name="connsiteX21" fmla="*/ 831273 w 904369"/>
              <a:gd name="connsiteY21" fmla="*/ 553220 h 844166"/>
              <a:gd name="connsiteX22" fmla="*/ 789709 w 904369"/>
              <a:gd name="connsiteY22" fmla="*/ 525511 h 844166"/>
              <a:gd name="connsiteX23" fmla="*/ 762000 w 904369"/>
              <a:gd name="connsiteY23" fmla="*/ 483947 h 844166"/>
              <a:gd name="connsiteX24" fmla="*/ 720436 w 904369"/>
              <a:gd name="connsiteY24" fmla="*/ 470093 h 844166"/>
              <a:gd name="connsiteX25" fmla="*/ 678873 w 904369"/>
              <a:gd name="connsiteY25" fmla="*/ 442384 h 844166"/>
              <a:gd name="connsiteX26" fmla="*/ 595745 w 904369"/>
              <a:gd name="connsiteY26" fmla="*/ 414675 h 844166"/>
              <a:gd name="connsiteX27" fmla="*/ 554182 w 904369"/>
              <a:gd name="connsiteY27" fmla="*/ 400820 h 844166"/>
              <a:gd name="connsiteX28" fmla="*/ 512618 w 904369"/>
              <a:gd name="connsiteY28" fmla="*/ 386966 h 844166"/>
              <a:gd name="connsiteX29" fmla="*/ 471054 w 904369"/>
              <a:gd name="connsiteY29" fmla="*/ 345402 h 844166"/>
              <a:gd name="connsiteX30" fmla="*/ 429491 w 904369"/>
              <a:gd name="connsiteY30" fmla="*/ 331547 h 844166"/>
              <a:gd name="connsiteX31" fmla="*/ 346364 w 904369"/>
              <a:gd name="connsiteY31" fmla="*/ 276129 h 844166"/>
              <a:gd name="connsiteX32" fmla="*/ 346364 w 904369"/>
              <a:gd name="connsiteY32" fmla="*/ 276129 h 844166"/>
              <a:gd name="connsiteX33" fmla="*/ 290945 w 904369"/>
              <a:gd name="connsiteY33" fmla="*/ 206857 h 844166"/>
              <a:gd name="connsiteX34" fmla="*/ 221673 w 904369"/>
              <a:gd name="connsiteY34" fmla="*/ 109875 h 844166"/>
              <a:gd name="connsiteX35" fmla="*/ 166254 w 904369"/>
              <a:gd name="connsiteY35" fmla="*/ 40602 h 844166"/>
              <a:gd name="connsiteX36" fmla="*/ 193964 w 904369"/>
              <a:gd name="connsiteY36" fmla="*/ 40602 h 84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4369" h="844166">
                <a:moveTo>
                  <a:pt x="193964" y="40602"/>
                </a:moveTo>
                <a:cubicBezTo>
                  <a:pt x="170873" y="40602"/>
                  <a:pt x="91513" y="0"/>
                  <a:pt x="27709" y="40602"/>
                </a:cubicBezTo>
                <a:cubicBezTo>
                  <a:pt x="3067" y="56283"/>
                  <a:pt x="0" y="123729"/>
                  <a:pt x="0" y="123729"/>
                </a:cubicBezTo>
                <a:cubicBezTo>
                  <a:pt x="32975" y="222654"/>
                  <a:pt x="3406" y="190655"/>
                  <a:pt x="69273" y="234566"/>
                </a:cubicBezTo>
                <a:cubicBezTo>
                  <a:pt x="133927" y="331547"/>
                  <a:pt x="96982" y="299220"/>
                  <a:pt x="166254" y="345402"/>
                </a:cubicBezTo>
                <a:cubicBezTo>
                  <a:pt x="176137" y="375050"/>
                  <a:pt x="182540" y="406411"/>
                  <a:pt x="207818" y="428529"/>
                </a:cubicBezTo>
                <a:cubicBezTo>
                  <a:pt x="232880" y="450459"/>
                  <a:pt x="267397" y="460399"/>
                  <a:pt x="290945" y="483947"/>
                </a:cubicBezTo>
                <a:cubicBezTo>
                  <a:pt x="358138" y="551140"/>
                  <a:pt x="324627" y="524874"/>
                  <a:pt x="387927" y="567075"/>
                </a:cubicBezTo>
                <a:cubicBezTo>
                  <a:pt x="397163" y="580929"/>
                  <a:pt x="402634" y="598236"/>
                  <a:pt x="415636" y="608638"/>
                </a:cubicBezTo>
                <a:cubicBezTo>
                  <a:pt x="427040" y="617761"/>
                  <a:pt x="444138" y="615962"/>
                  <a:pt x="457200" y="622493"/>
                </a:cubicBezTo>
                <a:cubicBezTo>
                  <a:pt x="472093" y="629940"/>
                  <a:pt x="483871" y="642755"/>
                  <a:pt x="498764" y="650202"/>
                </a:cubicBezTo>
                <a:cubicBezTo>
                  <a:pt x="613485" y="707563"/>
                  <a:pt x="462773" y="612355"/>
                  <a:pt x="581891" y="691766"/>
                </a:cubicBezTo>
                <a:cubicBezTo>
                  <a:pt x="635809" y="772642"/>
                  <a:pt x="575553" y="702451"/>
                  <a:pt x="665018" y="747184"/>
                </a:cubicBezTo>
                <a:cubicBezTo>
                  <a:pt x="694804" y="762077"/>
                  <a:pt x="720436" y="784129"/>
                  <a:pt x="748145" y="802602"/>
                </a:cubicBezTo>
                <a:cubicBezTo>
                  <a:pt x="762000" y="811838"/>
                  <a:pt x="773912" y="825045"/>
                  <a:pt x="789709" y="830311"/>
                </a:cubicBezTo>
                <a:lnTo>
                  <a:pt x="831273" y="844166"/>
                </a:lnTo>
                <a:cubicBezTo>
                  <a:pt x="845127" y="839548"/>
                  <a:pt x="861432" y="839434"/>
                  <a:pt x="872836" y="830311"/>
                </a:cubicBezTo>
                <a:cubicBezTo>
                  <a:pt x="885838" y="819909"/>
                  <a:pt x="897807" y="805172"/>
                  <a:pt x="900545" y="788747"/>
                </a:cubicBezTo>
                <a:cubicBezTo>
                  <a:pt x="904369" y="765803"/>
                  <a:pt x="868631" y="720094"/>
                  <a:pt x="858982" y="705620"/>
                </a:cubicBezTo>
                <a:cubicBezTo>
                  <a:pt x="863600" y="687147"/>
                  <a:pt x="867605" y="668511"/>
                  <a:pt x="872836" y="650202"/>
                </a:cubicBezTo>
                <a:cubicBezTo>
                  <a:pt x="881046" y="621466"/>
                  <a:pt x="901572" y="595811"/>
                  <a:pt x="872836" y="567075"/>
                </a:cubicBezTo>
                <a:cubicBezTo>
                  <a:pt x="862510" y="556749"/>
                  <a:pt x="844335" y="559751"/>
                  <a:pt x="831273" y="553220"/>
                </a:cubicBezTo>
                <a:cubicBezTo>
                  <a:pt x="816380" y="545773"/>
                  <a:pt x="803564" y="534747"/>
                  <a:pt x="789709" y="525511"/>
                </a:cubicBezTo>
                <a:cubicBezTo>
                  <a:pt x="780473" y="511656"/>
                  <a:pt x="775002" y="494349"/>
                  <a:pt x="762000" y="483947"/>
                </a:cubicBezTo>
                <a:cubicBezTo>
                  <a:pt x="750596" y="474824"/>
                  <a:pt x="733498" y="476624"/>
                  <a:pt x="720436" y="470093"/>
                </a:cubicBezTo>
                <a:cubicBezTo>
                  <a:pt x="705543" y="462647"/>
                  <a:pt x="694089" y="449147"/>
                  <a:pt x="678873" y="442384"/>
                </a:cubicBezTo>
                <a:cubicBezTo>
                  <a:pt x="652182" y="430521"/>
                  <a:pt x="623454" y="423912"/>
                  <a:pt x="595745" y="414675"/>
                </a:cubicBezTo>
                <a:lnTo>
                  <a:pt x="554182" y="400820"/>
                </a:lnTo>
                <a:lnTo>
                  <a:pt x="512618" y="386966"/>
                </a:lnTo>
                <a:cubicBezTo>
                  <a:pt x="498763" y="373111"/>
                  <a:pt x="487357" y="356271"/>
                  <a:pt x="471054" y="345402"/>
                </a:cubicBezTo>
                <a:cubicBezTo>
                  <a:pt x="458903" y="337301"/>
                  <a:pt x="442257" y="338639"/>
                  <a:pt x="429491" y="331547"/>
                </a:cubicBezTo>
                <a:cubicBezTo>
                  <a:pt x="400380" y="315374"/>
                  <a:pt x="374073" y="294602"/>
                  <a:pt x="346364" y="276129"/>
                </a:cubicBezTo>
                <a:lnTo>
                  <a:pt x="346364" y="276129"/>
                </a:lnTo>
                <a:cubicBezTo>
                  <a:pt x="306880" y="236646"/>
                  <a:pt x="325900" y="259289"/>
                  <a:pt x="290945" y="206857"/>
                </a:cubicBezTo>
                <a:cubicBezTo>
                  <a:pt x="258618" y="109875"/>
                  <a:pt x="290945" y="132965"/>
                  <a:pt x="221673" y="109875"/>
                </a:cubicBezTo>
                <a:cubicBezTo>
                  <a:pt x="206849" y="87639"/>
                  <a:pt x="189946" y="56397"/>
                  <a:pt x="166254" y="40602"/>
                </a:cubicBezTo>
                <a:cubicBezTo>
                  <a:pt x="162412" y="38040"/>
                  <a:pt x="217055" y="40602"/>
                  <a:pt x="193964" y="40602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Ιόνιο πέλαγος </a:t>
            </a:r>
            <a:r>
              <a:rPr lang="el-GR" sz="2400" dirty="0" smtClean="0"/>
              <a:t>(βρίσκεται μέσα στη Μεσόγειο θάλασσα)</a:t>
            </a:r>
            <a:endParaRPr lang="en-US" sz="2400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3286116" y="5857892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Ιόνιο πέλαγος</a:t>
            </a:r>
            <a:endParaRPr lang="en-US" sz="1600" b="1" dirty="0" smtClean="0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3083113" y="5466773"/>
            <a:ext cx="1226088" cy="1211397"/>
          </a:xfrm>
          <a:custGeom>
            <a:avLst/>
            <a:gdLst>
              <a:gd name="connsiteX0" fmla="*/ 768451 w 1226088"/>
              <a:gd name="connsiteY0" fmla="*/ 19627 h 1211397"/>
              <a:gd name="connsiteX1" fmla="*/ 851578 w 1226088"/>
              <a:gd name="connsiteY1" fmla="*/ 88900 h 1211397"/>
              <a:gd name="connsiteX2" fmla="*/ 893142 w 1226088"/>
              <a:gd name="connsiteY2" fmla="*/ 116609 h 1211397"/>
              <a:gd name="connsiteX3" fmla="*/ 906996 w 1226088"/>
              <a:gd name="connsiteY3" fmla="*/ 158172 h 1211397"/>
              <a:gd name="connsiteX4" fmla="*/ 990123 w 1226088"/>
              <a:gd name="connsiteY4" fmla="*/ 269009 h 1211397"/>
              <a:gd name="connsiteX5" fmla="*/ 1031687 w 1226088"/>
              <a:gd name="connsiteY5" fmla="*/ 338282 h 1211397"/>
              <a:gd name="connsiteX6" fmla="*/ 1073251 w 1226088"/>
              <a:gd name="connsiteY6" fmla="*/ 462972 h 1211397"/>
              <a:gd name="connsiteX7" fmla="*/ 1087105 w 1226088"/>
              <a:gd name="connsiteY7" fmla="*/ 504536 h 1211397"/>
              <a:gd name="connsiteX8" fmla="*/ 1142523 w 1226088"/>
              <a:gd name="connsiteY8" fmla="*/ 587663 h 1211397"/>
              <a:gd name="connsiteX9" fmla="*/ 1170232 w 1226088"/>
              <a:gd name="connsiteY9" fmla="*/ 629227 h 1211397"/>
              <a:gd name="connsiteX10" fmla="*/ 1197942 w 1226088"/>
              <a:gd name="connsiteY10" fmla="*/ 726209 h 1211397"/>
              <a:gd name="connsiteX11" fmla="*/ 1225651 w 1226088"/>
              <a:gd name="connsiteY11" fmla="*/ 837045 h 1211397"/>
              <a:gd name="connsiteX12" fmla="*/ 1211796 w 1226088"/>
              <a:gd name="connsiteY12" fmla="*/ 961736 h 1211397"/>
              <a:gd name="connsiteX13" fmla="*/ 1128669 w 1226088"/>
              <a:gd name="connsiteY13" fmla="*/ 1003300 h 1211397"/>
              <a:gd name="connsiteX14" fmla="*/ 1087105 w 1226088"/>
              <a:gd name="connsiteY14" fmla="*/ 1031009 h 1211397"/>
              <a:gd name="connsiteX15" fmla="*/ 893142 w 1226088"/>
              <a:gd name="connsiteY15" fmla="*/ 1072572 h 1211397"/>
              <a:gd name="connsiteX16" fmla="*/ 823869 w 1226088"/>
              <a:gd name="connsiteY16" fmla="*/ 1086427 h 1211397"/>
              <a:gd name="connsiteX17" fmla="*/ 782305 w 1226088"/>
              <a:gd name="connsiteY17" fmla="*/ 1114136 h 1211397"/>
              <a:gd name="connsiteX18" fmla="*/ 546778 w 1226088"/>
              <a:gd name="connsiteY18" fmla="*/ 1141845 h 1211397"/>
              <a:gd name="connsiteX19" fmla="*/ 422087 w 1226088"/>
              <a:gd name="connsiteY19" fmla="*/ 1114136 h 1211397"/>
              <a:gd name="connsiteX20" fmla="*/ 338960 w 1226088"/>
              <a:gd name="connsiteY20" fmla="*/ 1086427 h 1211397"/>
              <a:gd name="connsiteX21" fmla="*/ 255832 w 1226088"/>
              <a:gd name="connsiteY21" fmla="*/ 1031009 h 1211397"/>
              <a:gd name="connsiteX22" fmla="*/ 214269 w 1226088"/>
              <a:gd name="connsiteY22" fmla="*/ 1017154 h 1211397"/>
              <a:gd name="connsiteX23" fmla="*/ 131142 w 1226088"/>
              <a:gd name="connsiteY23" fmla="*/ 975591 h 1211397"/>
              <a:gd name="connsiteX24" fmla="*/ 48014 w 1226088"/>
              <a:gd name="connsiteY24" fmla="*/ 878609 h 1211397"/>
              <a:gd name="connsiteX25" fmla="*/ 34160 w 1226088"/>
              <a:gd name="connsiteY25" fmla="*/ 670791 h 1211397"/>
              <a:gd name="connsiteX26" fmla="*/ 89578 w 1226088"/>
              <a:gd name="connsiteY26" fmla="*/ 587663 h 1211397"/>
              <a:gd name="connsiteX27" fmla="*/ 172705 w 1226088"/>
              <a:gd name="connsiteY27" fmla="*/ 532245 h 1211397"/>
              <a:gd name="connsiteX28" fmla="*/ 228123 w 1226088"/>
              <a:gd name="connsiteY28" fmla="*/ 449118 h 1211397"/>
              <a:gd name="connsiteX29" fmla="*/ 255832 w 1226088"/>
              <a:gd name="connsiteY29" fmla="*/ 407554 h 1211397"/>
              <a:gd name="connsiteX30" fmla="*/ 283542 w 1226088"/>
              <a:gd name="connsiteY30" fmla="*/ 379845 h 1211397"/>
              <a:gd name="connsiteX31" fmla="*/ 408232 w 1226088"/>
              <a:gd name="connsiteY31" fmla="*/ 255154 h 1211397"/>
              <a:gd name="connsiteX32" fmla="*/ 463651 w 1226088"/>
              <a:gd name="connsiteY32" fmla="*/ 185882 h 1211397"/>
              <a:gd name="connsiteX33" fmla="*/ 491360 w 1226088"/>
              <a:gd name="connsiteY33" fmla="*/ 158172 h 1211397"/>
              <a:gd name="connsiteX34" fmla="*/ 519069 w 1226088"/>
              <a:gd name="connsiteY34" fmla="*/ 116609 h 1211397"/>
              <a:gd name="connsiteX35" fmla="*/ 560632 w 1226088"/>
              <a:gd name="connsiteY35" fmla="*/ 102754 h 1211397"/>
              <a:gd name="connsiteX36" fmla="*/ 588342 w 1226088"/>
              <a:gd name="connsiteY36" fmla="*/ 75045 h 1211397"/>
              <a:gd name="connsiteX37" fmla="*/ 810014 w 1226088"/>
              <a:gd name="connsiteY37" fmla="*/ 61191 h 121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6088" h="1211397">
                <a:moveTo>
                  <a:pt x="768451" y="19627"/>
                </a:moveTo>
                <a:cubicBezTo>
                  <a:pt x="871649" y="88426"/>
                  <a:pt x="744897" y="0"/>
                  <a:pt x="851578" y="88900"/>
                </a:cubicBezTo>
                <a:cubicBezTo>
                  <a:pt x="864370" y="99560"/>
                  <a:pt x="879287" y="107373"/>
                  <a:pt x="893142" y="116609"/>
                </a:cubicBezTo>
                <a:cubicBezTo>
                  <a:pt x="897760" y="130463"/>
                  <a:pt x="899483" y="145649"/>
                  <a:pt x="906996" y="158172"/>
                </a:cubicBezTo>
                <a:cubicBezTo>
                  <a:pt x="956232" y="240233"/>
                  <a:pt x="932612" y="96483"/>
                  <a:pt x="990123" y="269009"/>
                </a:cubicBezTo>
                <a:cubicBezTo>
                  <a:pt x="1008109" y="322964"/>
                  <a:pt x="993652" y="300245"/>
                  <a:pt x="1031687" y="338282"/>
                </a:cubicBezTo>
                <a:lnTo>
                  <a:pt x="1073251" y="462972"/>
                </a:lnTo>
                <a:cubicBezTo>
                  <a:pt x="1077869" y="476827"/>
                  <a:pt x="1079004" y="492385"/>
                  <a:pt x="1087105" y="504536"/>
                </a:cubicBezTo>
                <a:lnTo>
                  <a:pt x="1142523" y="587663"/>
                </a:lnTo>
                <a:cubicBezTo>
                  <a:pt x="1151759" y="601518"/>
                  <a:pt x="1164966" y="613430"/>
                  <a:pt x="1170232" y="629227"/>
                </a:cubicBezTo>
                <a:cubicBezTo>
                  <a:pt x="1185660" y="675509"/>
                  <a:pt x="1186345" y="674024"/>
                  <a:pt x="1197942" y="726209"/>
                </a:cubicBezTo>
                <a:cubicBezTo>
                  <a:pt x="1220234" y="826524"/>
                  <a:pt x="1200892" y="762772"/>
                  <a:pt x="1225651" y="837045"/>
                </a:cubicBezTo>
                <a:cubicBezTo>
                  <a:pt x="1221033" y="878609"/>
                  <a:pt x="1226088" y="922434"/>
                  <a:pt x="1211796" y="961736"/>
                </a:cubicBezTo>
                <a:cubicBezTo>
                  <a:pt x="1202973" y="985999"/>
                  <a:pt x="1146656" y="994306"/>
                  <a:pt x="1128669" y="1003300"/>
                </a:cubicBezTo>
                <a:cubicBezTo>
                  <a:pt x="1113776" y="1010747"/>
                  <a:pt x="1102321" y="1024246"/>
                  <a:pt x="1087105" y="1031009"/>
                </a:cubicBezTo>
                <a:cubicBezTo>
                  <a:pt x="1003056" y="1068364"/>
                  <a:pt x="989109" y="1057808"/>
                  <a:pt x="893142" y="1072572"/>
                </a:cubicBezTo>
                <a:cubicBezTo>
                  <a:pt x="869868" y="1076153"/>
                  <a:pt x="846960" y="1081809"/>
                  <a:pt x="823869" y="1086427"/>
                </a:cubicBezTo>
                <a:cubicBezTo>
                  <a:pt x="810014" y="1095663"/>
                  <a:pt x="794079" y="1102362"/>
                  <a:pt x="782305" y="1114136"/>
                </a:cubicBezTo>
                <a:cubicBezTo>
                  <a:pt x="685044" y="1211397"/>
                  <a:pt x="900637" y="1165436"/>
                  <a:pt x="546778" y="1141845"/>
                </a:cubicBezTo>
                <a:cubicBezTo>
                  <a:pt x="507216" y="1133933"/>
                  <a:pt x="461228" y="1125878"/>
                  <a:pt x="422087" y="1114136"/>
                </a:cubicBezTo>
                <a:cubicBezTo>
                  <a:pt x="394111" y="1105743"/>
                  <a:pt x="363262" y="1102628"/>
                  <a:pt x="338960" y="1086427"/>
                </a:cubicBezTo>
                <a:cubicBezTo>
                  <a:pt x="311251" y="1067954"/>
                  <a:pt x="287425" y="1041541"/>
                  <a:pt x="255832" y="1031009"/>
                </a:cubicBezTo>
                <a:cubicBezTo>
                  <a:pt x="241978" y="1026391"/>
                  <a:pt x="227331" y="1023685"/>
                  <a:pt x="214269" y="1017154"/>
                </a:cubicBezTo>
                <a:cubicBezTo>
                  <a:pt x="106848" y="963443"/>
                  <a:pt x="235604" y="1010411"/>
                  <a:pt x="131142" y="975591"/>
                </a:cubicBezTo>
                <a:cubicBezTo>
                  <a:pt x="63949" y="908398"/>
                  <a:pt x="90215" y="941909"/>
                  <a:pt x="48014" y="878609"/>
                </a:cubicBezTo>
                <a:cubicBezTo>
                  <a:pt x="19009" y="791595"/>
                  <a:pt x="0" y="773272"/>
                  <a:pt x="34160" y="670791"/>
                </a:cubicBezTo>
                <a:cubicBezTo>
                  <a:pt x="44691" y="639198"/>
                  <a:pt x="61869" y="606136"/>
                  <a:pt x="89578" y="587663"/>
                </a:cubicBezTo>
                <a:lnTo>
                  <a:pt x="172705" y="532245"/>
                </a:lnTo>
                <a:lnTo>
                  <a:pt x="228123" y="449118"/>
                </a:lnTo>
                <a:cubicBezTo>
                  <a:pt x="237359" y="435263"/>
                  <a:pt x="244058" y="419328"/>
                  <a:pt x="255832" y="407554"/>
                </a:cubicBezTo>
                <a:cubicBezTo>
                  <a:pt x="265069" y="398318"/>
                  <a:pt x="274864" y="389608"/>
                  <a:pt x="283542" y="379845"/>
                </a:cubicBezTo>
                <a:cubicBezTo>
                  <a:pt x="386050" y="264524"/>
                  <a:pt x="327901" y="308709"/>
                  <a:pt x="408232" y="255154"/>
                </a:cubicBezTo>
                <a:cubicBezTo>
                  <a:pt x="430209" y="189228"/>
                  <a:pt x="406680" y="231459"/>
                  <a:pt x="463651" y="185882"/>
                </a:cubicBezTo>
                <a:cubicBezTo>
                  <a:pt x="473851" y="177722"/>
                  <a:pt x="483200" y="168372"/>
                  <a:pt x="491360" y="158172"/>
                </a:cubicBezTo>
                <a:cubicBezTo>
                  <a:pt x="501762" y="145170"/>
                  <a:pt x="506067" y="127011"/>
                  <a:pt x="519069" y="116609"/>
                </a:cubicBezTo>
                <a:cubicBezTo>
                  <a:pt x="530473" y="107486"/>
                  <a:pt x="546778" y="107372"/>
                  <a:pt x="560632" y="102754"/>
                </a:cubicBezTo>
                <a:cubicBezTo>
                  <a:pt x="569869" y="93518"/>
                  <a:pt x="577141" y="81765"/>
                  <a:pt x="588342" y="75045"/>
                </a:cubicBezTo>
                <a:cubicBezTo>
                  <a:pt x="643074" y="42206"/>
                  <a:pt x="795308" y="61191"/>
                  <a:pt x="810014" y="61191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8001024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Αιγαίο πέλαγος </a:t>
            </a:r>
            <a:r>
              <a:rPr lang="el-GR" sz="2400" dirty="0" smtClean="0"/>
              <a:t>(βρίσκεται μέσα στη Μεσόγειο θάλασσα)</a:t>
            </a:r>
            <a:endParaRPr lang="en-US" sz="2400" dirty="0" smtClean="0"/>
          </a:p>
        </p:txBody>
      </p:sp>
      <p:sp>
        <p:nvSpPr>
          <p:cNvPr id="12" name="11 - TextBox"/>
          <p:cNvSpPr txBox="1"/>
          <p:nvPr/>
        </p:nvSpPr>
        <p:spPr>
          <a:xfrm rot="2909201">
            <a:off x="4458691" y="5675195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Αιγαίο</a:t>
            </a:r>
            <a:endParaRPr lang="en-US" sz="1600" b="1" dirty="0" smtClean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4592818" y="5375564"/>
            <a:ext cx="699618" cy="734291"/>
          </a:xfrm>
          <a:custGeom>
            <a:avLst/>
            <a:gdLst>
              <a:gd name="connsiteX0" fmla="*/ 699618 w 699618"/>
              <a:gd name="connsiteY0" fmla="*/ 512618 h 734291"/>
              <a:gd name="connsiteX1" fmla="*/ 644200 w 699618"/>
              <a:gd name="connsiteY1" fmla="*/ 498763 h 734291"/>
              <a:gd name="connsiteX2" fmla="*/ 602637 w 699618"/>
              <a:gd name="connsiteY2" fmla="*/ 415636 h 734291"/>
              <a:gd name="connsiteX3" fmla="*/ 574927 w 699618"/>
              <a:gd name="connsiteY3" fmla="*/ 374072 h 734291"/>
              <a:gd name="connsiteX4" fmla="*/ 533364 w 699618"/>
              <a:gd name="connsiteY4" fmla="*/ 277091 h 734291"/>
              <a:gd name="connsiteX5" fmla="*/ 477946 w 699618"/>
              <a:gd name="connsiteY5" fmla="*/ 193963 h 734291"/>
              <a:gd name="connsiteX6" fmla="*/ 450237 w 699618"/>
              <a:gd name="connsiteY6" fmla="*/ 83127 h 734291"/>
              <a:gd name="connsiteX7" fmla="*/ 436382 w 699618"/>
              <a:gd name="connsiteY7" fmla="*/ 41563 h 734291"/>
              <a:gd name="connsiteX8" fmla="*/ 353255 w 699618"/>
              <a:gd name="connsiteY8" fmla="*/ 0 h 734291"/>
              <a:gd name="connsiteX9" fmla="*/ 187000 w 699618"/>
              <a:gd name="connsiteY9" fmla="*/ 41563 h 734291"/>
              <a:gd name="connsiteX10" fmla="*/ 145437 w 699618"/>
              <a:gd name="connsiteY10" fmla="*/ 55418 h 734291"/>
              <a:gd name="connsiteX11" fmla="*/ 76164 w 699618"/>
              <a:gd name="connsiteY11" fmla="*/ 96981 h 734291"/>
              <a:gd name="connsiteX12" fmla="*/ 48455 w 699618"/>
              <a:gd name="connsiteY12" fmla="*/ 124691 h 734291"/>
              <a:gd name="connsiteX13" fmla="*/ 48455 w 699618"/>
              <a:gd name="connsiteY13" fmla="*/ 290945 h 734291"/>
              <a:gd name="connsiteX14" fmla="*/ 76164 w 699618"/>
              <a:gd name="connsiteY14" fmla="*/ 332509 h 734291"/>
              <a:gd name="connsiteX15" fmla="*/ 117727 w 699618"/>
              <a:gd name="connsiteY15" fmla="*/ 346363 h 734291"/>
              <a:gd name="connsiteX16" fmla="*/ 145437 w 699618"/>
              <a:gd name="connsiteY16" fmla="*/ 374072 h 734291"/>
              <a:gd name="connsiteX17" fmla="*/ 145437 w 699618"/>
              <a:gd name="connsiteY17" fmla="*/ 484909 h 734291"/>
              <a:gd name="connsiteX18" fmla="*/ 117727 w 699618"/>
              <a:gd name="connsiteY18" fmla="*/ 512618 h 734291"/>
              <a:gd name="connsiteX19" fmla="*/ 34600 w 699618"/>
              <a:gd name="connsiteY19" fmla="*/ 568036 h 734291"/>
              <a:gd name="connsiteX20" fmla="*/ 6891 w 699618"/>
              <a:gd name="connsiteY20" fmla="*/ 609600 h 734291"/>
              <a:gd name="connsiteX21" fmla="*/ 62309 w 699618"/>
              <a:gd name="connsiteY21" fmla="*/ 692727 h 734291"/>
              <a:gd name="connsiteX22" fmla="*/ 103873 w 699618"/>
              <a:gd name="connsiteY22" fmla="*/ 706581 h 734291"/>
              <a:gd name="connsiteX23" fmla="*/ 394818 w 699618"/>
              <a:gd name="connsiteY23" fmla="*/ 734291 h 734291"/>
              <a:gd name="connsiteX24" fmla="*/ 588782 w 699618"/>
              <a:gd name="connsiteY24" fmla="*/ 678872 h 734291"/>
              <a:gd name="connsiteX25" fmla="*/ 630346 w 699618"/>
              <a:gd name="connsiteY25" fmla="*/ 665018 h 734291"/>
              <a:gd name="connsiteX26" fmla="*/ 644200 w 699618"/>
              <a:gd name="connsiteY26" fmla="*/ 623454 h 734291"/>
              <a:gd name="connsiteX27" fmla="*/ 671909 w 699618"/>
              <a:gd name="connsiteY27" fmla="*/ 581891 h 734291"/>
              <a:gd name="connsiteX28" fmla="*/ 630346 w 699618"/>
              <a:gd name="connsiteY28" fmla="*/ 540327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99618" h="734291">
                <a:moveTo>
                  <a:pt x="699618" y="512618"/>
                </a:moveTo>
                <a:cubicBezTo>
                  <a:pt x="681145" y="508000"/>
                  <a:pt x="660043" y="509325"/>
                  <a:pt x="644200" y="498763"/>
                </a:cubicBezTo>
                <a:cubicBezTo>
                  <a:pt x="614419" y="478909"/>
                  <a:pt x="616468" y="443299"/>
                  <a:pt x="602637" y="415636"/>
                </a:cubicBezTo>
                <a:cubicBezTo>
                  <a:pt x="595190" y="400743"/>
                  <a:pt x="584164" y="387927"/>
                  <a:pt x="574927" y="374072"/>
                </a:cubicBezTo>
                <a:cubicBezTo>
                  <a:pt x="560594" y="331073"/>
                  <a:pt x="559045" y="319892"/>
                  <a:pt x="533364" y="277091"/>
                </a:cubicBezTo>
                <a:cubicBezTo>
                  <a:pt x="516230" y="248534"/>
                  <a:pt x="488478" y="225556"/>
                  <a:pt x="477946" y="193963"/>
                </a:cubicBezTo>
                <a:cubicBezTo>
                  <a:pt x="446276" y="98958"/>
                  <a:pt x="483673" y="216872"/>
                  <a:pt x="450237" y="83127"/>
                </a:cubicBezTo>
                <a:cubicBezTo>
                  <a:pt x="446695" y="68959"/>
                  <a:pt x="445505" y="52967"/>
                  <a:pt x="436382" y="41563"/>
                </a:cubicBezTo>
                <a:cubicBezTo>
                  <a:pt x="416849" y="17147"/>
                  <a:pt x="380636" y="9127"/>
                  <a:pt x="353255" y="0"/>
                </a:cubicBezTo>
                <a:cubicBezTo>
                  <a:pt x="241320" y="18655"/>
                  <a:pt x="296773" y="4971"/>
                  <a:pt x="187000" y="41563"/>
                </a:cubicBezTo>
                <a:lnTo>
                  <a:pt x="145437" y="55418"/>
                </a:lnTo>
                <a:cubicBezTo>
                  <a:pt x="75221" y="125632"/>
                  <a:pt x="166096" y="43021"/>
                  <a:pt x="76164" y="96981"/>
                </a:cubicBezTo>
                <a:cubicBezTo>
                  <a:pt x="64963" y="103702"/>
                  <a:pt x="57691" y="115454"/>
                  <a:pt x="48455" y="124691"/>
                </a:cubicBezTo>
                <a:cubicBezTo>
                  <a:pt x="30257" y="197481"/>
                  <a:pt x="23072" y="197876"/>
                  <a:pt x="48455" y="290945"/>
                </a:cubicBezTo>
                <a:cubicBezTo>
                  <a:pt x="52836" y="307009"/>
                  <a:pt x="63162" y="322107"/>
                  <a:pt x="76164" y="332509"/>
                </a:cubicBezTo>
                <a:cubicBezTo>
                  <a:pt x="87568" y="341632"/>
                  <a:pt x="103873" y="341745"/>
                  <a:pt x="117727" y="346363"/>
                </a:cubicBezTo>
                <a:cubicBezTo>
                  <a:pt x="126964" y="355599"/>
                  <a:pt x="138716" y="362871"/>
                  <a:pt x="145437" y="374072"/>
                </a:cubicBezTo>
                <a:cubicBezTo>
                  <a:pt x="166926" y="409886"/>
                  <a:pt x="161851" y="446609"/>
                  <a:pt x="145437" y="484909"/>
                </a:cubicBezTo>
                <a:cubicBezTo>
                  <a:pt x="140291" y="496915"/>
                  <a:pt x="128177" y="504781"/>
                  <a:pt x="117727" y="512618"/>
                </a:cubicBezTo>
                <a:cubicBezTo>
                  <a:pt x="91085" y="532599"/>
                  <a:pt x="34600" y="568036"/>
                  <a:pt x="34600" y="568036"/>
                </a:cubicBezTo>
                <a:cubicBezTo>
                  <a:pt x="25364" y="581891"/>
                  <a:pt x="9246" y="593116"/>
                  <a:pt x="6891" y="609600"/>
                </a:cubicBezTo>
                <a:cubicBezTo>
                  <a:pt x="0" y="657838"/>
                  <a:pt x="26576" y="674861"/>
                  <a:pt x="62309" y="692727"/>
                </a:cubicBezTo>
                <a:cubicBezTo>
                  <a:pt x="75371" y="699258"/>
                  <a:pt x="89705" y="703039"/>
                  <a:pt x="103873" y="706581"/>
                </a:cubicBezTo>
                <a:cubicBezTo>
                  <a:pt x="207916" y="732592"/>
                  <a:pt x="268569" y="726400"/>
                  <a:pt x="394818" y="734291"/>
                </a:cubicBezTo>
                <a:cubicBezTo>
                  <a:pt x="534001" y="699494"/>
                  <a:pt x="469519" y="718626"/>
                  <a:pt x="588782" y="678872"/>
                </a:cubicBezTo>
                <a:lnTo>
                  <a:pt x="630346" y="665018"/>
                </a:lnTo>
                <a:cubicBezTo>
                  <a:pt x="634964" y="651163"/>
                  <a:pt x="637669" y="636516"/>
                  <a:pt x="644200" y="623454"/>
                </a:cubicBezTo>
                <a:cubicBezTo>
                  <a:pt x="651646" y="608561"/>
                  <a:pt x="671909" y="598542"/>
                  <a:pt x="671909" y="581891"/>
                </a:cubicBezTo>
                <a:lnTo>
                  <a:pt x="630346" y="540327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357422" y="200024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Βόρεια θάλασσα</a:t>
            </a:r>
            <a:endParaRPr lang="en-US" sz="1400" b="1" dirty="0" smtClean="0"/>
          </a:p>
        </p:txBody>
      </p:sp>
      <p:sp>
        <p:nvSpPr>
          <p:cNvPr id="4" name="3 - TextBox"/>
          <p:cNvSpPr txBox="1"/>
          <p:nvPr/>
        </p:nvSpPr>
        <p:spPr>
          <a:xfrm rot="17655828">
            <a:off x="4056126" y="180761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Βαλτική θάλασσα</a:t>
            </a:r>
            <a:endParaRPr lang="en-US" sz="1400" b="1" dirty="0" smtClean="0"/>
          </a:p>
        </p:txBody>
      </p:sp>
      <p:sp>
        <p:nvSpPr>
          <p:cNvPr id="5" name="4 - TextBox"/>
          <p:cNvSpPr txBox="1"/>
          <p:nvPr/>
        </p:nvSpPr>
        <p:spPr>
          <a:xfrm rot="21007026">
            <a:off x="6016041" y="4269839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Μαύρη θάλασσα</a:t>
            </a:r>
            <a:endParaRPr lang="en-US" sz="1400" b="1" dirty="0" smtClean="0"/>
          </a:p>
        </p:txBody>
      </p:sp>
      <p:sp>
        <p:nvSpPr>
          <p:cNvPr id="6" name="5 - TextBox"/>
          <p:cNvSpPr txBox="1"/>
          <p:nvPr/>
        </p:nvSpPr>
        <p:spPr>
          <a:xfrm rot="21048610">
            <a:off x="1586553" y="283244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Μάγχη</a:t>
            </a:r>
            <a:endParaRPr lang="en-US" sz="1400" b="1" dirty="0" smtClean="0"/>
          </a:p>
        </p:txBody>
      </p:sp>
      <p:sp>
        <p:nvSpPr>
          <p:cNvPr id="7" name="6 - TextBox"/>
          <p:cNvSpPr txBox="1"/>
          <p:nvPr/>
        </p:nvSpPr>
        <p:spPr>
          <a:xfrm rot="19309978">
            <a:off x="3046274" y="610500"/>
            <a:ext cx="184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Νορβηγική θάλασσα</a:t>
            </a:r>
            <a:endParaRPr lang="en-US" sz="1400" b="1" dirty="0" smtClean="0"/>
          </a:p>
        </p:txBody>
      </p:sp>
      <p:sp>
        <p:nvSpPr>
          <p:cNvPr id="8" name="7 - TextBox"/>
          <p:cNvSpPr txBox="1"/>
          <p:nvPr/>
        </p:nvSpPr>
        <p:spPr>
          <a:xfrm rot="21235813">
            <a:off x="5727074" y="649933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Λευκή θάλασσα</a:t>
            </a:r>
            <a:endParaRPr lang="en-US" sz="1400" b="1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6072198" y="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Θάλασσα Μπάρεντς</a:t>
            </a:r>
            <a:endParaRPr lang="en-US" sz="1400" b="1" dirty="0" smtClean="0"/>
          </a:p>
        </p:txBody>
      </p:sp>
      <p:sp>
        <p:nvSpPr>
          <p:cNvPr id="10" name="9 - TextBox"/>
          <p:cNvSpPr txBox="1"/>
          <p:nvPr/>
        </p:nvSpPr>
        <p:spPr>
          <a:xfrm rot="799011">
            <a:off x="1653807" y="5294756"/>
            <a:ext cx="512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 ε σ ό γ ε ι ο ς  θ ά λ α σ </a:t>
            </a:r>
            <a:r>
              <a:rPr lang="el-GR" sz="2800" b="1" dirty="0" err="1" smtClean="0"/>
              <a:t>σ</a:t>
            </a:r>
            <a:r>
              <a:rPr lang="el-GR" sz="2800" b="1" dirty="0" smtClean="0"/>
              <a:t> α</a:t>
            </a:r>
            <a:endParaRPr lang="en-US" sz="2800" b="1" dirty="0" smtClean="0"/>
          </a:p>
        </p:txBody>
      </p:sp>
      <p:sp>
        <p:nvSpPr>
          <p:cNvPr id="12" name="11 - TextBox"/>
          <p:cNvSpPr txBox="1"/>
          <p:nvPr/>
        </p:nvSpPr>
        <p:spPr>
          <a:xfrm rot="3044344">
            <a:off x="5130135" y="5596355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Αιγαίο</a:t>
            </a:r>
            <a:endParaRPr lang="en-US" sz="1400" b="1" dirty="0" smtClean="0"/>
          </a:p>
        </p:txBody>
      </p:sp>
      <p:sp>
        <p:nvSpPr>
          <p:cNvPr id="13" name="12 - TextBox"/>
          <p:cNvSpPr txBox="1"/>
          <p:nvPr/>
        </p:nvSpPr>
        <p:spPr>
          <a:xfrm rot="2534101">
            <a:off x="3552015" y="460762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Αδριατική </a:t>
            </a:r>
            <a:endParaRPr lang="en-US" sz="1400" b="1" dirty="0" smtClean="0"/>
          </a:p>
        </p:txBody>
      </p:sp>
      <p:sp>
        <p:nvSpPr>
          <p:cNvPr id="14" name="13 - TextBox"/>
          <p:cNvSpPr txBox="1"/>
          <p:nvPr/>
        </p:nvSpPr>
        <p:spPr>
          <a:xfrm rot="20965030">
            <a:off x="2013476" y="466324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/>
              <a:t>Λιγυρική</a:t>
            </a:r>
            <a:endParaRPr lang="en-US" sz="1400" b="1" dirty="0" smtClean="0"/>
          </a:p>
        </p:txBody>
      </p:sp>
      <p:sp>
        <p:nvSpPr>
          <p:cNvPr id="15" name="14 - TextBox"/>
          <p:cNvSpPr txBox="1"/>
          <p:nvPr/>
        </p:nvSpPr>
        <p:spPr>
          <a:xfrm rot="3044344">
            <a:off x="2986996" y="509628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Τυρρηνική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- Ομάδα"/>
          <p:cNvGrpSpPr/>
          <p:nvPr/>
        </p:nvGrpSpPr>
        <p:grpSpPr>
          <a:xfrm>
            <a:off x="0" y="2000240"/>
            <a:ext cx="5786446" cy="4697049"/>
            <a:chOff x="0" y="0"/>
            <a:chExt cx="9144000" cy="66972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697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2 - TextBox"/>
            <p:cNvSpPr txBox="1"/>
            <p:nvPr/>
          </p:nvSpPr>
          <p:spPr>
            <a:xfrm>
              <a:off x="2257740" y="2037198"/>
              <a:ext cx="1593661" cy="74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Βόρεια θάλασσα</a:t>
              </a:r>
              <a:endParaRPr lang="en-US" sz="1400" b="1" dirty="0" smtClean="0"/>
            </a:p>
          </p:txBody>
        </p:sp>
        <p:sp>
          <p:nvSpPr>
            <p:cNvPr id="4" name="3 - TextBox"/>
            <p:cNvSpPr txBox="1"/>
            <p:nvPr/>
          </p:nvSpPr>
          <p:spPr>
            <a:xfrm rot="17655828">
              <a:off x="3908678" y="1809329"/>
              <a:ext cx="150019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Βαλτική θάλασσα</a:t>
              </a:r>
              <a:endParaRPr lang="en-US" sz="1400" b="1" dirty="0" smtClean="0"/>
            </a:p>
          </p:txBody>
        </p:sp>
        <p:sp>
          <p:nvSpPr>
            <p:cNvPr id="5" name="4 - TextBox"/>
            <p:cNvSpPr txBox="1"/>
            <p:nvPr/>
          </p:nvSpPr>
          <p:spPr>
            <a:xfrm rot="21007026">
              <a:off x="6001235" y="4188277"/>
              <a:ext cx="1500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Μαύρη θάλασσα</a:t>
              </a:r>
              <a:endParaRPr lang="en-US" sz="1400" b="1" dirty="0" smtClean="0"/>
            </a:p>
          </p:txBody>
        </p:sp>
        <p:sp>
          <p:nvSpPr>
            <p:cNvPr id="6" name="5 - TextBox"/>
            <p:cNvSpPr txBox="1"/>
            <p:nvPr/>
          </p:nvSpPr>
          <p:spPr>
            <a:xfrm rot="21048610">
              <a:off x="1586553" y="2832440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Μάγχη</a:t>
              </a:r>
              <a:endParaRPr lang="en-US" sz="1400" b="1" dirty="0" smtClean="0"/>
            </a:p>
          </p:txBody>
        </p:sp>
        <p:sp>
          <p:nvSpPr>
            <p:cNvPr id="7" name="6 - TextBox"/>
            <p:cNvSpPr txBox="1"/>
            <p:nvPr/>
          </p:nvSpPr>
          <p:spPr>
            <a:xfrm rot="19309978">
              <a:off x="3046274" y="544967"/>
              <a:ext cx="1849514" cy="43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Νορβηγική</a:t>
              </a:r>
              <a:endParaRPr lang="en-US" sz="1400" b="1" dirty="0" smtClean="0"/>
            </a:p>
          </p:txBody>
        </p:sp>
        <p:sp>
          <p:nvSpPr>
            <p:cNvPr id="8" name="7 - TextBox"/>
            <p:cNvSpPr txBox="1"/>
            <p:nvPr/>
          </p:nvSpPr>
          <p:spPr>
            <a:xfrm rot="21235813">
              <a:off x="5727074" y="649933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Λευκή θάλασσα</a:t>
              </a:r>
              <a:endParaRPr lang="en-US" sz="1400" b="1" dirty="0" smtClean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6072198" y="0"/>
              <a:ext cx="1500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Θάλασσα Μπάρεντς</a:t>
              </a:r>
              <a:endParaRPr lang="en-US" sz="1400" b="1" dirty="0" smtClean="0"/>
            </a:p>
          </p:txBody>
        </p:sp>
        <p:sp>
          <p:nvSpPr>
            <p:cNvPr id="12" name="11 - TextBox"/>
            <p:cNvSpPr txBox="1"/>
            <p:nvPr/>
          </p:nvSpPr>
          <p:spPr>
            <a:xfrm rot="3044344">
              <a:off x="5130135" y="5596355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Αιγαίο</a:t>
              </a:r>
              <a:endParaRPr lang="en-US" sz="1400" b="1" dirty="0" smtClean="0"/>
            </a:p>
          </p:txBody>
        </p:sp>
        <p:sp>
          <p:nvSpPr>
            <p:cNvPr id="13" name="12 - TextBox"/>
            <p:cNvSpPr txBox="1"/>
            <p:nvPr/>
          </p:nvSpPr>
          <p:spPr>
            <a:xfrm rot="2534101">
              <a:off x="3552015" y="4607626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Αδριατική </a:t>
              </a:r>
              <a:endParaRPr lang="en-US" sz="1400" b="1" dirty="0" smtClean="0"/>
            </a:p>
          </p:txBody>
        </p:sp>
        <p:sp>
          <p:nvSpPr>
            <p:cNvPr id="15" name="14 - TextBox"/>
            <p:cNvSpPr txBox="1"/>
            <p:nvPr/>
          </p:nvSpPr>
          <p:spPr>
            <a:xfrm rot="1199028">
              <a:off x="1830122" y="5285342"/>
              <a:ext cx="5233724" cy="6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Μεσόγειος   θάλασσα</a:t>
              </a:r>
              <a:endParaRPr lang="en-US" sz="2400" b="1" dirty="0" smtClean="0"/>
            </a:p>
          </p:txBody>
        </p:sp>
      </p:grpSp>
      <p:sp>
        <p:nvSpPr>
          <p:cNvPr id="17" name="16 - Ορθογώνιο"/>
          <p:cNvSpPr/>
          <p:nvPr/>
        </p:nvSpPr>
        <p:spPr>
          <a:xfrm>
            <a:off x="1857356" y="0"/>
            <a:ext cx="3130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Ευρωπαϊκές Θάλασσες</a:t>
            </a:r>
            <a:endParaRPr lang="en-US" sz="2400" dirty="0"/>
          </a:p>
        </p:txBody>
      </p:sp>
      <p:sp>
        <p:nvSpPr>
          <p:cNvPr id="18" name="17 - TextBox"/>
          <p:cNvSpPr txBox="1"/>
          <p:nvPr/>
        </p:nvSpPr>
        <p:spPr>
          <a:xfrm>
            <a:off x="5000628" y="428604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θάλασσα Μπάρεντς και η Λευκή θάλασσα, το περισσότερο καιρό είναι παγωμένες.</a:t>
            </a:r>
            <a:endParaRPr lang="en-US" sz="2000" dirty="0" smtClean="0"/>
          </a:p>
        </p:txBody>
      </p:sp>
      <p:sp>
        <p:nvSpPr>
          <p:cNvPr id="19" name="18 - TextBox"/>
          <p:cNvSpPr txBox="1"/>
          <p:nvPr/>
        </p:nvSpPr>
        <p:spPr>
          <a:xfrm>
            <a:off x="5857884" y="3429000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περισσότερα κράτη της Ευρώπης έχουν πρόσβαση σε θάλασσα.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53424"/>
            <a:ext cx="9220540" cy="69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00034" y="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θάλασσες της Ευρώπης χωρίζονται σε δύο κατηγορίες: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1643042" y="428604"/>
            <a:ext cx="1143008" cy="285752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0" y="714356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 smtClean="0"/>
              <a:t>Βαθιές θάλασσες</a:t>
            </a:r>
            <a:r>
              <a:rPr lang="el-GR" sz="1400" dirty="0" smtClean="0"/>
              <a:t>, που δημιουργήθηκαν από την κίνηση των λιθοσφαιρικών πλακών. Όπως είναι η Μεσόγειος θάλασσα και η Μαύρη Θάλασσα</a:t>
            </a:r>
            <a:endParaRPr lang="en-US" sz="1400" dirty="0" smtClean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5500694" y="428604"/>
            <a:ext cx="1571636" cy="357190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500662" y="785794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 smtClean="0"/>
              <a:t>Αβαθής θάλασσες</a:t>
            </a:r>
            <a:r>
              <a:rPr lang="el-GR" sz="1400" dirty="0" smtClean="0"/>
              <a:t>, που δημιουργήθηκαν από το λιώσιμο των πάγων. Όπως είναι η Αδριατική, η Βαλτική, η Βόρεια θάλασσα κ.α.  </a:t>
            </a:r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12" y="1643051"/>
            <a:ext cx="742531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Βαλτική  θάλασσα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0" y="714356"/>
            <a:ext cx="8806263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3990109" y="2008909"/>
            <a:ext cx="1631977" cy="2257866"/>
          </a:xfrm>
          <a:custGeom>
            <a:avLst/>
            <a:gdLst>
              <a:gd name="connsiteX0" fmla="*/ 1080655 w 1631977"/>
              <a:gd name="connsiteY0" fmla="*/ 0 h 2257866"/>
              <a:gd name="connsiteX1" fmla="*/ 1066800 w 1631977"/>
              <a:gd name="connsiteY1" fmla="*/ 41564 h 2257866"/>
              <a:gd name="connsiteX2" fmla="*/ 1039091 w 1631977"/>
              <a:gd name="connsiteY2" fmla="*/ 83127 h 2257866"/>
              <a:gd name="connsiteX3" fmla="*/ 1011382 w 1631977"/>
              <a:gd name="connsiteY3" fmla="*/ 166255 h 2257866"/>
              <a:gd name="connsiteX4" fmla="*/ 997527 w 1631977"/>
              <a:gd name="connsiteY4" fmla="*/ 207818 h 2257866"/>
              <a:gd name="connsiteX5" fmla="*/ 983673 w 1631977"/>
              <a:gd name="connsiteY5" fmla="*/ 249382 h 2257866"/>
              <a:gd name="connsiteX6" fmla="*/ 942109 w 1631977"/>
              <a:gd name="connsiteY6" fmla="*/ 471055 h 2257866"/>
              <a:gd name="connsiteX7" fmla="*/ 900546 w 1631977"/>
              <a:gd name="connsiteY7" fmla="*/ 484909 h 2257866"/>
              <a:gd name="connsiteX8" fmla="*/ 872836 w 1631977"/>
              <a:gd name="connsiteY8" fmla="*/ 512618 h 2257866"/>
              <a:gd name="connsiteX9" fmla="*/ 831273 w 1631977"/>
              <a:gd name="connsiteY9" fmla="*/ 540327 h 2257866"/>
              <a:gd name="connsiteX10" fmla="*/ 762000 w 1631977"/>
              <a:gd name="connsiteY10" fmla="*/ 609600 h 2257866"/>
              <a:gd name="connsiteX11" fmla="*/ 748146 w 1631977"/>
              <a:gd name="connsiteY11" fmla="*/ 651164 h 2257866"/>
              <a:gd name="connsiteX12" fmla="*/ 720436 w 1631977"/>
              <a:gd name="connsiteY12" fmla="*/ 678873 h 2257866"/>
              <a:gd name="connsiteX13" fmla="*/ 692727 w 1631977"/>
              <a:gd name="connsiteY13" fmla="*/ 762000 h 2257866"/>
              <a:gd name="connsiteX14" fmla="*/ 637309 w 1631977"/>
              <a:gd name="connsiteY14" fmla="*/ 845127 h 2257866"/>
              <a:gd name="connsiteX15" fmla="*/ 637309 w 1631977"/>
              <a:gd name="connsiteY15" fmla="*/ 1094509 h 2257866"/>
              <a:gd name="connsiteX16" fmla="*/ 678873 w 1631977"/>
              <a:gd name="connsiteY16" fmla="*/ 1122218 h 2257866"/>
              <a:gd name="connsiteX17" fmla="*/ 748146 w 1631977"/>
              <a:gd name="connsiteY17" fmla="*/ 1246909 h 2257866"/>
              <a:gd name="connsiteX18" fmla="*/ 706582 w 1631977"/>
              <a:gd name="connsiteY18" fmla="*/ 1413164 h 2257866"/>
              <a:gd name="connsiteX19" fmla="*/ 665018 w 1631977"/>
              <a:gd name="connsiteY19" fmla="*/ 1440873 h 2257866"/>
              <a:gd name="connsiteX20" fmla="*/ 623455 w 1631977"/>
              <a:gd name="connsiteY20" fmla="*/ 1565564 h 2257866"/>
              <a:gd name="connsiteX21" fmla="*/ 609600 w 1631977"/>
              <a:gd name="connsiteY21" fmla="*/ 1607127 h 2257866"/>
              <a:gd name="connsiteX22" fmla="*/ 581891 w 1631977"/>
              <a:gd name="connsiteY22" fmla="*/ 1787236 h 2257866"/>
              <a:gd name="connsiteX23" fmla="*/ 554182 w 1631977"/>
              <a:gd name="connsiteY23" fmla="*/ 1870364 h 2257866"/>
              <a:gd name="connsiteX24" fmla="*/ 498764 w 1631977"/>
              <a:gd name="connsiteY24" fmla="*/ 1953491 h 2257866"/>
              <a:gd name="connsiteX25" fmla="*/ 429491 w 1631977"/>
              <a:gd name="connsiteY25" fmla="*/ 2008909 h 2257866"/>
              <a:gd name="connsiteX26" fmla="*/ 387927 w 1631977"/>
              <a:gd name="connsiteY26" fmla="*/ 2036618 h 2257866"/>
              <a:gd name="connsiteX27" fmla="*/ 207818 w 1631977"/>
              <a:gd name="connsiteY27" fmla="*/ 2064327 h 2257866"/>
              <a:gd name="connsiteX28" fmla="*/ 0 w 1631977"/>
              <a:gd name="connsiteY28" fmla="*/ 2078182 h 2257866"/>
              <a:gd name="connsiteX29" fmla="*/ 41564 w 1631977"/>
              <a:gd name="connsiteY29" fmla="*/ 2105891 h 2257866"/>
              <a:gd name="connsiteX30" fmla="*/ 69273 w 1631977"/>
              <a:gd name="connsiteY30" fmla="*/ 2147455 h 2257866"/>
              <a:gd name="connsiteX31" fmla="*/ 318655 w 1631977"/>
              <a:gd name="connsiteY31" fmla="*/ 2189018 h 2257866"/>
              <a:gd name="connsiteX32" fmla="*/ 360218 w 1631977"/>
              <a:gd name="connsiteY32" fmla="*/ 2230582 h 2257866"/>
              <a:gd name="connsiteX33" fmla="*/ 484909 w 1631977"/>
              <a:gd name="connsiteY33" fmla="*/ 2230582 h 2257866"/>
              <a:gd name="connsiteX34" fmla="*/ 568036 w 1631977"/>
              <a:gd name="connsiteY34" fmla="*/ 2175164 h 2257866"/>
              <a:gd name="connsiteX35" fmla="*/ 623455 w 1631977"/>
              <a:gd name="connsiteY35" fmla="*/ 2119746 h 2257866"/>
              <a:gd name="connsiteX36" fmla="*/ 734291 w 1631977"/>
              <a:gd name="connsiteY36" fmla="*/ 2105891 h 2257866"/>
              <a:gd name="connsiteX37" fmla="*/ 817418 w 1631977"/>
              <a:gd name="connsiteY37" fmla="*/ 2161309 h 2257866"/>
              <a:gd name="connsiteX38" fmla="*/ 914400 w 1631977"/>
              <a:gd name="connsiteY38" fmla="*/ 2133600 h 2257866"/>
              <a:gd name="connsiteX39" fmla="*/ 955964 w 1631977"/>
              <a:gd name="connsiteY39" fmla="*/ 2105891 h 2257866"/>
              <a:gd name="connsiteX40" fmla="*/ 997527 w 1631977"/>
              <a:gd name="connsiteY40" fmla="*/ 1717964 h 2257866"/>
              <a:gd name="connsiteX41" fmla="*/ 1025236 w 1631977"/>
              <a:gd name="connsiteY41" fmla="*/ 1676400 h 2257866"/>
              <a:gd name="connsiteX42" fmla="*/ 1108364 w 1631977"/>
              <a:gd name="connsiteY42" fmla="*/ 1648691 h 2257866"/>
              <a:gd name="connsiteX43" fmla="*/ 1149927 w 1631977"/>
              <a:gd name="connsiteY43" fmla="*/ 1662546 h 2257866"/>
              <a:gd name="connsiteX44" fmla="*/ 1191491 w 1631977"/>
              <a:gd name="connsiteY44" fmla="*/ 1704109 h 2257866"/>
              <a:gd name="connsiteX45" fmla="*/ 1233055 w 1631977"/>
              <a:gd name="connsiteY45" fmla="*/ 1731818 h 2257866"/>
              <a:gd name="connsiteX46" fmla="*/ 1233055 w 1631977"/>
              <a:gd name="connsiteY46" fmla="*/ 1620982 h 2257866"/>
              <a:gd name="connsiteX47" fmla="*/ 1219200 w 1631977"/>
              <a:gd name="connsiteY47" fmla="*/ 1482436 h 2257866"/>
              <a:gd name="connsiteX48" fmla="*/ 1191491 w 1631977"/>
              <a:gd name="connsiteY48" fmla="*/ 1440873 h 2257866"/>
              <a:gd name="connsiteX49" fmla="*/ 1177636 w 1631977"/>
              <a:gd name="connsiteY49" fmla="*/ 1399309 h 2257866"/>
              <a:gd name="connsiteX50" fmla="*/ 1191491 w 1631977"/>
              <a:gd name="connsiteY50" fmla="*/ 1330036 h 2257866"/>
              <a:gd name="connsiteX51" fmla="*/ 1205346 w 1631977"/>
              <a:gd name="connsiteY51" fmla="*/ 1288473 h 2257866"/>
              <a:gd name="connsiteX52" fmla="*/ 1288473 w 1631977"/>
              <a:gd name="connsiteY52" fmla="*/ 1260764 h 2257866"/>
              <a:gd name="connsiteX53" fmla="*/ 1482436 w 1631977"/>
              <a:gd name="connsiteY53" fmla="*/ 1274618 h 2257866"/>
              <a:gd name="connsiteX54" fmla="*/ 1565564 w 1631977"/>
              <a:gd name="connsiteY54" fmla="*/ 1302327 h 2257866"/>
              <a:gd name="connsiteX55" fmla="*/ 1607127 w 1631977"/>
              <a:gd name="connsiteY55" fmla="*/ 1288473 h 2257866"/>
              <a:gd name="connsiteX56" fmla="*/ 1551709 w 1631977"/>
              <a:gd name="connsiteY56" fmla="*/ 1163782 h 2257866"/>
              <a:gd name="connsiteX57" fmla="*/ 1357746 w 1631977"/>
              <a:gd name="connsiteY57" fmla="*/ 1177636 h 2257866"/>
              <a:gd name="connsiteX58" fmla="*/ 1316182 w 1631977"/>
              <a:gd name="connsiteY58" fmla="*/ 1191491 h 2257866"/>
              <a:gd name="connsiteX59" fmla="*/ 1094509 w 1631977"/>
              <a:gd name="connsiteY59" fmla="*/ 1177636 h 2257866"/>
              <a:gd name="connsiteX60" fmla="*/ 1052946 w 1631977"/>
              <a:gd name="connsiteY60" fmla="*/ 1163782 h 2257866"/>
              <a:gd name="connsiteX61" fmla="*/ 1039091 w 1631977"/>
              <a:gd name="connsiteY61" fmla="*/ 1108364 h 2257866"/>
              <a:gd name="connsiteX62" fmla="*/ 1025236 w 1631977"/>
              <a:gd name="connsiteY62" fmla="*/ 1066800 h 2257866"/>
              <a:gd name="connsiteX63" fmla="*/ 1039091 w 1631977"/>
              <a:gd name="connsiteY63" fmla="*/ 803564 h 2257866"/>
              <a:gd name="connsiteX64" fmla="*/ 1052946 w 1631977"/>
              <a:gd name="connsiteY64" fmla="*/ 748146 h 2257866"/>
              <a:gd name="connsiteX65" fmla="*/ 1066800 w 1631977"/>
              <a:gd name="connsiteY65" fmla="*/ 595746 h 2257866"/>
              <a:gd name="connsiteX66" fmla="*/ 1094509 w 1631977"/>
              <a:gd name="connsiteY66" fmla="*/ 568036 h 2257866"/>
              <a:gd name="connsiteX67" fmla="*/ 1108364 w 1631977"/>
              <a:gd name="connsiteY67" fmla="*/ 526473 h 2257866"/>
              <a:gd name="connsiteX68" fmla="*/ 1191491 w 1631977"/>
              <a:gd name="connsiteY68" fmla="*/ 415636 h 2257866"/>
              <a:gd name="connsiteX69" fmla="*/ 1205346 w 1631977"/>
              <a:gd name="connsiteY69" fmla="*/ 374073 h 2257866"/>
              <a:gd name="connsiteX70" fmla="*/ 1233055 w 1631977"/>
              <a:gd name="connsiteY70" fmla="*/ 332509 h 2257866"/>
              <a:gd name="connsiteX71" fmla="*/ 1260764 w 1631977"/>
              <a:gd name="connsiteY71" fmla="*/ 249382 h 2257866"/>
              <a:gd name="connsiteX72" fmla="*/ 1233055 w 1631977"/>
              <a:gd name="connsiteY72" fmla="*/ 166255 h 2257866"/>
              <a:gd name="connsiteX73" fmla="*/ 1219200 w 1631977"/>
              <a:gd name="connsiteY73" fmla="*/ 124691 h 2257866"/>
              <a:gd name="connsiteX74" fmla="*/ 1205346 w 1631977"/>
              <a:gd name="connsiteY74" fmla="*/ 69273 h 2257866"/>
              <a:gd name="connsiteX75" fmla="*/ 1136073 w 1631977"/>
              <a:gd name="connsiteY75" fmla="*/ 27709 h 2257866"/>
              <a:gd name="connsiteX76" fmla="*/ 1039091 w 1631977"/>
              <a:gd name="connsiteY76" fmla="*/ 55418 h 22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31977" h="2257866">
                <a:moveTo>
                  <a:pt x="1080655" y="0"/>
                </a:moveTo>
                <a:cubicBezTo>
                  <a:pt x="1076037" y="13855"/>
                  <a:pt x="1073331" y="28502"/>
                  <a:pt x="1066800" y="41564"/>
                </a:cubicBezTo>
                <a:cubicBezTo>
                  <a:pt x="1059353" y="56457"/>
                  <a:pt x="1045854" y="67911"/>
                  <a:pt x="1039091" y="83127"/>
                </a:cubicBezTo>
                <a:cubicBezTo>
                  <a:pt x="1027228" y="109818"/>
                  <a:pt x="1020619" y="138546"/>
                  <a:pt x="1011382" y="166255"/>
                </a:cubicBezTo>
                <a:lnTo>
                  <a:pt x="997527" y="207818"/>
                </a:lnTo>
                <a:lnTo>
                  <a:pt x="983673" y="249382"/>
                </a:lnTo>
                <a:cubicBezTo>
                  <a:pt x="981221" y="281259"/>
                  <a:pt x="999712" y="424972"/>
                  <a:pt x="942109" y="471055"/>
                </a:cubicBezTo>
                <a:cubicBezTo>
                  <a:pt x="930705" y="480178"/>
                  <a:pt x="914400" y="480291"/>
                  <a:pt x="900546" y="484909"/>
                </a:cubicBezTo>
                <a:cubicBezTo>
                  <a:pt x="891309" y="494145"/>
                  <a:pt x="883036" y="504458"/>
                  <a:pt x="872836" y="512618"/>
                </a:cubicBezTo>
                <a:cubicBezTo>
                  <a:pt x="859834" y="523020"/>
                  <a:pt x="843047" y="528553"/>
                  <a:pt x="831273" y="540327"/>
                </a:cubicBezTo>
                <a:cubicBezTo>
                  <a:pt x="738913" y="632688"/>
                  <a:pt x="872833" y="535712"/>
                  <a:pt x="762000" y="609600"/>
                </a:cubicBezTo>
                <a:cubicBezTo>
                  <a:pt x="757382" y="623455"/>
                  <a:pt x="755660" y="638641"/>
                  <a:pt x="748146" y="651164"/>
                </a:cubicBezTo>
                <a:cubicBezTo>
                  <a:pt x="741425" y="662365"/>
                  <a:pt x="726278" y="667190"/>
                  <a:pt x="720436" y="678873"/>
                </a:cubicBezTo>
                <a:cubicBezTo>
                  <a:pt x="707374" y="704997"/>
                  <a:pt x="708929" y="737698"/>
                  <a:pt x="692727" y="762000"/>
                </a:cubicBezTo>
                <a:lnTo>
                  <a:pt x="637309" y="845127"/>
                </a:lnTo>
                <a:cubicBezTo>
                  <a:pt x="606126" y="938682"/>
                  <a:pt x="600500" y="938072"/>
                  <a:pt x="637309" y="1094509"/>
                </a:cubicBezTo>
                <a:cubicBezTo>
                  <a:pt x="641123" y="1110718"/>
                  <a:pt x="665018" y="1112982"/>
                  <a:pt x="678873" y="1122218"/>
                </a:cubicBezTo>
                <a:cubicBezTo>
                  <a:pt x="742392" y="1217497"/>
                  <a:pt x="723759" y="1173753"/>
                  <a:pt x="748146" y="1246909"/>
                </a:cubicBezTo>
                <a:cubicBezTo>
                  <a:pt x="744887" y="1266464"/>
                  <a:pt x="727164" y="1399443"/>
                  <a:pt x="706582" y="1413164"/>
                </a:cubicBezTo>
                <a:lnTo>
                  <a:pt x="665018" y="1440873"/>
                </a:lnTo>
                <a:lnTo>
                  <a:pt x="623455" y="1565564"/>
                </a:lnTo>
                <a:lnTo>
                  <a:pt x="609600" y="1607127"/>
                </a:lnTo>
                <a:cubicBezTo>
                  <a:pt x="599842" y="1694949"/>
                  <a:pt x="603066" y="1716651"/>
                  <a:pt x="581891" y="1787236"/>
                </a:cubicBezTo>
                <a:cubicBezTo>
                  <a:pt x="573498" y="1815212"/>
                  <a:pt x="570384" y="1846061"/>
                  <a:pt x="554182" y="1870364"/>
                </a:cubicBezTo>
                <a:lnTo>
                  <a:pt x="498764" y="1953491"/>
                </a:lnTo>
                <a:cubicBezTo>
                  <a:pt x="462954" y="2007206"/>
                  <a:pt x="486852" y="1989790"/>
                  <a:pt x="429491" y="2008909"/>
                </a:cubicBezTo>
                <a:cubicBezTo>
                  <a:pt x="415636" y="2018145"/>
                  <a:pt x="402820" y="2029171"/>
                  <a:pt x="387927" y="2036618"/>
                </a:cubicBezTo>
                <a:cubicBezTo>
                  <a:pt x="338590" y="2061287"/>
                  <a:pt x="245670" y="2061299"/>
                  <a:pt x="207818" y="2064327"/>
                </a:cubicBezTo>
                <a:cubicBezTo>
                  <a:pt x="138613" y="2069863"/>
                  <a:pt x="69273" y="2073564"/>
                  <a:pt x="0" y="2078182"/>
                </a:cubicBezTo>
                <a:cubicBezTo>
                  <a:pt x="13855" y="2087418"/>
                  <a:pt x="29790" y="2094117"/>
                  <a:pt x="41564" y="2105891"/>
                </a:cubicBezTo>
                <a:cubicBezTo>
                  <a:pt x="53338" y="2117665"/>
                  <a:pt x="55153" y="2138630"/>
                  <a:pt x="69273" y="2147455"/>
                </a:cubicBezTo>
                <a:cubicBezTo>
                  <a:pt x="131988" y="2186652"/>
                  <a:pt x="262602" y="2184347"/>
                  <a:pt x="318655" y="2189018"/>
                </a:cubicBezTo>
                <a:cubicBezTo>
                  <a:pt x="332509" y="2202873"/>
                  <a:pt x="343915" y="2219714"/>
                  <a:pt x="360218" y="2230582"/>
                </a:cubicBezTo>
                <a:cubicBezTo>
                  <a:pt x="401145" y="2257866"/>
                  <a:pt x="439864" y="2238089"/>
                  <a:pt x="484909" y="2230582"/>
                </a:cubicBezTo>
                <a:cubicBezTo>
                  <a:pt x="512618" y="2212109"/>
                  <a:pt x="557505" y="2206757"/>
                  <a:pt x="568036" y="2175164"/>
                </a:cubicBezTo>
                <a:cubicBezTo>
                  <a:pt x="586509" y="2119745"/>
                  <a:pt x="568036" y="2138218"/>
                  <a:pt x="623455" y="2119746"/>
                </a:cubicBezTo>
                <a:cubicBezTo>
                  <a:pt x="663149" y="2080051"/>
                  <a:pt x="655222" y="2072945"/>
                  <a:pt x="734291" y="2105891"/>
                </a:cubicBezTo>
                <a:cubicBezTo>
                  <a:pt x="765031" y="2118700"/>
                  <a:pt x="817418" y="2161309"/>
                  <a:pt x="817418" y="2161309"/>
                </a:cubicBezTo>
                <a:cubicBezTo>
                  <a:pt x="835179" y="2156869"/>
                  <a:pt x="894521" y="2143540"/>
                  <a:pt x="914400" y="2133600"/>
                </a:cubicBezTo>
                <a:cubicBezTo>
                  <a:pt x="929293" y="2126153"/>
                  <a:pt x="942109" y="2115127"/>
                  <a:pt x="955964" y="2105891"/>
                </a:cubicBezTo>
                <a:cubicBezTo>
                  <a:pt x="1027006" y="1892764"/>
                  <a:pt x="943446" y="2168643"/>
                  <a:pt x="997527" y="1717964"/>
                </a:cubicBezTo>
                <a:cubicBezTo>
                  <a:pt x="999511" y="1701431"/>
                  <a:pt x="1011116" y="1685225"/>
                  <a:pt x="1025236" y="1676400"/>
                </a:cubicBezTo>
                <a:cubicBezTo>
                  <a:pt x="1050004" y="1660920"/>
                  <a:pt x="1108364" y="1648691"/>
                  <a:pt x="1108364" y="1648691"/>
                </a:cubicBezTo>
                <a:cubicBezTo>
                  <a:pt x="1122218" y="1653309"/>
                  <a:pt x="1137776" y="1654445"/>
                  <a:pt x="1149927" y="1662546"/>
                </a:cubicBezTo>
                <a:cubicBezTo>
                  <a:pt x="1166230" y="1673414"/>
                  <a:pt x="1176439" y="1691566"/>
                  <a:pt x="1191491" y="1704109"/>
                </a:cubicBezTo>
                <a:cubicBezTo>
                  <a:pt x="1204283" y="1714769"/>
                  <a:pt x="1219200" y="1722582"/>
                  <a:pt x="1233055" y="1731818"/>
                </a:cubicBezTo>
                <a:cubicBezTo>
                  <a:pt x="1256824" y="1660510"/>
                  <a:pt x="1245793" y="1716516"/>
                  <a:pt x="1233055" y="1620982"/>
                </a:cubicBezTo>
                <a:cubicBezTo>
                  <a:pt x="1226921" y="1574977"/>
                  <a:pt x="1229636" y="1527660"/>
                  <a:pt x="1219200" y="1482436"/>
                </a:cubicBezTo>
                <a:cubicBezTo>
                  <a:pt x="1215456" y="1466212"/>
                  <a:pt x="1198938" y="1455766"/>
                  <a:pt x="1191491" y="1440873"/>
                </a:cubicBezTo>
                <a:cubicBezTo>
                  <a:pt x="1184960" y="1427811"/>
                  <a:pt x="1182254" y="1413164"/>
                  <a:pt x="1177636" y="1399309"/>
                </a:cubicBezTo>
                <a:cubicBezTo>
                  <a:pt x="1182254" y="1376218"/>
                  <a:pt x="1185779" y="1352881"/>
                  <a:pt x="1191491" y="1330036"/>
                </a:cubicBezTo>
                <a:cubicBezTo>
                  <a:pt x="1195033" y="1315868"/>
                  <a:pt x="1193462" y="1296961"/>
                  <a:pt x="1205346" y="1288473"/>
                </a:cubicBezTo>
                <a:cubicBezTo>
                  <a:pt x="1229114" y="1271496"/>
                  <a:pt x="1288473" y="1260764"/>
                  <a:pt x="1288473" y="1260764"/>
                </a:cubicBezTo>
                <a:cubicBezTo>
                  <a:pt x="1353127" y="1265382"/>
                  <a:pt x="1418334" y="1265003"/>
                  <a:pt x="1482436" y="1274618"/>
                </a:cubicBezTo>
                <a:cubicBezTo>
                  <a:pt x="1511321" y="1278951"/>
                  <a:pt x="1565564" y="1302327"/>
                  <a:pt x="1565564" y="1302327"/>
                </a:cubicBezTo>
                <a:cubicBezTo>
                  <a:pt x="1579418" y="1297709"/>
                  <a:pt x="1603959" y="1302729"/>
                  <a:pt x="1607127" y="1288473"/>
                </a:cubicBezTo>
                <a:cubicBezTo>
                  <a:pt x="1631977" y="1176649"/>
                  <a:pt x="1612704" y="1184113"/>
                  <a:pt x="1551709" y="1163782"/>
                </a:cubicBezTo>
                <a:cubicBezTo>
                  <a:pt x="1487055" y="1168400"/>
                  <a:pt x="1422121" y="1170062"/>
                  <a:pt x="1357746" y="1177636"/>
                </a:cubicBezTo>
                <a:cubicBezTo>
                  <a:pt x="1343242" y="1179342"/>
                  <a:pt x="1330786" y="1191491"/>
                  <a:pt x="1316182" y="1191491"/>
                </a:cubicBezTo>
                <a:cubicBezTo>
                  <a:pt x="1242147" y="1191491"/>
                  <a:pt x="1168400" y="1182254"/>
                  <a:pt x="1094509" y="1177636"/>
                </a:cubicBezTo>
                <a:cubicBezTo>
                  <a:pt x="1080655" y="1173018"/>
                  <a:pt x="1062069" y="1175186"/>
                  <a:pt x="1052946" y="1163782"/>
                </a:cubicBezTo>
                <a:cubicBezTo>
                  <a:pt x="1041051" y="1148913"/>
                  <a:pt x="1044322" y="1126673"/>
                  <a:pt x="1039091" y="1108364"/>
                </a:cubicBezTo>
                <a:cubicBezTo>
                  <a:pt x="1035079" y="1094322"/>
                  <a:pt x="1029854" y="1080655"/>
                  <a:pt x="1025236" y="1066800"/>
                </a:cubicBezTo>
                <a:cubicBezTo>
                  <a:pt x="1029854" y="979055"/>
                  <a:pt x="1031479" y="891100"/>
                  <a:pt x="1039091" y="803564"/>
                </a:cubicBezTo>
                <a:cubicBezTo>
                  <a:pt x="1040741" y="784594"/>
                  <a:pt x="1050429" y="767020"/>
                  <a:pt x="1052946" y="748146"/>
                </a:cubicBezTo>
                <a:cubicBezTo>
                  <a:pt x="1059688" y="697584"/>
                  <a:pt x="1055330" y="645449"/>
                  <a:pt x="1066800" y="595746"/>
                </a:cubicBezTo>
                <a:cubicBezTo>
                  <a:pt x="1069737" y="583018"/>
                  <a:pt x="1085273" y="577273"/>
                  <a:pt x="1094509" y="568036"/>
                </a:cubicBezTo>
                <a:cubicBezTo>
                  <a:pt x="1099127" y="554182"/>
                  <a:pt x="1101272" y="539239"/>
                  <a:pt x="1108364" y="526473"/>
                </a:cubicBezTo>
                <a:cubicBezTo>
                  <a:pt x="1147529" y="455977"/>
                  <a:pt x="1149452" y="457677"/>
                  <a:pt x="1191491" y="415636"/>
                </a:cubicBezTo>
                <a:cubicBezTo>
                  <a:pt x="1196109" y="401782"/>
                  <a:pt x="1198815" y="387135"/>
                  <a:pt x="1205346" y="374073"/>
                </a:cubicBezTo>
                <a:cubicBezTo>
                  <a:pt x="1212793" y="359180"/>
                  <a:pt x="1226292" y="347725"/>
                  <a:pt x="1233055" y="332509"/>
                </a:cubicBezTo>
                <a:cubicBezTo>
                  <a:pt x="1244917" y="305819"/>
                  <a:pt x="1260764" y="249382"/>
                  <a:pt x="1260764" y="249382"/>
                </a:cubicBezTo>
                <a:lnTo>
                  <a:pt x="1233055" y="166255"/>
                </a:lnTo>
                <a:cubicBezTo>
                  <a:pt x="1228437" y="152400"/>
                  <a:pt x="1222742" y="138859"/>
                  <a:pt x="1219200" y="124691"/>
                </a:cubicBezTo>
                <a:cubicBezTo>
                  <a:pt x="1214582" y="106218"/>
                  <a:pt x="1213862" y="86304"/>
                  <a:pt x="1205346" y="69273"/>
                </a:cubicBezTo>
                <a:cubicBezTo>
                  <a:pt x="1190132" y="38846"/>
                  <a:pt x="1164512" y="37189"/>
                  <a:pt x="1136073" y="27709"/>
                </a:cubicBezTo>
                <a:cubicBezTo>
                  <a:pt x="1048565" y="56878"/>
                  <a:pt x="1082154" y="55418"/>
                  <a:pt x="1039091" y="55418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V="1">
            <a:off x="2964645" y="1035827"/>
            <a:ext cx="2428892" cy="1500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8267"/>
            <a:ext cx="7072330" cy="546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Βαλτική  θάλασσα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286116" y="57148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βαλτική είναι αβαθής (=ρηχή) θάλασσα.  Μέσο βάθος τα 60 μέτρα.</a:t>
            </a:r>
            <a:endParaRPr lang="en-US" sz="2000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5286380" y="1571612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χώρες που βρέχονται από την Βαλτική θάλασσα είναι:</a:t>
            </a:r>
          </a:p>
          <a:p>
            <a:r>
              <a:rPr lang="el-GR" sz="2000" dirty="0" smtClean="0"/>
              <a:t>Σουηδία, Φινλανδία, Ρωσία, Γερμανία, Πολωνία, Εσθονία, Λετονία και Λιθουανία.</a:t>
            </a:r>
            <a:endParaRPr lang="en-US" sz="2000" dirty="0" smtClean="0"/>
          </a:p>
        </p:txBody>
      </p:sp>
      <p:sp>
        <p:nvSpPr>
          <p:cNvPr id="6" name="5 - TextBox"/>
          <p:cNvSpPr txBox="1"/>
          <p:nvPr/>
        </p:nvSpPr>
        <p:spPr>
          <a:xfrm rot="18171640">
            <a:off x="2259140" y="447753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Βαλτική  θάλασσα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Βαλτική  θάλασσα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42844" y="714356"/>
            <a:ext cx="9001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βαλτική θάλασσα έχει μικρή περιεκτικότητα σε αλάτι. Η βόρεια βαλτική το χειμώνα παγώνει.</a:t>
            </a:r>
          </a:p>
          <a:p>
            <a:endParaRPr lang="el-GR" sz="2000" dirty="0" smtClean="0"/>
          </a:p>
          <a:p>
            <a:r>
              <a:rPr lang="el-GR" sz="2000" dirty="0" smtClean="0"/>
              <a:t>Πριν χιλιάδες χρόνια η βαλτική ήταν λίμνη, ενώ δημιουργήθηκε από το λιώσιμο των πάγων.</a:t>
            </a:r>
            <a:endParaRPr lang="en-US" sz="2000" dirty="0" smtClean="0"/>
          </a:p>
        </p:txBody>
      </p:sp>
      <p:grpSp>
        <p:nvGrpSpPr>
          <p:cNvPr id="6" name="5 - Ομάδα"/>
          <p:cNvGrpSpPr/>
          <p:nvPr/>
        </p:nvGrpSpPr>
        <p:grpSpPr>
          <a:xfrm>
            <a:off x="1285852" y="2357430"/>
            <a:ext cx="6572296" cy="4500570"/>
            <a:chOff x="214282" y="3214686"/>
            <a:chExt cx="3971831" cy="30718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3214686"/>
              <a:ext cx="3971831" cy="30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TextBox"/>
            <p:cNvSpPr txBox="1"/>
            <p:nvPr/>
          </p:nvSpPr>
          <p:spPr>
            <a:xfrm rot="17631292">
              <a:off x="1137548" y="4484955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Βαλτική  θάλασσα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7" cy="666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57200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Βαλτική  θάλασσα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1439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1703562">
            <a:off x="4330762" y="504770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π.  </a:t>
            </a:r>
            <a:r>
              <a:rPr lang="el-GR" sz="1600" dirty="0" err="1" smtClean="0"/>
              <a:t>βιστούλας</a:t>
            </a:r>
            <a:endParaRPr lang="en-US" sz="1600" dirty="0" smtClean="0"/>
          </a:p>
        </p:txBody>
      </p:sp>
      <p:sp>
        <p:nvSpPr>
          <p:cNvPr id="10" name="9 - TextBox"/>
          <p:cNvSpPr txBox="1"/>
          <p:nvPr/>
        </p:nvSpPr>
        <p:spPr>
          <a:xfrm rot="1703562">
            <a:off x="5973836" y="411901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π.  </a:t>
            </a:r>
            <a:r>
              <a:rPr lang="el-GR" sz="1600" dirty="0" err="1" smtClean="0"/>
              <a:t>δυτ</a:t>
            </a:r>
            <a:r>
              <a:rPr lang="el-GR" sz="1600" dirty="0" smtClean="0"/>
              <a:t>,. Ντβίνα</a:t>
            </a:r>
            <a:endParaRPr lang="en-US" sz="1600" dirty="0" smtClean="0"/>
          </a:p>
        </p:txBody>
      </p:sp>
      <p:sp>
        <p:nvSpPr>
          <p:cNvPr id="11" name="10 - TextBox"/>
          <p:cNvSpPr txBox="1"/>
          <p:nvPr/>
        </p:nvSpPr>
        <p:spPr>
          <a:xfrm rot="1703562">
            <a:off x="2902001" y="49762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π.  </a:t>
            </a:r>
            <a:r>
              <a:rPr lang="el-GR" sz="1600" dirty="0" err="1" smtClean="0"/>
              <a:t>Όντερ</a:t>
            </a:r>
            <a:endParaRPr lang="en-US" sz="1600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1142976" y="571501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ΑΛΠΕΙΣ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4286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Στην βαλτική θάλασσα καταλήγουν τα νερά πολλών ποταμών όπως του ποταμού Βιστούλα, </a:t>
            </a:r>
            <a:r>
              <a:rPr lang="el-GR" sz="2000" b="1" dirty="0" err="1" smtClean="0"/>
              <a:t>Όντερ</a:t>
            </a:r>
            <a:r>
              <a:rPr lang="el-GR" sz="2000" b="1" dirty="0" smtClean="0"/>
              <a:t> κ.α.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857232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Διώρυγα</a:t>
            </a:r>
            <a:r>
              <a:rPr lang="el-GR" sz="2400" dirty="0" smtClean="0"/>
              <a:t> είναι ένα </a:t>
            </a:r>
            <a:r>
              <a:rPr lang="el-GR" sz="2400" u="sng" dirty="0" smtClean="0"/>
              <a:t>ανθρώπινο τεχνικό έργο </a:t>
            </a:r>
            <a:r>
              <a:rPr lang="el-GR" sz="2400" dirty="0" smtClean="0"/>
              <a:t>μέσα από το οποίο περνάει νερό. Οι διώρυγες μπορεί να συνδέουν :</a:t>
            </a:r>
          </a:p>
          <a:p>
            <a:endParaRPr lang="el-GR" sz="2400" dirty="0" smtClean="0"/>
          </a:p>
          <a:p>
            <a:r>
              <a:rPr lang="el-GR" sz="2400" dirty="0" smtClean="0"/>
              <a:t>ποταμό με ποταμό, </a:t>
            </a:r>
          </a:p>
          <a:p>
            <a:endParaRPr lang="el-GR" sz="2400" dirty="0" smtClean="0"/>
          </a:p>
          <a:p>
            <a:r>
              <a:rPr lang="el-GR" sz="2400" dirty="0" smtClean="0"/>
              <a:t>λίμνη με λίμνη </a:t>
            </a:r>
          </a:p>
          <a:p>
            <a:endParaRPr lang="el-GR" sz="2400" dirty="0" smtClean="0"/>
          </a:p>
          <a:p>
            <a:r>
              <a:rPr lang="el-GR" sz="2400" dirty="0" smtClean="0"/>
              <a:t> ποταμό ή θάλασσα, </a:t>
            </a:r>
          </a:p>
          <a:p>
            <a:endParaRPr lang="el-GR" sz="2400" dirty="0" smtClean="0"/>
          </a:p>
          <a:p>
            <a:r>
              <a:rPr lang="el-GR" sz="2400" dirty="0" smtClean="0"/>
              <a:t>θάλασσα με θάλασσα κλπ</a:t>
            </a:r>
            <a:endParaRPr lang="en-US" sz="24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761" y="3571876"/>
            <a:ext cx="502423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643042" y="6396335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Διώρυγα Κορίνθου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Βαλτική  θάλασσα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600076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3778211" y="1947107"/>
            <a:ext cx="1070880" cy="674663"/>
          </a:xfrm>
          <a:custGeom>
            <a:avLst/>
            <a:gdLst>
              <a:gd name="connsiteX0" fmla="*/ 211898 w 1070880"/>
              <a:gd name="connsiteY0" fmla="*/ 34093 h 674663"/>
              <a:gd name="connsiteX1" fmla="*/ 73353 w 1070880"/>
              <a:gd name="connsiteY1" fmla="*/ 34093 h 674663"/>
              <a:gd name="connsiteX2" fmla="*/ 4080 w 1070880"/>
              <a:gd name="connsiteY2" fmla="*/ 47948 h 674663"/>
              <a:gd name="connsiteX3" fmla="*/ 45644 w 1070880"/>
              <a:gd name="connsiteY3" fmla="*/ 117220 h 674663"/>
              <a:gd name="connsiteX4" fmla="*/ 142625 w 1070880"/>
              <a:gd name="connsiteY4" fmla="*/ 228057 h 674663"/>
              <a:gd name="connsiteX5" fmla="*/ 184189 w 1070880"/>
              <a:gd name="connsiteY5" fmla="*/ 352748 h 674663"/>
              <a:gd name="connsiteX6" fmla="*/ 198044 w 1070880"/>
              <a:gd name="connsiteY6" fmla="*/ 394311 h 674663"/>
              <a:gd name="connsiteX7" fmla="*/ 225753 w 1070880"/>
              <a:gd name="connsiteY7" fmla="*/ 505148 h 674663"/>
              <a:gd name="connsiteX8" fmla="*/ 281171 w 1070880"/>
              <a:gd name="connsiteY8" fmla="*/ 588275 h 674663"/>
              <a:gd name="connsiteX9" fmla="*/ 405862 w 1070880"/>
              <a:gd name="connsiteY9" fmla="*/ 643693 h 674663"/>
              <a:gd name="connsiteX10" fmla="*/ 447425 w 1070880"/>
              <a:gd name="connsiteY10" fmla="*/ 657548 h 674663"/>
              <a:gd name="connsiteX11" fmla="*/ 488989 w 1070880"/>
              <a:gd name="connsiteY11" fmla="*/ 671402 h 674663"/>
              <a:gd name="connsiteX12" fmla="*/ 613680 w 1070880"/>
              <a:gd name="connsiteY12" fmla="*/ 629838 h 674663"/>
              <a:gd name="connsiteX13" fmla="*/ 599825 w 1070880"/>
              <a:gd name="connsiteY13" fmla="*/ 588275 h 674663"/>
              <a:gd name="connsiteX14" fmla="*/ 516698 w 1070880"/>
              <a:gd name="connsiteY14" fmla="*/ 560566 h 674663"/>
              <a:gd name="connsiteX15" fmla="*/ 488989 w 1070880"/>
              <a:gd name="connsiteY15" fmla="*/ 519002 h 674663"/>
              <a:gd name="connsiteX16" fmla="*/ 461280 w 1070880"/>
              <a:gd name="connsiteY16" fmla="*/ 435875 h 674663"/>
              <a:gd name="connsiteX17" fmla="*/ 502844 w 1070880"/>
              <a:gd name="connsiteY17" fmla="*/ 408166 h 674663"/>
              <a:gd name="connsiteX18" fmla="*/ 627534 w 1070880"/>
              <a:gd name="connsiteY18" fmla="*/ 422020 h 674663"/>
              <a:gd name="connsiteX19" fmla="*/ 710662 w 1070880"/>
              <a:gd name="connsiteY19" fmla="*/ 449729 h 674663"/>
              <a:gd name="connsiteX20" fmla="*/ 793789 w 1070880"/>
              <a:gd name="connsiteY20" fmla="*/ 491293 h 674663"/>
              <a:gd name="connsiteX21" fmla="*/ 835353 w 1070880"/>
              <a:gd name="connsiteY21" fmla="*/ 297329 h 674663"/>
              <a:gd name="connsiteX22" fmla="*/ 876916 w 1070880"/>
              <a:gd name="connsiteY22" fmla="*/ 283475 h 674663"/>
              <a:gd name="connsiteX23" fmla="*/ 973898 w 1070880"/>
              <a:gd name="connsiteY23" fmla="*/ 255766 h 674663"/>
              <a:gd name="connsiteX24" fmla="*/ 1029316 w 1070880"/>
              <a:gd name="connsiteY24" fmla="*/ 172638 h 674663"/>
              <a:gd name="connsiteX25" fmla="*/ 1070880 w 1070880"/>
              <a:gd name="connsiteY25" fmla="*/ 34093 h 674663"/>
              <a:gd name="connsiteX26" fmla="*/ 1029316 w 1070880"/>
              <a:gd name="connsiteY26" fmla="*/ 6384 h 674663"/>
              <a:gd name="connsiteX27" fmla="*/ 946189 w 1070880"/>
              <a:gd name="connsiteY27" fmla="*/ 47948 h 674663"/>
              <a:gd name="connsiteX28" fmla="*/ 890771 w 1070880"/>
              <a:gd name="connsiteY28" fmla="*/ 103366 h 674663"/>
              <a:gd name="connsiteX29" fmla="*/ 807644 w 1070880"/>
              <a:gd name="connsiteY29" fmla="*/ 158784 h 674663"/>
              <a:gd name="connsiteX30" fmla="*/ 488989 w 1070880"/>
              <a:gd name="connsiteY30" fmla="*/ 144929 h 674663"/>
              <a:gd name="connsiteX31" fmla="*/ 392007 w 1070880"/>
              <a:gd name="connsiteY31" fmla="*/ 131075 h 674663"/>
              <a:gd name="connsiteX32" fmla="*/ 295025 w 1070880"/>
              <a:gd name="connsiteY32" fmla="*/ 103366 h 674663"/>
              <a:gd name="connsiteX33" fmla="*/ 170334 w 1070880"/>
              <a:gd name="connsiteY33" fmla="*/ 89511 h 674663"/>
              <a:gd name="connsiteX34" fmla="*/ 142625 w 1070880"/>
              <a:gd name="connsiteY34" fmla="*/ 20238 h 6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0880" h="674663">
                <a:moveTo>
                  <a:pt x="211898" y="34093"/>
                </a:moveTo>
                <a:cubicBezTo>
                  <a:pt x="117995" y="65395"/>
                  <a:pt x="232551" y="34093"/>
                  <a:pt x="73353" y="34093"/>
                </a:cubicBezTo>
                <a:cubicBezTo>
                  <a:pt x="49805" y="34093"/>
                  <a:pt x="27171" y="43330"/>
                  <a:pt x="4080" y="47948"/>
                </a:cubicBezTo>
                <a:cubicBezTo>
                  <a:pt x="30570" y="127420"/>
                  <a:pt x="0" y="56361"/>
                  <a:pt x="45644" y="117220"/>
                </a:cubicBezTo>
                <a:cubicBezTo>
                  <a:pt x="126464" y="224980"/>
                  <a:pt x="65270" y="176486"/>
                  <a:pt x="142625" y="228057"/>
                </a:cubicBezTo>
                <a:lnTo>
                  <a:pt x="184189" y="352748"/>
                </a:lnTo>
                <a:cubicBezTo>
                  <a:pt x="188807" y="366602"/>
                  <a:pt x="195180" y="379991"/>
                  <a:pt x="198044" y="394311"/>
                </a:cubicBezTo>
                <a:cubicBezTo>
                  <a:pt x="201883" y="413508"/>
                  <a:pt x="212438" y="481182"/>
                  <a:pt x="225753" y="505148"/>
                </a:cubicBezTo>
                <a:cubicBezTo>
                  <a:pt x="241926" y="534259"/>
                  <a:pt x="253462" y="569802"/>
                  <a:pt x="281171" y="588275"/>
                </a:cubicBezTo>
                <a:cubicBezTo>
                  <a:pt x="347038" y="632187"/>
                  <a:pt x="306936" y="610717"/>
                  <a:pt x="405862" y="643693"/>
                </a:cubicBezTo>
                <a:lnTo>
                  <a:pt x="447425" y="657548"/>
                </a:lnTo>
                <a:lnTo>
                  <a:pt x="488989" y="671402"/>
                </a:lnTo>
                <a:cubicBezTo>
                  <a:pt x="494316" y="670641"/>
                  <a:pt x="604715" y="674663"/>
                  <a:pt x="613680" y="629838"/>
                </a:cubicBezTo>
                <a:cubicBezTo>
                  <a:pt x="616544" y="615518"/>
                  <a:pt x="611709" y="596763"/>
                  <a:pt x="599825" y="588275"/>
                </a:cubicBezTo>
                <a:cubicBezTo>
                  <a:pt x="576057" y="571298"/>
                  <a:pt x="516698" y="560566"/>
                  <a:pt x="516698" y="560566"/>
                </a:cubicBezTo>
                <a:cubicBezTo>
                  <a:pt x="507462" y="546711"/>
                  <a:pt x="495752" y="534218"/>
                  <a:pt x="488989" y="519002"/>
                </a:cubicBezTo>
                <a:cubicBezTo>
                  <a:pt x="477127" y="492312"/>
                  <a:pt x="461280" y="435875"/>
                  <a:pt x="461280" y="435875"/>
                </a:cubicBezTo>
                <a:cubicBezTo>
                  <a:pt x="475135" y="426639"/>
                  <a:pt x="486250" y="409549"/>
                  <a:pt x="502844" y="408166"/>
                </a:cubicBezTo>
                <a:cubicBezTo>
                  <a:pt x="544519" y="404693"/>
                  <a:pt x="586527" y="413819"/>
                  <a:pt x="627534" y="422020"/>
                </a:cubicBezTo>
                <a:cubicBezTo>
                  <a:pt x="656175" y="427748"/>
                  <a:pt x="682953" y="440492"/>
                  <a:pt x="710662" y="449729"/>
                </a:cubicBezTo>
                <a:cubicBezTo>
                  <a:pt x="768019" y="468848"/>
                  <a:pt x="740076" y="455485"/>
                  <a:pt x="793789" y="491293"/>
                </a:cubicBezTo>
                <a:cubicBezTo>
                  <a:pt x="876538" y="367168"/>
                  <a:pt x="738059" y="589210"/>
                  <a:pt x="835353" y="297329"/>
                </a:cubicBezTo>
                <a:cubicBezTo>
                  <a:pt x="839971" y="283475"/>
                  <a:pt x="862874" y="287487"/>
                  <a:pt x="876916" y="283475"/>
                </a:cubicBezTo>
                <a:cubicBezTo>
                  <a:pt x="998700" y="248680"/>
                  <a:pt x="874236" y="288985"/>
                  <a:pt x="973898" y="255766"/>
                </a:cubicBezTo>
                <a:cubicBezTo>
                  <a:pt x="992371" y="228057"/>
                  <a:pt x="1018785" y="204231"/>
                  <a:pt x="1029316" y="172638"/>
                </a:cubicBezTo>
                <a:cubicBezTo>
                  <a:pt x="1063046" y="71447"/>
                  <a:pt x="1049941" y="117847"/>
                  <a:pt x="1070880" y="34093"/>
                </a:cubicBezTo>
                <a:cubicBezTo>
                  <a:pt x="1057025" y="24857"/>
                  <a:pt x="1045800" y="8739"/>
                  <a:pt x="1029316" y="6384"/>
                </a:cubicBezTo>
                <a:cubicBezTo>
                  <a:pt x="984631" y="0"/>
                  <a:pt x="971306" y="22830"/>
                  <a:pt x="946189" y="47948"/>
                </a:cubicBezTo>
                <a:cubicBezTo>
                  <a:pt x="922678" y="118479"/>
                  <a:pt x="951226" y="69779"/>
                  <a:pt x="890771" y="103366"/>
                </a:cubicBezTo>
                <a:cubicBezTo>
                  <a:pt x="861660" y="119539"/>
                  <a:pt x="807644" y="158784"/>
                  <a:pt x="807644" y="158784"/>
                </a:cubicBezTo>
                <a:cubicBezTo>
                  <a:pt x="701426" y="154166"/>
                  <a:pt x="595072" y="152001"/>
                  <a:pt x="488989" y="144929"/>
                </a:cubicBezTo>
                <a:cubicBezTo>
                  <a:pt x="456406" y="142757"/>
                  <a:pt x="424028" y="137479"/>
                  <a:pt x="392007" y="131075"/>
                </a:cubicBezTo>
                <a:cubicBezTo>
                  <a:pt x="271277" y="106929"/>
                  <a:pt x="444282" y="126328"/>
                  <a:pt x="295025" y="103366"/>
                </a:cubicBezTo>
                <a:cubicBezTo>
                  <a:pt x="253692" y="97007"/>
                  <a:pt x="211898" y="94129"/>
                  <a:pt x="170334" y="89511"/>
                </a:cubicBezTo>
                <a:cubicBezTo>
                  <a:pt x="137501" y="40263"/>
                  <a:pt x="142625" y="64599"/>
                  <a:pt x="142625" y="20238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3269673" y="5547075"/>
            <a:ext cx="1596895" cy="703520"/>
          </a:xfrm>
          <a:custGeom>
            <a:avLst/>
            <a:gdLst>
              <a:gd name="connsiteX0" fmla="*/ 581891 w 1596895"/>
              <a:gd name="connsiteY0" fmla="*/ 216416 h 703520"/>
              <a:gd name="connsiteX1" fmla="*/ 484909 w 1596895"/>
              <a:gd name="connsiteY1" fmla="*/ 202561 h 703520"/>
              <a:gd name="connsiteX2" fmla="*/ 484909 w 1596895"/>
              <a:gd name="connsiteY2" fmla="*/ 119434 h 703520"/>
              <a:gd name="connsiteX3" fmla="*/ 526472 w 1596895"/>
              <a:gd name="connsiteY3" fmla="*/ 105580 h 703520"/>
              <a:gd name="connsiteX4" fmla="*/ 512618 w 1596895"/>
              <a:gd name="connsiteY4" fmla="*/ 50161 h 703520"/>
              <a:gd name="connsiteX5" fmla="*/ 360218 w 1596895"/>
              <a:gd name="connsiteY5" fmla="*/ 8598 h 703520"/>
              <a:gd name="connsiteX6" fmla="*/ 235527 w 1596895"/>
              <a:gd name="connsiteY6" fmla="*/ 22452 h 703520"/>
              <a:gd name="connsiteX7" fmla="*/ 207818 w 1596895"/>
              <a:gd name="connsiteY7" fmla="*/ 105580 h 703520"/>
              <a:gd name="connsiteX8" fmla="*/ 193963 w 1596895"/>
              <a:gd name="connsiteY8" fmla="*/ 147143 h 703520"/>
              <a:gd name="connsiteX9" fmla="*/ 180109 w 1596895"/>
              <a:gd name="connsiteY9" fmla="*/ 188707 h 703520"/>
              <a:gd name="connsiteX10" fmla="*/ 55418 w 1596895"/>
              <a:gd name="connsiteY10" fmla="*/ 257980 h 703520"/>
              <a:gd name="connsiteX11" fmla="*/ 27709 w 1596895"/>
              <a:gd name="connsiteY11" fmla="*/ 341107 h 703520"/>
              <a:gd name="connsiteX12" fmla="*/ 0 w 1596895"/>
              <a:gd name="connsiteY12" fmla="*/ 535070 h 703520"/>
              <a:gd name="connsiteX13" fmla="*/ 55418 w 1596895"/>
              <a:gd name="connsiteY13" fmla="*/ 659761 h 703520"/>
              <a:gd name="connsiteX14" fmla="*/ 96982 w 1596895"/>
              <a:gd name="connsiteY14" fmla="*/ 673616 h 703520"/>
              <a:gd name="connsiteX15" fmla="*/ 193963 w 1596895"/>
              <a:gd name="connsiteY15" fmla="*/ 687470 h 703520"/>
              <a:gd name="connsiteX16" fmla="*/ 318654 w 1596895"/>
              <a:gd name="connsiteY16" fmla="*/ 673616 h 703520"/>
              <a:gd name="connsiteX17" fmla="*/ 401782 w 1596895"/>
              <a:gd name="connsiteY17" fmla="*/ 632052 h 703520"/>
              <a:gd name="connsiteX18" fmla="*/ 443345 w 1596895"/>
              <a:gd name="connsiteY18" fmla="*/ 618198 h 703520"/>
              <a:gd name="connsiteX19" fmla="*/ 484909 w 1596895"/>
              <a:gd name="connsiteY19" fmla="*/ 590489 h 703520"/>
              <a:gd name="connsiteX20" fmla="*/ 665018 w 1596895"/>
              <a:gd name="connsiteY20" fmla="*/ 590489 h 703520"/>
              <a:gd name="connsiteX21" fmla="*/ 886691 w 1596895"/>
              <a:gd name="connsiteY21" fmla="*/ 632052 h 703520"/>
              <a:gd name="connsiteX22" fmla="*/ 928254 w 1596895"/>
              <a:gd name="connsiteY22" fmla="*/ 645907 h 703520"/>
              <a:gd name="connsiteX23" fmla="*/ 1011382 w 1596895"/>
              <a:gd name="connsiteY23" fmla="*/ 687470 h 703520"/>
              <a:gd name="connsiteX24" fmla="*/ 1302327 w 1596895"/>
              <a:gd name="connsiteY24" fmla="*/ 701325 h 703520"/>
              <a:gd name="connsiteX25" fmla="*/ 1524000 w 1596895"/>
              <a:gd name="connsiteY25" fmla="*/ 673616 h 703520"/>
              <a:gd name="connsiteX26" fmla="*/ 1565563 w 1596895"/>
              <a:gd name="connsiteY26" fmla="*/ 645907 h 703520"/>
              <a:gd name="connsiteX27" fmla="*/ 1565563 w 1596895"/>
              <a:gd name="connsiteY27" fmla="*/ 493507 h 703520"/>
              <a:gd name="connsiteX28" fmla="*/ 1524000 w 1596895"/>
              <a:gd name="connsiteY28" fmla="*/ 465798 h 703520"/>
              <a:gd name="connsiteX29" fmla="*/ 1454727 w 1596895"/>
              <a:gd name="connsiteY29" fmla="*/ 396525 h 703520"/>
              <a:gd name="connsiteX30" fmla="*/ 1330036 w 1596895"/>
              <a:gd name="connsiteY30" fmla="*/ 299543 h 703520"/>
              <a:gd name="connsiteX31" fmla="*/ 1246909 w 1596895"/>
              <a:gd name="connsiteY31" fmla="*/ 244125 h 703520"/>
              <a:gd name="connsiteX32" fmla="*/ 1205345 w 1596895"/>
              <a:gd name="connsiteY32" fmla="*/ 216416 h 703520"/>
              <a:gd name="connsiteX33" fmla="*/ 1163782 w 1596895"/>
              <a:gd name="connsiteY33" fmla="*/ 202561 h 703520"/>
              <a:gd name="connsiteX34" fmla="*/ 1136072 w 1596895"/>
              <a:gd name="connsiteY34" fmla="*/ 174852 h 703520"/>
              <a:gd name="connsiteX35" fmla="*/ 872836 w 1596895"/>
              <a:gd name="connsiteY35" fmla="*/ 174852 h 703520"/>
              <a:gd name="connsiteX36" fmla="*/ 789709 w 1596895"/>
              <a:gd name="connsiteY36" fmla="*/ 202561 h 703520"/>
              <a:gd name="connsiteX37" fmla="*/ 748145 w 1596895"/>
              <a:gd name="connsiteY37" fmla="*/ 230270 h 703520"/>
              <a:gd name="connsiteX38" fmla="*/ 678872 w 1596895"/>
              <a:gd name="connsiteY38" fmla="*/ 285689 h 703520"/>
              <a:gd name="connsiteX39" fmla="*/ 609600 w 1596895"/>
              <a:gd name="connsiteY39" fmla="*/ 271834 h 703520"/>
              <a:gd name="connsiteX40" fmla="*/ 595745 w 1596895"/>
              <a:gd name="connsiteY40" fmla="*/ 230270 h 703520"/>
              <a:gd name="connsiteX41" fmla="*/ 581891 w 1596895"/>
              <a:gd name="connsiteY41" fmla="*/ 216416 h 7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96895" h="703520">
                <a:moveTo>
                  <a:pt x="581891" y="216416"/>
                </a:moveTo>
                <a:cubicBezTo>
                  <a:pt x="563418" y="211798"/>
                  <a:pt x="514117" y="217165"/>
                  <a:pt x="484909" y="202561"/>
                </a:cubicBezTo>
                <a:cubicBezTo>
                  <a:pt x="460278" y="190245"/>
                  <a:pt x="472594" y="131749"/>
                  <a:pt x="484909" y="119434"/>
                </a:cubicBezTo>
                <a:cubicBezTo>
                  <a:pt x="495235" y="109108"/>
                  <a:pt x="512618" y="110198"/>
                  <a:pt x="526472" y="105580"/>
                </a:cubicBezTo>
                <a:cubicBezTo>
                  <a:pt x="521854" y="87107"/>
                  <a:pt x="523180" y="66005"/>
                  <a:pt x="512618" y="50161"/>
                </a:cubicBezTo>
                <a:cubicBezTo>
                  <a:pt x="484041" y="7295"/>
                  <a:pt x="389265" y="12229"/>
                  <a:pt x="360218" y="8598"/>
                </a:cubicBezTo>
                <a:cubicBezTo>
                  <a:pt x="318654" y="13216"/>
                  <a:pt x="270808" y="0"/>
                  <a:pt x="235527" y="22452"/>
                </a:cubicBezTo>
                <a:cubicBezTo>
                  <a:pt x="210885" y="38133"/>
                  <a:pt x="217055" y="77871"/>
                  <a:pt x="207818" y="105580"/>
                </a:cubicBezTo>
                <a:lnTo>
                  <a:pt x="193963" y="147143"/>
                </a:lnTo>
                <a:cubicBezTo>
                  <a:pt x="189345" y="160998"/>
                  <a:pt x="192260" y="180606"/>
                  <a:pt x="180109" y="188707"/>
                </a:cubicBezTo>
                <a:cubicBezTo>
                  <a:pt x="84831" y="252226"/>
                  <a:pt x="128575" y="233594"/>
                  <a:pt x="55418" y="257980"/>
                </a:cubicBezTo>
                <a:cubicBezTo>
                  <a:pt x="46182" y="285689"/>
                  <a:pt x="30353" y="312019"/>
                  <a:pt x="27709" y="341107"/>
                </a:cubicBezTo>
                <a:cubicBezTo>
                  <a:pt x="12532" y="508051"/>
                  <a:pt x="29984" y="445115"/>
                  <a:pt x="0" y="535070"/>
                </a:cubicBezTo>
                <a:cubicBezTo>
                  <a:pt x="8467" y="560471"/>
                  <a:pt x="25478" y="635809"/>
                  <a:pt x="55418" y="659761"/>
                </a:cubicBezTo>
                <a:cubicBezTo>
                  <a:pt x="66822" y="668884"/>
                  <a:pt x="82661" y="670752"/>
                  <a:pt x="96982" y="673616"/>
                </a:cubicBezTo>
                <a:cubicBezTo>
                  <a:pt x="129003" y="680020"/>
                  <a:pt x="161636" y="682852"/>
                  <a:pt x="193963" y="687470"/>
                </a:cubicBezTo>
                <a:cubicBezTo>
                  <a:pt x="235527" y="682852"/>
                  <a:pt x="277404" y="680491"/>
                  <a:pt x="318654" y="673616"/>
                </a:cubicBezTo>
                <a:cubicBezTo>
                  <a:pt x="370888" y="664910"/>
                  <a:pt x="353911" y="655987"/>
                  <a:pt x="401782" y="632052"/>
                </a:cubicBezTo>
                <a:cubicBezTo>
                  <a:pt x="414844" y="625521"/>
                  <a:pt x="429491" y="622816"/>
                  <a:pt x="443345" y="618198"/>
                </a:cubicBezTo>
                <a:cubicBezTo>
                  <a:pt x="457200" y="608962"/>
                  <a:pt x="470016" y="597936"/>
                  <a:pt x="484909" y="590489"/>
                </a:cubicBezTo>
                <a:cubicBezTo>
                  <a:pt x="546728" y="559579"/>
                  <a:pt x="587497" y="582737"/>
                  <a:pt x="665018" y="590489"/>
                </a:cubicBezTo>
                <a:cubicBezTo>
                  <a:pt x="792176" y="632875"/>
                  <a:pt x="719082" y="615292"/>
                  <a:pt x="886691" y="632052"/>
                </a:cubicBezTo>
                <a:cubicBezTo>
                  <a:pt x="900545" y="636670"/>
                  <a:pt x="915192" y="639376"/>
                  <a:pt x="928254" y="645907"/>
                </a:cubicBezTo>
                <a:cubicBezTo>
                  <a:pt x="964216" y="663888"/>
                  <a:pt x="969592" y="683988"/>
                  <a:pt x="1011382" y="687470"/>
                </a:cubicBezTo>
                <a:cubicBezTo>
                  <a:pt x="1108138" y="695533"/>
                  <a:pt x="1205345" y="696707"/>
                  <a:pt x="1302327" y="701325"/>
                </a:cubicBezTo>
                <a:cubicBezTo>
                  <a:pt x="1336690" y="698682"/>
                  <a:pt x="1464192" y="703520"/>
                  <a:pt x="1524000" y="673616"/>
                </a:cubicBezTo>
                <a:cubicBezTo>
                  <a:pt x="1538893" y="666170"/>
                  <a:pt x="1551709" y="655143"/>
                  <a:pt x="1565563" y="645907"/>
                </a:cubicBezTo>
                <a:cubicBezTo>
                  <a:pt x="1585048" y="587455"/>
                  <a:pt x="1596895" y="571838"/>
                  <a:pt x="1565563" y="493507"/>
                </a:cubicBezTo>
                <a:cubicBezTo>
                  <a:pt x="1559379" y="478047"/>
                  <a:pt x="1537854" y="475034"/>
                  <a:pt x="1524000" y="465798"/>
                </a:cubicBezTo>
                <a:cubicBezTo>
                  <a:pt x="1473200" y="389597"/>
                  <a:pt x="1524000" y="454252"/>
                  <a:pt x="1454727" y="396525"/>
                </a:cubicBezTo>
                <a:cubicBezTo>
                  <a:pt x="1324502" y="288004"/>
                  <a:pt x="1540136" y="439609"/>
                  <a:pt x="1330036" y="299543"/>
                </a:cubicBezTo>
                <a:lnTo>
                  <a:pt x="1246909" y="244125"/>
                </a:lnTo>
                <a:cubicBezTo>
                  <a:pt x="1233054" y="234889"/>
                  <a:pt x="1221142" y="221682"/>
                  <a:pt x="1205345" y="216416"/>
                </a:cubicBezTo>
                <a:lnTo>
                  <a:pt x="1163782" y="202561"/>
                </a:lnTo>
                <a:cubicBezTo>
                  <a:pt x="1154545" y="193325"/>
                  <a:pt x="1147755" y="180694"/>
                  <a:pt x="1136072" y="174852"/>
                </a:cubicBezTo>
                <a:cubicBezTo>
                  <a:pt x="1067465" y="140549"/>
                  <a:pt x="902162" y="172897"/>
                  <a:pt x="872836" y="174852"/>
                </a:cubicBezTo>
                <a:cubicBezTo>
                  <a:pt x="845127" y="184088"/>
                  <a:pt x="814011" y="186360"/>
                  <a:pt x="789709" y="202561"/>
                </a:cubicBezTo>
                <a:cubicBezTo>
                  <a:pt x="775854" y="211797"/>
                  <a:pt x="761147" y="219868"/>
                  <a:pt x="748145" y="230270"/>
                </a:cubicBezTo>
                <a:cubicBezTo>
                  <a:pt x="649437" y="309237"/>
                  <a:pt x="806801" y="200404"/>
                  <a:pt x="678872" y="285689"/>
                </a:cubicBezTo>
                <a:cubicBezTo>
                  <a:pt x="655781" y="281071"/>
                  <a:pt x="629193" y="284896"/>
                  <a:pt x="609600" y="271834"/>
                </a:cubicBezTo>
                <a:cubicBezTo>
                  <a:pt x="597449" y="263733"/>
                  <a:pt x="602276" y="243332"/>
                  <a:pt x="595745" y="230270"/>
                </a:cubicBezTo>
                <a:cubicBezTo>
                  <a:pt x="592824" y="224429"/>
                  <a:pt x="600364" y="221034"/>
                  <a:pt x="581891" y="216416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3929058" y="207167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Λευκή 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7258884">
            <a:off x="1539021" y="331146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Βαλτική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500430" y="571501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286512" y="2000240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Βαλτική θάλασσα επικοινωνεί με την Λευκή θάλασσα, αλλά και την Μαύρη θάλασσα</a:t>
            </a:r>
            <a:r>
              <a:rPr lang="el-GR" sz="2000" dirty="0" smtClean="0"/>
              <a:t>, μέσω πλωτών ποταμών της Ρωσίας, αλλά και διωρύγων που έχουν κατασκευαστεί.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072066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Βόρεια θάλασσα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287040" y="85723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429388" y="1285860"/>
            <a:ext cx="3000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 </a:t>
            </a:r>
            <a:r>
              <a:rPr lang="el-GR" sz="2000" dirty="0" smtClean="0"/>
              <a:t>Βόρεια Θάλασσα, περιβάλλεται από ισχυρά κράτη όπως:</a:t>
            </a:r>
          </a:p>
          <a:p>
            <a:r>
              <a:rPr lang="el-GR" sz="2000" dirty="0" smtClean="0"/>
              <a:t> Ηνωμένο Βασίλειο (= Αγγλία) </a:t>
            </a:r>
          </a:p>
          <a:p>
            <a:r>
              <a:rPr lang="el-GR" sz="2000" dirty="0" smtClean="0"/>
              <a:t>Γαλλία</a:t>
            </a:r>
          </a:p>
          <a:p>
            <a:r>
              <a:rPr lang="el-GR" sz="2000" dirty="0" smtClean="0"/>
              <a:t>Ολλανδία </a:t>
            </a:r>
          </a:p>
          <a:p>
            <a:r>
              <a:rPr lang="el-GR" sz="2000" dirty="0" smtClean="0"/>
              <a:t>Νορβηγία</a:t>
            </a:r>
          </a:p>
          <a:p>
            <a:r>
              <a:rPr lang="el-GR" sz="2000" dirty="0" smtClean="0"/>
              <a:t>Δανία</a:t>
            </a:r>
          </a:p>
          <a:p>
            <a:r>
              <a:rPr lang="el-GR" sz="2000" dirty="0" smtClean="0"/>
              <a:t> Γερμανία </a:t>
            </a:r>
          </a:p>
          <a:p>
            <a:r>
              <a:rPr lang="el-GR" sz="2000" dirty="0" smtClean="0"/>
              <a:t>Βέλγιο</a:t>
            </a:r>
          </a:p>
          <a:p>
            <a:r>
              <a:rPr lang="el-GR" sz="2000" dirty="0" smtClean="0"/>
              <a:t> Σουηδία</a:t>
            </a:r>
            <a:endParaRPr lang="en-US" sz="2000" dirty="0" smtClean="0"/>
          </a:p>
        </p:txBody>
      </p:sp>
      <p:grpSp>
        <p:nvGrpSpPr>
          <p:cNvPr id="19" name="18 - Ομάδα"/>
          <p:cNvGrpSpPr/>
          <p:nvPr/>
        </p:nvGrpSpPr>
        <p:grpSpPr>
          <a:xfrm>
            <a:off x="0" y="537986"/>
            <a:ext cx="6357950" cy="6320013"/>
            <a:chOff x="0" y="537986"/>
            <a:chExt cx="6357950" cy="63200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37986"/>
              <a:ext cx="6357950" cy="632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16 - Ελεύθερη σχεδίαση"/>
            <p:cNvSpPr/>
            <p:nvPr/>
          </p:nvSpPr>
          <p:spPr>
            <a:xfrm>
              <a:off x="685666" y="2590800"/>
              <a:ext cx="2446110" cy="2840182"/>
            </a:xfrm>
            <a:custGeom>
              <a:avLst/>
              <a:gdLst>
                <a:gd name="connsiteX0" fmla="*/ 2126807 w 2446110"/>
                <a:gd name="connsiteY0" fmla="*/ 1357745 h 2840182"/>
                <a:gd name="connsiteX1" fmla="*/ 2140661 w 2446110"/>
                <a:gd name="connsiteY1" fmla="*/ 1468582 h 2840182"/>
                <a:gd name="connsiteX2" fmla="*/ 2168370 w 2446110"/>
                <a:gd name="connsiteY2" fmla="*/ 1510145 h 2840182"/>
                <a:gd name="connsiteX3" fmla="*/ 2320770 w 2446110"/>
                <a:gd name="connsiteY3" fmla="*/ 1496291 h 2840182"/>
                <a:gd name="connsiteX4" fmla="*/ 2376189 w 2446110"/>
                <a:gd name="connsiteY4" fmla="*/ 1427018 h 2840182"/>
                <a:gd name="connsiteX5" fmla="*/ 2431607 w 2446110"/>
                <a:gd name="connsiteY5" fmla="*/ 1357745 h 2840182"/>
                <a:gd name="connsiteX6" fmla="*/ 2417752 w 2446110"/>
                <a:gd name="connsiteY6" fmla="*/ 1122218 h 2840182"/>
                <a:gd name="connsiteX7" fmla="*/ 2390043 w 2446110"/>
                <a:gd name="connsiteY7" fmla="*/ 1039091 h 2840182"/>
                <a:gd name="connsiteX8" fmla="*/ 2362334 w 2446110"/>
                <a:gd name="connsiteY8" fmla="*/ 942109 h 2840182"/>
                <a:gd name="connsiteX9" fmla="*/ 2348479 w 2446110"/>
                <a:gd name="connsiteY9" fmla="*/ 900545 h 2840182"/>
                <a:gd name="connsiteX10" fmla="*/ 2334625 w 2446110"/>
                <a:gd name="connsiteY10" fmla="*/ 775855 h 2840182"/>
                <a:gd name="connsiteX11" fmla="*/ 2279207 w 2446110"/>
                <a:gd name="connsiteY11" fmla="*/ 581891 h 2840182"/>
                <a:gd name="connsiteX12" fmla="*/ 2265352 w 2446110"/>
                <a:gd name="connsiteY12" fmla="*/ 540327 h 2840182"/>
                <a:gd name="connsiteX13" fmla="*/ 2251498 w 2446110"/>
                <a:gd name="connsiteY13" fmla="*/ 498764 h 2840182"/>
                <a:gd name="connsiteX14" fmla="*/ 2223789 w 2446110"/>
                <a:gd name="connsiteY14" fmla="*/ 457200 h 2840182"/>
                <a:gd name="connsiteX15" fmla="*/ 2182225 w 2446110"/>
                <a:gd name="connsiteY15" fmla="*/ 471055 h 2840182"/>
                <a:gd name="connsiteX16" fmla="*/ 2085243 w 2446110"/>
                <a:gd name="connsiteY16" fmla="*/ 568036 h 2840182"/>
                <a:gd name="connsiteX17" fmla="*/ 2057534 w 2446110"/>
                <a:gd name="connsiteY17" fmla="*/ 609600 h 2840182"/>
                <a:gd name="connsiteX18" fmla="*/ 1988261 w 2446110"/>
                <a:gd name="connsiteY18" fmla="*/ 734291 h 2840182"/>
                <a:gd name="connsiteX19" fmla="*/ 1946698 w 2446110"/>
                <a:gd name="connsiteY19" fmla="*/ 748145 h 2840182"/>
                <a:gd name="connsiteX20" fmla="*/ 1918989 w 2446110"/>
                <a:gd name="connsiteY20" fmla="*/ 789709 h 2840182"/>
                <a:gd name="connsiteX21" fmla="*/ 1835861 w 2446110"/>
                <a:gd name="connsiteY21" fmla="*/ 817418 h 2840182"/>
                <a:gd name="connsiteX22" fmla="*/ 1794298 w 2446110"/>
                <a:gd name="connsiteY22" fmla="*/ 845127 h 2840182"/>
                <a:gd name="connsiteX23" fmla="*/ 1628043 w 2446110"/>
                <a:gd name="connsiteY23" fmla="*/ 886691 h 2840182"/>
                <a:gd name="connsiteX24" fmla="*/ 1586479 w 2446110"/>
                <a:gd name="connsiteY24" fmla="*/ 858982 h 2840182"/>
                <a:gd name="connsiteX25" fmla="*/ 1531061 w 2446110"/>
                <a:gd name="connsiteY25" fmla="*/ 775855 h 2840182"/>
                <a:gd name="connsiteX26" fmla="*/ 1503352 w 2446110"/>
                <a:gd name="connsiteY26" fmla="*/ 692727 h 2840182"/>
                <a:gd name="connsiteX27" fmla="*/ 1489498 w 2446110"/>
                <a:gd name="connsiteY27" fmla="*/ 651164 h 2840182"/>
                <a:gd name="connsiteX28" fmla="*/ 1475643 w 2446110"/>
                <a:gd name="connsiteY28" fmla="*/ 471055 h 2840182"/>
                <a:gd name="connsiteX29" fmla="*/ 1447934 w 2446110"/>
                <a:gd name="connsiteY29" fmla="*/ 387927 h 2840182"/>
                <a:gd name="connsiteX30" fmla="*/ 1434079 w 2446110"/>
                <a:gd name="connsiteY30" fmla="*/ 346364 h 2840182"/>
                <a:gd name="connsiteX31" fmla="*/ 1420225 w 2446110"/>
                <a:gd name="connsiteY31" fmla="*/ 249382 h 2840182"/>
                <a:gd name="connsiteX32" fmla="*/ 1406370 w 2446110"/>
                <a:gd name="connsiteY32" fmla="*/ 207818 h 2840182"/>
                <a:gd name="connsiteX33" fmla="*/ 1364807 w 2446110"/>
                <a:gd name="connsiteY33" fmla="*/ 180109 h 2840182"/>
                <a:gd name="connsiteX34" fmla="*/ 1337098 w 2446110"/>
                <a:gd name="connsiteY34" fmla="*/ 138545 h 2840182"/>
                <a:gd name="connsiteX35" fmla="*/ 1295534 w 2446110"/>
                <a:gd name="connsiteY35" fmla="*/ 124691 h 2840182"/>
                <a:gd name="connsiteX36" fmla="*/ 1253970 w 2446110"/>
                <a:gd name="connsiteY36" fmla="*/ 96982 h 2840182"/>
                <a:gd name="connsiteX37" fmla="*/ 1170843 w 2446110"/>
                <a:gd name="connsiteY37" fmla="*/ 69273 h 2840182"/>
                <a:gd name="connsiteX38" fmla="*/ 1046152 w 2446110"/>
                <a:gd name="connsiteY38" fmla="*/ 27709 h 2840182"/>
                <a:gd name="connsiteX39" fmla="*/ 1004589 w 2446110"/>
                <a:gd name="connsiteY39" fmla="*/ 13855 h 2840182"/>
                <a:gd name="connsiteX40" fmla="*/ 949170 w 2446110"/>
                <a:gd name="connsiteY40" fmla="*/ 0 h 2840182"/>
                <a:gd name="connsiteX41" fmla="*/ 478116 w 2446110"/>
                <a:gd name="connsiteY41" fmla="*/ 13855 h 2840182"/>
                <a:gd name="connsiteX42" fmla="*/ 408843 w 2446110"/>
                <a:gd name="connsiteY42" fmla="*/ 110836 h 2840182"/>
                <a:gd name="connsiteX43" fmla="*/ 394989 w 2446110"/>
                <a:gd name="connsiteY43" fmla="*/ 152400 h 2840182"/>
                <a:gd name="connsiteX44" fmla="*/ 381134 w 2446110"/>
                <a:gd name="connsiteY44" fmla="*/ 193964 h 2840182"/>
                <a:gd name="connsiteX45" fmla="*/ 311861 w 2446110"/>
                <a:gd name="connsiteY45" fmla="*/ 318655 h 2840182"/>
                <a:gd name="connsiteX46" fmla="*/ 270298 w 2446110"/>
                <a:gd name="connsiteY46" fmla="*/ 346364 h 2840182"/>
                <a:gd name="connsiteX47" fmla="*/ 242589 w 2446110"/>
                <a:gd name="connsiteY47" fmla="*/ 387927 h 2840182"/>
                <a:gd name="connsiteX48" fmla="*/ 201025 w 2446110"/>
                <a:gd name="connsiteY48" fmla="*/ 401782 h 2840182"/>
                <a:gd name="connsiteX49" fmla="*/ 187170 w 2446110"/>
                <a:gd name="connsiteY49" fmla="*/ 443345 h 2840182"/>
                <a:gd name="connsiteX50" fmla="*/ 159461 w 2446110"/>
                <a:gd name="connsiteY50" fmla="*/ 471055 h 2840182"/>
                <a:gd name="connsiteX51" fmla="*/ 145607 w 2446110"/>
                <a:gd name="connsiteY51" fmla="*/ 512618 h 2840182"/>
                <a:gd name="connsiteX52" fmla="*/ 104043 w 2446110"/>
                <a:gd name="connsiteY52" fmla="*/ 540327 h 2840182"/>
                <a:gd name="connsiteX53" fmla="*/ 76334 w 2446110"/>
                <a:gd name="connsiteY53" fmla="*/ 623455 h 2840182"/>
                <a:gd name="connsiteX54" fmla="*/ 62479 w 2446110"/>
                <a:gd name="connsiteY54" fmla="*/ 665018 h 2840182"/>
                <a:gd name="connsiteX55" fmla="*/ 34770 w 2446110"/>
                <a:gd name="connsiteY55" fmla="*/ 706582 h 2840182"/>
                <a:gd name="connsiteX56" fmla="*/ 34770 w 2446110"/>
                <a:gd name="connsiteY56" fmla="*/ 914400 h 2840182"/>
                <a:gd name="connsiteX57" fmla="*/ 76334 w 2446110"/>
                <a:gd name="connsiteY57" fmla="*/ 942109 h 2840182"/>
                <a:gd name="connsiteX58" fmla="*/ 159461 w 2446110"/>
                <a:gd name="connsiteY58" fmla="*/ 969818 h 2840182"/>
                <a:gd name="connsiteX59" fmla="*/ 201025 w 2446110"/>
                <a:gd name="connsiteY59" fmla="*/ 997527 h 2840182"/>
                <a:gd name="connsiteX60" fmla="*/ 228734 w 2446110"/>
                <a:gd name="connsiteY60" fmla="*/ 1052945 h 2840182"/>
                <a:gd name="connsiteX61" fmla="*/ 256443 w 2446110"/>
                <a:gd name="connsiteY61" fmla="*/ 1080655 h 2840182"/>
                <a:gd name="connsiteX62" fmla="*/ 270298 w 2446110"/>
                <a:gd name="connsiteY62" fmla="*/ 1122218 h 2840182"/>
                <a:gd name="connsiteX63" fmla="*/ 228734 w 2446110"/>
                <a:gd name="connsiteY63" fmla="*/ 1260764 h 2840182"/>
                <a:gd name="connsiteX64" fmla="*/ 214879 w 2446110"/>
                <a:gd name="connsiteY64" fmla="*/ 1302327 h 2840182"/>
                <a:gd name="connsiteX65" fmla="*/ 228734 w 2446110"/>
                <a:gd name="connsiteY65" fmla="*/ 1468582 h 2840182"/>
                <a:gd name="connsiteX66" fmla="*/ 242589 w 2446110"/>
                <a:gd name="connsiteY66" fmla="*/ 1510145 h 2840182"/>
                <a:gd name="connsiteX67" fmla="*/ 270298 w 2446110"/>
                <a:gd name="connsiteY67" fmla="*/ 1537855 h 2840182"/>
                <a:gd name="connsiteX68" fmla="*/ 298007 w 2446110"/>
                <a:gd name="connsiteY68" fmla="*/ 1620982 h 2840182"/>
                <a:gd name="connsiteX69" fmla="*/ 339570 w 2446110"/>
                <a:gd name="connsiteY69" fmla="*/ 1731818 h 2840182"/>
                <a:gd name="connsiteX70" fmla="*/ 381134 w 2446110"/>
                <a:gd name="connsiteY70" fmla="*/ 1759527 h 2840182"/>
                <a:gd name="connsiteX71" fmla="*/ 408843 w 2446110"/>
                <a:gd name="connsiteY71" fmla="*/ 1842655 h 2840182"/>
                <a:gd name="connsiteX72" fmla="*/ 436552 w 2446110"/>
                <a:gd name="connsiteY72" fmla="*/ 1884218 h 2840182"/>
                <a:gd name="connsiteX73" fmla="*/ 450407 w 2446110"/>
                <a:gd name="connsiteY73" fmla="*/ 1925782 h 2840182"/>
                <a:gd name="connsiteX74" fmla="*/ 505825 w 2446110"/>
                <a:gd name="connsiteY74" fmla="*/ 2008909 h 2840182"/>
                <a:gd name="connsiteX75" fmla="*/ 533534 w 2446110"/>
                <a:gd name="connsiteY75" fmla="*/ 2050473 h 2840182"/>
                <a:gd name="connsiteX76" fmla="*/ 561243 w 2446110"/>
                <a:gd name="connsiteY76" fmla="*/ 2092036 h 2840182"/>
                <a:gd name="connsiteX77" fmla="*/ 630516 w 2446110"/>
                <a:gd name="connsiteY77" fmla="*/ 2216727 h 2840182"/>
                <a:gd name="connsiteX78" fmla="*/ 658225 w 2446110"/>
                <a:gd name="connsiteY78" fmla="*/ 2258291 h 2840182"/>
                <a:gd name="connsiteX79" fmla="*/ 685934 w 2446110"/>
                <a:gd name="connsiteY79" fmla="*/ 2355273 h 2840182"/>
                <a:gd name="connsiteX80" fmla="*/ 699789 w 2446110"/>
                <a:gd name="connsiteY80" fmla="*/ 2479964 h 2840182"/>
                <a:gd name="connsiteX81" fmla="*/ 685934 w 2446110"/>
                <a:gd name="connsiteY81" fmla="*/ 2590800 h 2840182"/>
                <a:gd name="connsiteX82" fmla="*/ 672079 w 2446110"/>
                <a:gd name="connsiteY82" fmla="*/ 2646218 h 2840182"/>
                <a:gd name="connsiteX83" fmla="*/ 685934 w 2446110"/>
                <a:gd name="connsiteY83" fmla="*/ 2729345 h 2840182"/>
                <a:gd name="connsiteX84" fmla="*/ 699789 w 2446110"/>
                <a:gd name="connsiteY84" fmla="*/ 2770909 h 2840182"/>
                <a:gd name="connsiteX85" fmla="*/ 838334 w 2446110"/>
                <a:gd name="connsiteY85" fmla="*/ 2840182 h 2840182"/>
                <a:gd name="connsiteX86" fmla="*/ 921461 w 2446110"/>
                <a:gd name="connsiteY86" fmla="*/ 2826327 h 2840182"/>
                <a:gd name="connsiteX87" fmla="*/ 963025 w 2446110"/>
                <a:gd name="connsiteY87" fmla="*/ 2812473 h 2840182"/>
                <a:gd name="connsiteX88" fmla="*/ 1032298 w 2446110"/>
                <a:gd name="connsiteY88" fmla="*/ 2701636 h 2840182"/>
                <a:gd name="connsiteX89" fmla="*/ 1060007 w 2446110"/>
                <a:gd name="connsiteY89" fmla="*/ 2660073 h 2840182"/>
                <a:gd name="connsiteX90" fmla="*/ 1073861 w 2446110"/>
                <a:gd name="connsiteY90" fmla="*/ 2618509 h 2840182"/>
                <a:gd name="connsiteX91" fmla="*/ 1115425 w 2446110"/>
                <a:gd name="connsiteY91" fmla="*/ 2590800 h 2840182"/>
                <a:gd name="connsiteX92" fmla="*/ 1129279 w 2446110"/>
                <a:gd name="connsiteY92" fmla="*/ 2549236 h 2840182"/>
                <a:gd name="connsiteX93" fmla="*/ 1156989 w 2446110"/>
                <a:gd name="connsiteY93" fmla="*/ 2521527 h 2840182"/>
                <a:gd name="connsiteX94" fmla="*/ 1184698 w 2446110"/>
                <a:gd name="connsiteY94" fmla="*/ 2438400 h 2840182"/>
                <a:gd name="connsiteX95" fmla="*/ 1281679 w 2446110"/>
                <a:gd name="connsiteY95" fmla="*/ 2313709 h 2840182"/>
                <a:gd name="connsiteX96" fmla="*/ 1295534 w 2446110"/>
                <a:gd name="connsiteY96" fmla="*/ 2272145 h 2840182"/>
                <a:gd name="connsiteX97" fmla="*/ 1364807 w 2446110"/>
                <a:gd name="connsiteY97" fmla="*/ 2189018 h 2840182"/>
                <a:gd name="connsiteX98" fmla="*/ 1406370 w 2446110"/>
                <a:gd name="connsiteY98" fmla="*/ 2161309 h 2840182"/>
                <a:gd name="connsiteX99" fmla="*/ 1489498 w 2446110"/>
                <a:gd name="connsiteY99" fmla="*/ 2133600 h 2840182"/>
                <a:gd name="connsiteX100" fmla="*/ 1572625 w 2446110"/>
                <a:gd name="connsiteY100" fmla="*/ 2105891 h 2840182"/>
                <a:gd name="connsiteX101" fmla="*/ 1628043 w 2446110"/>
                <a:gd name="connsiteY101" fmla="*/ 2092036 h 2840182"/>
                <a:gd name="connsiteX102" fmla="*/ 1711170 w 2446110"/>
                <a:gd name="connsiteY102" fmla="*/ 2078182 h 2840182"/>
                <a:gd name="connsiteX103" fmla="*/ 1752734 w 2446110"/>
                <a:gd name="connsiteY103" fmla="*/ 2064327 h 2840182"/>
                <a:gd name="connsiteX104" fmla="*/ 1835861 w 2446110"/>
                <a:gd name="connsiteY104" fmla="*/ 2008909 h 2840182"/>
                <a:gd name="connsiteX105" fmla="*/ 1877425 w 2446110"/>
                <a:gd name="connsiteY105" fmla="*/ 1842655 h 2840182"/>
                <a:gd name="connsiteX106" fmla="*/ 1863570 w 2446110"/>
                <a:gd name="connsiteY106" fmla="*/ 1648691 h 2840182"/>
                <a:gd name="connsiteX107" fmla="*/ 1822007 w 2446110"/>
                <a:gd name="connsiteY107" fmla="*/ 1524000 h 2840182"/>
                <a:gd name="connsiteX108" fmla="*/ 1794298 w 2446110"/>
                <a:gd name="connsiteY108" fmla="*/ 1399309 h 2840182"/>
                <a:gd name="connsiteX109" fmla="*/ 1766589 w 2446110"/>
                <a:gd name="connsiteY109" fmla="*/ 1316182 h 2840182"/>
                <a:gd name="connsiteX110" fmla="*/ 1780443 w 2446110"/>
                <a:gd name="connsiteY110" fmla="*/ 1177636 h 2840182"/>
                <a:gd name="connsiteX111" fmla="*/ 1946698 w 2446110"/>
                <a:gd name="connsiteY111" fmla="*/ 1094509 h 2840182"/>
                <a:gd name="connsiteX112" fmla="*/ 2071389 w 2446110"/>
                <a:gd name="connsiteY112" fmla="*/ 1039091 h 2840182"/>
                <a:gd name="connsiteX113" fmla="*/ 2112952 w 2446110"/>
                <a:gd name="connsiteY113" fmla="*/ 1025236 h 2840182"/>
                <a:gd name="connsiteX114" fmla="*/ 2140661 w 2446110"/>
                <a:gd name="connsiteY114" fmla="*/ 1066800 h 2840182"/>
                <a:gd name="connsiteX115" fmla="*/ 2140661 w 2446110"/>
                <a:gd name="connsiteY115" fmla="*/ 1246909 h 2840182"/>
                <a:gd name="connsiteX116" fmla="*/ 2112952 w 2446110"/>
                <a:gd name="connsiteY116" fmla="*/ 1330036 h 2840182"/>
                <a:gd name="connsiteX117" fmla="*/ 2126807 w 2446110"/>
                <a:gd name="connsiteY117" fmla="*/ 1357745 h 284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446110" h="2840182">
                  <a:moveTo>
                    <a:pt x="2126807" y="1357745"/>
                  </a:moveTo>
                  <a:cubicBezTo>
                    <a:pt x="2131425" y="1394691"/>
                    <a:pt x="2130864" y="1432661"/>
                    <a:pt x="2140661" y="1468582"/>
                  </a:cubicBezTo>
                  <a:cubicBezTo>
                    <a:pt x="2145042" y="1484646"/>
                    <a:pt x="2151913" y="1507613"/>
                    <a:pt x="2168370" y="1510145"/>
                  </a:cubicBezTo>
                  <a:cubicBezTo>
                    <a:pt x="2218786" y="1517901"/>
                    <a:pt x="2269970" y="1500909"/>
                    <a:pt x="2320770" y="1496291"/>
                  </a:cubicBezTo>
                  <a:cubicBezTo>
                    <a:pt x="2406048" y="1368373"/>
                    <a:pt x="2297227" y="1525718"/>
                    <a:pt x="2376189" y="1427018"/>
                  </a:cubicBezTo>
                  <a:cubicBezTo>
                    <a:pt x="2446110" y="1339619"/>
                    <a:pt x="2364694" y="1424661"/>
                    <a:pt x="2431607" y="1357745"/>
                  </a:cubicBezTo>
                  <a:cubicBezTo>
                    <a:pt x="2426989" y="1279236"/>
                    <a:pt x="2427924" y="1200202"/>
                    <a:pt x="2417752" y="1122218"/>
                  </a:cubicBezTo>
                  <a:cubicBezTo>
                    <a:pt x="2413974" y="1093255"/>
                    <a:pt x="2399279" y="1066800"/>
                    <a:pt x="2390043" y="1039091"/>
                  </a:cubicBezTo>
                  <a:cubicBezTo>
                    <a:pt x="2356825" y="939437"/>
                    <a:pt x="2397127" y="1063882"/>
                    <a:pt x="2362334" y="942109"/>
                  </a:cubicBezTo>
                  <a:cubicBezTo>
                    <a:pt x="2358322" y="928067"/>
                    <a:pt x="2353097" y="914400"/>
                    <a:pt x="2348479" y="900545"/>
                  </a:cubicBezTo>
                  <a:cubicBezTo>
                    <a:pt x="2343861" y="858982"/>
                    <a:pt x="2341892" y="817038"/>
                    <a:pt x="2334625" y="775855"/>
                  </a:cubicBezTo>
                  <a:cubicBezTo>
                    <a:pt x="2321578" y="701920"/>
                    <a:pt x="2302281" y="651112"/>
                    <a:pt x="2279207" y="581891"/>
                  </a:cubicBezTo>
                  <a:lnTo>
                    <a:pt x="2265352" y="540327"/>
                  </a:lnTo>
                  <a:cubicBezTo>
                    <a:pt x="2260734" y="526473"/>
                    <a:pt x="2259599" y="510915"/>
                    <a:pt x="2251498" y="498764"/>
                  </a:cubicBezTo>
                  <a:lnTo>
                    <a:pt x="2223789" y="457200"/>
                  </a:lnTo>
                  <a:cubicBezTo>
                    <a:pt x="2209934" y="461818"/>
                    <a:pt x="2195287" y="464524"/>
                    <a:pt x="2182225" y="471055"/>
                  </a:cubicBezTo>
                  <a:cubicBezTo>
                    <a:pt x="2132996" y="495669"/>
                    <a:pt x="2120980" y="520387"/>
                    <a:pt x="2085243" y="568036"/>
                  </a:cubicBezTo>
                  <a:cubicBezTo>
                    <a:pt x="2075252" y="581357"/>
                    <a:pt x="2064981" y="594707"/>
                    <a:pt x="2057534" y="609600"/>
                  </a:cubicBezTo>
                  <a:cubicBezTo>
                    <a:pt x="2038016" y="648636"/>
                    <a:pt x="2040679" y="716819"/>
                    <a:pt x="1988261" y="734291"/>
                  </a:cubicBezTo>
                  <a:lnTo>
                    <a:pt x="1946698" y="748145"/>
                  </a:lnTo>
                  <a:cubicBezTo>
                    <a:pt x="1937462" y="762000"/>
                    <a:pt x="1933109" y="780884"/>
                    <a:pt x="1918989" y="789709"/>
                  </a:cubicBezTo>
                  <a:cubicBezTo>
                    <a:pt x="1894221" y="805189"/>
                    <a:pt x="1835861" y="817418"/>
                    <a:pt x="1835861" y="817418"/>
                  </a:cubicBezTo>
                  <a:cubicBezTo>
                    <a:pt x="1822007" y="826654"/>
                    <a:pt x="1809514" y="838364"/>
                    <a:pt x="1794298" y="845127"/>
                  </a:cubicBezTo>
                  <a:cubicBezTo>
                    <a:pt x="1728433" y="874400"/>
                    <a:pt x="1697747" y="875073"/>
                    <a:pt x="1628043" y="886691"/>
                  </a:cubicBezTo>
                  <a:cubicBezTo>
                    <a:pt x="1614188" y="877455"/>
                    <a:pt x="1597444" y="871513"/>
                    <a:pt x="1586479" y="858982"/>
                  </a:cubicBezTo>
                  <a:cubicBezTo>
                    <a:pt x="1564549" y="833920"/>
                    <a:pt x="1531061" y="775855"/>
                    <a:pt x="1531061" y="775855"/>
                  </a:cubicBezTo>
                  <a:lnTo>
                    <a:pt x="1503352" y="692727"/>
                  </a:lnTo>
                  <a:lnTo>
                    <a:pt x="1489498" y="651164"/>
                  </a:lnTo>
                  <a:cubicBezTo>
                    <a:pt x="1484880" y="591128"/>
                    <a:pt x="1485034" y="530532"/>
                    <a:pt x="1475643" y="471055"/>
                  </a:cubicBezTo>
                  <a:cubicBezTo>
                    <a:pt x="1471088" y="442204"/>
                    <a:pt x="1457171" y="415636"/>
                    <a:pt x="1447934" y="387927"/>
                  </a:cubicBezTo>
                  <a:lnTo>
                    <a:pt x="1434079" y="346364"/>
                  </a:lnTo>
                  <a:cubicBezTo>
                    <a:pt x="1429461" y="314037"/>
                    <a:pt x="1426629" y="281403"/>
                    <a:pt x="1420225" y="249382"/>
                  </a:cubicBezTo>
                  <a:cubicBezTo>
                    <a:pt x="1417361" y="235061"/>
                    <a:pt x="1415493" y="219222"/>
                    <a:pt x="1406370" y="207818"/>
                  </a:cubicBezTo>
                  <a:cubicBezTo>
                    <a:pt x="1395968" y="194816"/>
                    <a:pt x="1378661" y="189345"/>
                    <a:pt x="1364807" y="180109"/>
                  </a:cubicBezTo>
                  <a:cubicBezTo>
                    <a:pt x="1355571" y="166254"/>
                    <a:pt x="1350100" y="148947"/>
                    <a:pt x="1337098" y="138545"/>
                  </a:cubicBezTo>
                  <a:cubicBezTo>
                    <a:pt x="1325694" y="129422"/>
                    <a:pt x="1308596" y="131222"/>
                    <a:pt x="1295534" y="124691"/>
                  </a:cubicBezTo>
                  <a:cubicBezTo>
                    <a:pt x="1280641" y="117245"/>
                    <a:pt x="1269186" y="103745"/>
                    <a:pt x="1253970" y="96982"/>
                  </a:cubicBezTo>
                  <a:cubicBezTo>
                    <a:pt x="1227280" y="85120"/>
                    <a:pt x="1198552" y="78509"/>
                    <a:pt x="1170843" y="69273"/>
                  </a:cubicBezTo>
                  <a:lnTo>
                    <a:pt x="1046152" y="27709"/>
                  </a:lnTo>
                  <a:cubicBezTo>
                    <a:pt x="1032298" y="23091"/>
                    <a:pt x="1018757" y="17397"/>
                    <a:pt x="1004589" y="13855"/>
                  </a:cubicBezTo>
                  <a:lnTo>
                    <a:pt x="949170" y="0"/>
                  </a:lnTo>
                  <a:cubicBezTo>
                    <a:pt x="792152" y="4618"/>
                    <a:pt x="634973" y="5376"/>
                    <a:pt x="478116" y="13855"/>
                  </a:cubicBezTo>
                  <a:cubicBezTo>
                    <a:pt x="415410" y="17245"/>
                    <a:pt x="428036" y="53255"/>
                    <a:pt x="408843" y="110836"/>
                  </a:cubicBezTo>
                  <a:lnTo>
                    <a:pt x="394989" y="152400"/>
                  </a:lnTo>
                  <a:lnTo>
                    <a:pt x="381134" y="193964"/>
                  </a:lnTo>
                  <a:cubicBezTo>
                    <a:pt x="366696" y="237275"/>
                    <a:pt x="352692" y="291434"/>
                    <a:pt x="311861" y="318655"/>
                  </a:cubicBezTo>
                  <a:lnTo>
                    <a:pt x="270298" y="346364"/>
                  </a:lnTo>
                  <a:cubicBezTo>
                    <a:pt x="261062" y="360218"/>
                    <a:pt x="255591" y="377525"/>
                    <a:pt x="242589" y="387927"/>
                  </a:cubicBezTo>
                  <a:cubicBezTo>
                    <a:pt x="231185" y="397050"/>
                    <a:pt x="211352" y="391455"/>
                    <a:pt x="201025" y="401782"/>
                  </a:cubicBezTo>
                  <a:cubicBezTo>
                    <a:pt x="190698" y="412108"/>
                    <a:pt x="194684" y="430822"/>
                    <a:pt x="187170" y="443345"/>
                  </a:cubicBezTo>
                  <a:cubicBezTo>
                    <a:pt x="180449" y="454546"/>
                    <a:pt x="168697" y="461818"/>
                    <a:pt x="159461" y="471055"/>
                  </a:cubicBezTo>
                  <a:cubicBezTo>
                    <a:pt x="154843" y="484909"/>
                    <a:pt x="154730" y="501214"/>
                    <a:pt x="145607" y="512618"/>
                  </a:cubicBezTo>
                  <a:cubicBezTo>
                    <a:pt x="135205" y="525620"/>
                    <a:pt x="112868" y="526207"/>
                    <a:pt x="104043" y="540327"/>
                  </a:cubicBezTo>
                  <a:cubicBezTo>
                    <a:pt x="88563" y="565095"/>
                    <a:pt x="85571" y="595746"/>
                    <a:pt x="76334" y="623455"/>
                  </a:cubicBezTo>
                  <a:cubicBezTo>
                    <a:pt x="71716" y="637309"/>
                    <a:pt x="70580" y="652867"/>
                    <a:pt x="62479" y="665018"/>
                  </a:cubicBezTo>
                  <a:lnTo>
                    <a:pt x="34770" y="706582"/>
                  </a:lnTo>
                  <a:cubicBezTo>
                    <a:pt x="8505" y="785379"/>
                    <a:pt x="0" y="792704"/>
                    <a:pt x="34770" y="914400"/>
                  </a:cubicBezTo>
                  <a:cubicBezTo>
                    <a:pt x="39344" y="930411"/>
                    <a:pt x="61118" y="935346"/>
                    <a:pt x="76334" y="942109"/>
                  </a:cubicBezTo>
                  <a:cubicBezTo>
                    <a:pt x="103024" y="953971"/>
                    <a:pt x="159461" y="969818"/>
                    <a:pt x="159461" y="969818"/>
                  </a:cubicBezTo>
                  <a:cubicBezTo>
                    <a:pt x="173316" y="979054"/>
                    <a:pt x="190365" y="984735"/>
                    <a:pt x="201025" y="997527"/>
                  </a:cubicBezTo>
                  <a:cubicBezTo>
                    <a:pt x="214247" y="1013393"/>
                    <a:pt x="217278" y="1035761"/>
                    <a:pt x="228734" y="1052945"/>
                  </a:cubicBezTo>
                  <a:cubicBezTo>
                    <a:pt x="235980" y="1063814"/>
                    <a:pt x="247207" y="1071418"/>
                    <a:pt x="256443" y="1080655"/>
                  </a:cubicBezTo>
                  <a:cubicBezTo>
                    <a:pt x="261061" y="1094509"/>
                    <a:pt x="270298" y="1107614"/>
                    <a:pt x="270298" y="1122218"/>
                  </a:cubicBezTo>
                  <a:cubicBezTo>
                    <a:pt x="270298" y="1143153"/>
                    <a:pt x="230345" y="1255932"/>
                    <a:pt x="228734" y="1260764"/>
                  </a:cubicBezTo>
                  <a:lnTo>
                    <a:pt x="214879" y="1302327"/>
                  </a:lnTo>
                  <a:cubicBezTo>
                    <a:pt x="219497" y="1357745"/>
                    <a:pt x="221384" y="1413459"/>
                    <a:pt x="228734" y="1468582"/>
                  </a:cubicBezTo>
                  <a:cubicBezTo>
                    <a:pt x="230664" y="1483058"/>
                    <a:pt x="235075" y="1497622"/>
                    <a:pt x="242589" y="1510145"/>
                  </a:cubicBezTo>
                  <a:cubicBezTo>
                    <a:pt x="249310" y="1521346"/>
                    <a:pt x="261062" y="1528618"/>
                    <a:pt x="270298" y="1537855"/>
                  </a:cubicBezTo>
                  <a:cubicBezTo>
                    <a:pt x="279534" y="1565564"/>
                    <a:pt x="292279" y="1592341"/>
                    <a:pt x="298007" y="1620982"/>
                  </a:cubicBezTo>
                  <a:cubicBezTo>
                    <a:pt x="307919" y="1670546"/>
                    <a:pt x="303895" y="1696143"/>
                    <a:pt x="339570" y="1731818"/>
                  </a:cubicBezTo>
                  <a:cubicBezTo>
                    <a:pt x="351344" y="1743592"/>
                    <a:pt x="367279" y="1750291"/>
                    <a:pt x="381134" y="1759527"/>
                  </a:cubicBezTo>
                  <a:cubicBezTo>
                    <a:pt x="390370" y="1787236"/>
                    <a:pt x="392641" y="1818352"/>
                    <a:pt x="408843" y="1842655"/>
                  </a:cubicBezTo>
                  <a:cubicBezTo>
                    <a:pt x="418079" y="1856509"/>
                    <a:pt x="429105" y="1869325"/>
                    <a:pt x="436552" y="1884218"/>
                  </a:cubicBezTo>
                  <a:cubicBezTo>
                    <a:pt x="443083" y="1897280"/>
                    <a:pt x="443315" y="1913016"/>
                    <a:pt x="450407" y="1925782"/>
                  </a:cubicBezTo>
                  <a:cubicBezTo>
                    <a:pt x="466580" y="1954893"/>
                    <a:pt x="487352" y="1981200"/>
                    <a:pt x="505825" y="2008909"/>
                  </a:cubicBezTo>
                  <a:lnTo>
                    <a:pt x="533534" y="2050473"/>
                  </a:lnTo>
                  <a:cubicBezTo>
                    <a:pt x="542770" y="2064327"/>
                    <a:pt x="555977" y="2076240"/>
                    <a:pt x="561243" y="2092036"/>
                  </a:cubicBezTo>
                  <a:cubicBezTo>
                    <a:pt x="585629" y="2165193"/>
                    <a:pt x="566997" y="2121448"/>
                    <a:pt x="630516" y="2216727"/>
                  </a:cubicBezTo>
                  <a:lnTo>
                    <a:pt x="658225" y="2258291"/>
                  </a:lnTo>
                  <a:cubicBezTo>
                    <a:pt x="668569" y="2289323"/>
                    <a:pt x="680964" y="2322971"/>
                    <a:pt x="685934" y="2355273"/>
                  </a:cubicBezTo>
                  <a:cubicBezTo>
                    <a:pt x="692293" y="2396606"/>
                    <a:pt x="695171" y="2438400"/>
                    <a:pt x="699789" y="2479964"/>
                  </a:cubicBezTo>
                  <a:cubicBezTo>
                    <a:pt x="695171" y="2516909"/>
                    <a:pt x="692055" y="2554074"/>
                    <a:pt x="685934" y="2590800"/>
                  </a:cubicBezTo>
                  <a:cubicBezTo>
                    <a:pt x="682804" y="2609582"/>
                    <a:pt x="672079" y="2627177"/>
                    <a:pt x="672079" y="2646218"/>
                  </a:cubicBezTo>
                  <a:cubicBezTo>
                    <a:pt x="672079" y="2674309"/>
                    <a:pt x="679840" y="2701923"/>
                    <a:pt x="685934" y="2729345"/>
                  </a:cubicBezTo>
                  <a:cubicBezTo>
                    <a:pt x="689102" y="2743601"/>
                    <a:pt x="689462" y="2760582"/>
                    <a:pt x="699789" y="2770909"/>
                  </a:cubicBezTo>
                  <a:cubicBezTo>
                    <a:pt x="754772" y="2825892"/>
                    <a:pt x="775759" y="2824538"/>
                    <a:pt x="838334" y="2840182"/>
                  </a:cubicBezTo>
                  <a:cubicBezTo>
                    <a:pt x="866043" y="2835564"/>
                    <a:pt x="894039" y="2832421"/>
                    <a:pt x="921461" y="2826327"/>
                  </a:cubicBezTo>
                  <a:cubicBezTo>
                    <a:pt x="935717" y="2823159"/>
                    <a:pt x="954537" y="2824357"/>
                    <a:pt x="963025" y="2812473"/>
                  </a:cubicBezTo>
                  <a:cubicBezTo>
                    <a:pt x="1067945" y="2665585"/>
                    <a:pt x="925416" y="2772890"/>
                    <a:pt x="1032298" y="2701636"/>
                  </a:cubicBezTo>
                  <a:cubicBezTo>
                    <a:pt x="1041534" y="2687782"/>
                    <a:pt x="1052561" y="2674966"/>
                    <a:pt x="1060007" y="2660073"/>
                  </a:cubicBezTo>
                  <a:cubicBezTo>
                    <a:pt x="1066538" y="2647011"/>
                    <a:pt x="1064738" y="2629913"/>
                    <a:pt x="1073861" y="2618509"/>
                  </a:cubicBezTo>
                  <a:cubicBezTo>
                    <a:pt x="1084263" y="2605507"/>
                    <a:pt x="1101570" y="2600036"/>
                    <a:pt x="1115425" y="2590800"/>
                  </a:cubicBezTo>
                  <a:cubicBezTo>
                    <a:pt x="1120043" y="2576945"/>
                    <a:pt x="1121765" y="2561759"/>
                    <a:pt x="1129279" y="2549236"/>
                  </a:cubicBezTo>
                  <a:cubicBezTo>
                    <a:pt x="1136000" y="2538035"/>
                    <a:pt x="1151147" y="2533210"/>
                    <a:pt x="1156989" y="2521527"/>
                  </a:cubicBezTo>
                  <a:cubicBezTo>
                    <a:pt x="1170051" y="2495403"/>
                    <a:pt x="1168496" y="2462702"/>
                    <a:pt x="1184698" y="2438400"/>
                  </a:cubicBezTo>
                  <a:cubicBezTo>
                    <a:pt x="1250984" y="2338970"/>
                    <a:pt x="1216568" y="2378821"/>
                    <a:pt x="1281679" y="2313709"/>
                  </a:cubicBezTo>
                  <a:cubicBezTo>
                    <a:pt x="1286297" y="2299854"/>
                    <a:pt x="1289003" y="2285207"/>
                    <a:pt x="1295534" y="2272145"/>
                  </a:cubicBezTo>
                  <a:cubicBezTo>
                    <a:pt x="1311103" y="2241008"/>
                    <a:pt x="1338544" y="2210904"/>
                    <a:pt x="1364807" y="2189018"/>
                  </a:cubicBezTo>
                  <a:cubicBezTo>
                    <a:pt x="1377599" y="2178358"/>
                    <a:pt x="1391154" y="2168072"/>
                    <a:pt x="1406370" y="2161309"/>
                  </a:cubicBezTo>
                  <a:cubicBezTo>
                    <a:pt x="1433061" y="2149446"/>
                    <a:pt x="1461789" y="2142837"/>
                    <a:pt x="1489498" y="2133600"/>
                  </a:cubicBezTo>
                  <a:lnTo>
                    <a:pt x="1572625" y="2105891"/>
                  </a:lnTo>
                  <a:cubicBezTo>
                    <a:pt x="1591098" y="2101273"/>
                    <a:pt x="1609372" y="2095770"/>
                    <a:pt x="1628043" y="2092036"/>
                  </a:cubicBezTo>
                  <a:cubicBezTo>
                    <a:pt x="1655589" y="2086527"/>
                    <a:pt x="1683461" y="2082800"/>
                    <a:pt x="1711170" y="2078182"/>
                  </a:cubicBezTo>
                  <a:cubicBezTo>
                    <a:pt x="1725025" y="2073564"/>
                    <a:pt x="1739968" y="2071419"/>
                    <a:pt x="1752734" y="2064327"/>
                  </a:cubicBezTo>
                  <a:cubicBezTo>
                    <a:pt x="1781845" y="2048154"/>
                    <a:pt x="1835861" y="2008909"/>
                    <a:pt x="1835861" y="2008909"/>
                  </a:cubicBezTo>
                  <a:cubicBezTo>
                    <a:pt x="1872453" y="1899132"/>
                    <a:pt x="1858768" y="1954592"/>
                    <a:pt x="1877425" y="1842655"/>
                  </a:cubicBezTo>
                  <a:cubicBezTo>
                    <a:pt x="1872807" y="1778000"/>
                    <a:pt x="1873185" y="1712793"/>
                    <a:pt x="1863570" y="1648691"/>
                  </a:cubicBezTo>
                  <a:cubicBezTo>
                    <a:pt x="1846953" y="1537914"/>
                    <a:pt x="1837242" y="1600171"/>
                    <a:pt x="1822007" y="1524000"/>
                  </a:cubicBezTo>
                  <a:cubicBezTo>
                    <a:pt x="1814099" y="1484460"/>
                    <a:pt x="1806035" y="1438433"/>
                    <a:pt x="1794298" y="1399309"/>
                  </a:cubicBezTo>
                  <a:cubicBezTo>
                    <a:pt x="1785905" y="1371333"/>
                    <a:pt x="1766589" y="1316182"/>
                    <a:pt x="1766589" y="1316182"/>
                  </a:cubicBezTo>
                  <a:cubicBezTo>
                    <a:pt x="1771207" y="1270000"/>
                    <a:pt x="1759687" y="1219149"/>
                    <a:pt x="1780443" y="1177636"/>
                  </a:cubicBezTo>
                  <a:cubicBezTo>
                    <a:pt x="1813143" y="1112234"/>
                    <a:pt x="1897519" y="1127295"/>
                    <a:pt x="1946698" y="1094509"/>
                  </a:cubicBezTo>
                  <a:cubicBezTo>
                    <a:pt x="2012565" y="1050597"/>
                    <a:pt x="1972463" y="1072067"/>
                    <a:pt x="2071389" y="1039091"/>
                  </a:cubicBezTo>
                  <a:lnTo>
                    <a:pt x="2112952" y="1025236"/>
                  </a:lnTo>
                  <a:cubicBezTo>
                    <a:pt x="2122188" y="1039091"/>
                    <a:pt x="2135876" y="1050851"/>
                    <a:pt x="2140661" y="1066800"/>
                  </a:cubicBezTo>
                  <a:cubicBezTo>
                    <a:pt x="2161308" y="1135623"/>
                    <a:pt x="2157460" y="1179716"/>
                    <a:pt x="2140661" y="1246909"/>
                  </a:cubicBezTo>
                  <a:cubicBezTo>
                    <a:pt x="2133577" y="1275245"/>
                    <a:pt x="2112952" y="1330036"/>
                    <a:pt x="2112952" y="1330036"/>
                  </a:cubicBezTo>
                  <a:lnTo>
                    <a:pt x="2126807" y="135774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214414" y="3500438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</a:rPr>
                <a:t>Βόρεια Θάλασσα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072066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Βόρεια θάλασσα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287040" y="85723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Θ.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500694" y="1285860"/>
            <a:ext cx="3929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 </a:t>
            </a:r>
            <a:r>
              <a:rPr lang="el-GR" sz="2000" dirty="0" smtClean="0"/>
              <a:t>Βόρεια Θάλασσα, όπως και η Βαλτική, είναι πλούσιες σε αλιεύματα όπως ρέγκα και μπακαλιάρο.</a:t>
            </a:r>
            <a:endParaRPr lang="el-GR" sz="2000" smtClean="0"/>
          </a:p>
          <a:p>
            <a:r>
              <a:rPr lang="el-GR" sz="2000" smtClean="0"/>
              <a:t> </a:t>
            </a:r>
            <a:endParaRPr lang="el-GR" sz="2000" dirty="0" smtClean="0"/>
          </a:p>
          <a:p>
            <a:r>
              <a:rPr lang="el-GR" sz="2000" dirty="0" smtClean="0"/>
              <a:t>Στη Βόρεια  θάλασσα υπάρχουν κοιτάσματα πετρελαίου και φυσικού αερίου.</a:t>
            </a:r>
            <a:endParaRPr lang="en-US" sz="2000" dirty="0" smtClean="0"/>
          </a:p>
        </p:txBody>
      </p:sp>
      <p:grpSp>
        <p:nvGrpSpPr>
          <p:cNvPr id="2" name="18 - Ομάδα"/>
          <p:cNvGrpSpPr/>
          <p:nvPr/>
        </p:nvGrpSpPr>
        <p:grpSpPr>
          <a:xfrm>
            <a:off x="0" y="1643050"/>
            <a:ext cx="5072066" cy="5214949"/>
            <a:chOff x="0" y="537986"/>
            <a:chExt cx="6357950" cy="63200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37986"/>
              <a:ext cx="6357950" cy="632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16 - Ελεύθερη σχεδίαση"/>
            <p:cNvSpPr/>
            <p:nvPr/>
          </p:nvSpPr>
          <p:spPr>
            <a:xfrm>
              <a:off x="685666" y="2590800"/>
              <a:ext cx="2446110" cy="2840182"/>
            </a:xfrm>
            <a:custGeom>
              <a:avLst/>
              <a:gdLst>
                <a:gd name="connsiteX0" fmla="*/ 2126807 w 2446110"/>
                <a:gd name="connsiteY0" fmla="*/ 1357745 h 2840182"/>
                <a:gd name="connsiteX1" fmla="*/ 2140661 w 2446110"/>
                <a:gd name="connsiteY1" fmla="*/ 1468582 h 2840182"/>
                <a:gd name="connsiteX2" fmla="*/ 2168370 w 2446110"/>
                <a:gd name="connsiteY2" fmla="*/ 1510145 h 2840182"/>
                <a:gd name="connsiteX3" fmla="*/ 2320770 w 2446110"/>
                <a:gd name="connsiteY3" fmla="*/ 1496291 h 2840182"/>
                <a:gd name="connsiteX4" fmla="*/ 2376189 w 2446110"/>
                <a:gd name="connsiteY4" fmla="*/ 1427018 h 2840182"/>
                <a:gd name="connsiteX5" fmla="*/ 2431607 w 2446110"/>
                <a:gd name="connsiteY5" fmla="*/ 1357745 h 2840182"/>
                <a:gd name="connsiteX6" fmla="*/ 2417752 w 2446110"/>
                <a:gd name="connsiteY6" fmla="*/ 1122218 h 2840182"/>
                <a:gd name="connsiteX7" fmla="*/ 2390043 w 2446110"/>
                <a:gd name="connsiteY7" fmla="*/ 1039091 h 2840182"/>
                <a:gd name="connsiteX8" fmla="*/ 2362334 w 2446110"/>
                <a:gd name="connsiteY8" fmla="*/ 942109 h 2840182"/>
                <a:gd name="connsiteX9" fmla="*/ 2348479 w 2446110"/>
                <a:gd name="connsiteY9" fmla="*/ 900545 h 2840182"/>
                <a:gd name="connsiteX10" fmla="*/ 2334625 w 2446110"/>
                <a:gd name="connsiteY10" fmla="*/ 775855 h 2840182"/>
                <a:gd name="connsiteX11" fmla="*/ 2279207 w 2446110"/>
                <a:gd name="connsiteY11" fmla="*/ 581891 h 2840182"/>
                <a:gd name="connsiteX12" fmla="*/ 2265352 w 2446110"/>
                <a:gd name="connsiteY12" fmla="*/ 540327 h 2840182"/>
                <a:gd name="connsiteX13" fmla="*/ 2251498 w 2446110"/>
                <a:gd name="connsiteY13" fmla="*/ 498764 h 2840182"/>
                <a:gd name="connsiteX14" fmla="*/ 2223789 w 2446110"/>
                <a:gd name="connsiteY14" fmla="*/ 457200 h 2840182"/>
                <a:gd name="connsiteX15" fmla="*/ 2182225 w 2446110"/>
                <a:gd name="connsiteY15" fmla="*/ 471055 h 2840182"/>
                <a:gd name="connsiteX16" fmla="*/ 2085243 w 2446110"/>
                <a:gd name="connsiteY16" fmla="*/ 568036 h 2840182"/>
                <a:gd name="connsiteX17" fmla="*/ 2057534 w 2446110"/>
                <a:gd name="connsiteY17" fmla="*/ 609600 h 2840182"/>
                <a:gd name="connsiteX18" fmla="*/ 1988261 w 2446110"/>
                <a:gd name="connsiteY18" fmla="*/ 734291 h 2840182"/>
                <a:gd name="connsiteX19" fmla="*/ 1946698 w 2446110"/>
                <a:gd name="connsiteY19" fmla="*/ 748145 h 2840182"/>
                <a:gd name="connsiteX20" fmla="*/ 1918989 w 2446110"/>
                <a:gd name="connsiteY20" fmla="*/ 789709 h 2840182"/>
                <a:gd name="connsiteX21" fmla="*/ 1835861 w 2446110"/>
                <a:gd name="connsiteY21" fmla="*/ 817418 h 2840182"/>
                <a:gd name="connsiteX22" fmla="*/ 1794298 w 2446110"/>
                <a:gd name="connsiteY22" fmla="*/ 845127 h 2840182"/>
                <a:gd name="connsiteX23" fmla="*/ 1628043 w 2446110"/>
                <a:gd name="connsiteY23" fmla="*/ 886691 h 2840182"/>
                <a:gd name="connsiteX24" fmla="*/ 1586479 w 2446110"/>
                <a:gd name="connsiteY24" fmla="*/ 858982 h 2840182"/>
                <a:gd name="connsiteX25" fmla="*/ 1531061 w 2446110"/>
                <a:gd name="connsiteY25" fmla="*/ 775855 h 2840182"/>
                <a:gd name="connsiteX26" fmla="*/ 1503352 w 2446110"/>
                <a:gd name="connsiteY26" fmla="*/ 692727 h 2840182"/>
                <a:gd name="connsiteX27" fmla="*/ 1489498 w 2446110"/>
                <a:gd name="connsiteY27" fmla="*/ 651164 h 2840182"/>
                <a:gd name="connsiteX28" fmla="*/ 1475643 w 2446110"/>
                <a:gd name="connsiteY28" fmla="*/ 471055 h 2840182"/>
                <a:gd name="connsiteX29" fmla="*/ 1447934 w 2446110"/>
                <a:gd name="connsiteY29" fmla="*/ 387927 h 2840182"/>
                <a:gd name="connsiteX30" fmla="*/ 1434079 w 2446110"/>
                <a:gd name="connsiteY30" fmla="*/ 346364 h 2840182"/>
                <a:gd name="connsiteX31" fmla="*/ 1420225 w 2446110"/>
                <a:gd name="connsiteY31" fmla="*/ 249382 h 2840182"/>
                <a:gd name="connsiteX32" fmla="*/ 1406370 w 2446110"/>
                <a:gd name="connsiteY32" fmla="*/ 207818 h 2840182"/>
                <a:gd name="connsiteX33" fmla="*/ 1364807 w 2446110"/>
                <a:gd name="connsiteY33" fmla="*/ 180109 h 2840182"/>
                <a:gd name="connsiteX34" fmla="*/ 1337098 w 2446110"/>
                <a:gd name="connsiteY34" fmla="*/ 138545 h 2840182"/>
                <a:gd name="connsiteX35" fmla="*/ 1295534 w 2446110"/>
                <a:gd name="connsiteY35" fmla="*/ 124691 h 2840182"/>
                <a:gd name="connsiteX36" fmla="*/ 1253970 w 2446110"/>
                <a:gd name="connsiteY36" fmla="*/ 96982 h 2840182"/>
                <a:gd name="connsiteX37" fmla="*/ 1170843 w 2446110"/>
                <a:gd name="connsiteY37" fmla="*/ 69273 h 2840182"/>
                <a:gd name="connsiteX38" fmla="*/ 1046152 w 2446110"/>
                <a:gd name="connsiteY38" fmla="*/ 27709 h 2840182"/>
                <a:gd name="connsiteX39" fmla="*/ 1004589 w 2446110"/>
                <a:gd name="connsiteY39" fmla="*/ 13855 h 2840182"/>
                <a:gd name="connsiteX40" fmla="*/ 949170 w 2446110"/>
                <a:gd name="connsiteY40" fmla="*/ 0 h 2840182"/>
                <a:gd name="connsiteX41" fmla="*/ 478116 w 2446110"/>
                <a:gd name="connsiteY41" fmla="*/ 13855 h 2840182"/>
                <a:gd name="connsiteX42" fmla="*/ 408843 w 2446110"/>
                <a:gd name="connsiteY42" fmla="*/ 110836 h 2840182"/>
                <a:gd name="connsiteX43" fmla="*/ 394989 w 2446110"/>
                <a:gd name="connsiteY43" fmla="*/ 152400 h 2840182"/>
                <a:gd name="connsiteX44" fmla="*/ 381134 w 2446110"/>
                <a:gd name="connsiteY44" fmla="*/ 193964 h 2840182"/>
                <a:gd name="connsiteX45" fmla="*/ 311861 w 2446110"/>
                <a:gd name="connsiteY45" fmla="*/ 318655 h 2840182"/>
                <a:gd name="connsiteX46" fmla="*/ 270298 w 2446110"/>
                <a:gd name="connsiteY46" fmla="*/ 346364 h 2840182"/>
                <a:gd name="connsiteX47" fmla="*/ 242589 w 2446110"/>
                <a:gd name="connsiteY47" fmla="*/ 387927 h 2840182"/>
                <a:gd name="connsiteX48" fmla="*/ 201025 w 2446110"/>
                <a:gd name="connsiteY48" fmla="*/ 401782 h 2840182"/>
                <a:gd name="connsiteX49" fmla="*/ 187170 w 2446110"/>
                <a:gd name="connsiteY49" fmla="*/ 443345 h 2840182"/>
                <a:gd name="connsiteX50" fmla="*/ 159461 w 2446110"/>
                <a:gd name="connsiteY50" fmla="*/ 471055 h 2840182"/>
                <a:gd name="connsiteX51" fmla="*/ 145607 w 2446110"/>
                <a:gd name="connsiteY51" fmla="*/ 512618 h 2840182"/>
                <a:gd name="connsiteX52" fmla="*/ 104043 w 2446110"/>
                <a:gd name="connsiteY52" fmla="*/ 540327 h 2840182"/>
                <a:gd name="connsiteX53" fmla="*/ 76334 w 2446110"/>
                <a:gd name="connsiteY53" fmla="*/ 623455 h 2840182"/>
                <a:gd name="connsiteX54" fmla="*/ 62479 w 2446110"/>
                <a:gd name="connsiteY54" fmla="*/ 665018 h 2840182"/>
                <a:gd name="connsiteX55" fmla="*/ 34770 w 2446110"/>
                <a:gd name="connsiteY55" fmla="*/ 706582 h 2840182"/>
                <a:gd name="connsiteX56" fmla="*/ 34770 w 2446110"/>
                <a:gd name="connsiteY56" fmla="*/ 914400 h 2840182"/>
                <a:gd name="connsiteX57" fmla="*/ 76334 w 2446110"/>
                <a:gd name="connsiteY57" fmla="*/ 942109 h 2840182"/>
                <a:gd name="connsiteX58" fmla="*/ 159461 w 2446110"/>
                <a:gd name="connsiteY58" fmla="*/ 969818 h 2840182"/>
                <a:gd name="connsiteX59" fmla="*/ 201025 w 2446110"/>
                <a:gd name="connsiteY59" fmla="*/ 997527 h 2840182"/>
                <a:gd name="connsiteX60" fmla="*/ 228734 w 2446110"/>
                <a:gd name="connsiteY60" fmla="*/ 1052945 h 2840182"/>
                <a:gd name="connsiteX61" fmla="*/ 256443 w 2446110"/>
                <a:gd name="connsiteY61" fmla="*/ 1080655 h 2840182"/>
                <a:gd name="connsiteX62" fmla="*/ 270298 w 2446110"/>
                <a:gd name="connsiteY62" fmla="*/ 1122218 h 2840182"/>
                <a:gd name="connsiteX63" fmla="*/ 228734 w 2446110"/>
                <a:gd name="connsiteY63" fmla="*/ 1260764 h 2840182"/>
                <a:gd name="connsiteX64" fmla="*/ 214879 w 2446110"/>
                <a:gd name="connsiteY64" fmla="*/ 1302327 h 2840182"/>
                <a:gd name="connsiteX65" fmla="*/ 228734 w 2446110"/>
                <a:gd name="connsiteY65" fmla="*/ 1468582 h 2840182"/>
                <a:gd name="connsiteX66" fmla="*/ 242589 w 2446110"/>
                <a:gd name="connsiteY66" fmla="*/ 1510145 h 2840182"/>
                <a:gd name="connsiteX67" fmla="*/ 270298 w 2446110"/>
                <a:gd name="connsiteY67" fmla="*/ 1537855 h 2840182"/>
                <a:gd name="connsiteX68" fmla="*/ 298007 w 2446110"/>
                <a:gd name="connsiteY68" fmla="*/ 1620982 h 2840182"/>
                <a:gd name="connsiteX69" fmla="*/ 339570 w 2446110"/>
                <a:gd name="connsiteY69" fmla="*/ 1731818 h 2840182"/>
                <a:gd name="connsiteX70" fmla="*/ 381134 w 2446110"/>
                <a:gd name="connsiteY70" fmla="*/ 1759527 h 2840182"/>
                <a:gd name="connsiteX71" fmla="*/ 408843 w 2446110"/>
                <a:gd name="connsiteY71" fmla="*/ 1842655 h 2840182"/>
                <a:gd name="connsiteX72" fmla="*/ 436552 w 2446110"/>
                <a:gd name="connsiteY72" fmla="*/ 1884218 h 2840182"/>
                <a:gd name="connsiteX73" fmla="*/ 450407 w 2446110"/>
                <a:gd name="connsiteY73" fmla="*/ 1925782 h 2840182"/>
                <a:gd name="connsiteX74" fmla="*/ 505825 w 2446110"/>
                <a:gd name="connsiteY74" fmla="*/ 2008909 h 2840182"/>
                <a:gd name="connsiteX75" fmla="*/ 533534 w 2446110"/>
                <a:gd name="connsiteY75" fmla="*/ 2050473 h 2840182"/>
                <a:gd name="connsiteX76" fmla="*/ 561243 w 2446110"/>
                <a:gd name="connsiteY76" fmla="*/ 2092036 h 2840182"/>
                <a:gd name="connsiteX77" fmla="*/ 630516 w 2446110"/>
                <a:gd name="connsiteY77" fmla="*/ 2216727 h 2840182"/>
                <a:gd name="connsiteX78" fmla="*/ 658225 w 2446110"/>
                <a:gd name="connsiteY78" fmla="*/ 2258291 h 2840182"/>
                <a:gd name="connsiteX79" fmla="*/ 685934 w 2446110"/>
                <a:gd name="connsiteY79" fmla="*/ 2355273 h 2840182"/>
                <a:gd name="connsiteX80" fmla="*/ 699789 w 2446110"/>
                <a:gd name="connsiteY80" fmla="*/ 2479964 h 2840182"/>
                <a:gd name="connsiteX81" fmla="*/ 685934 w 2446110"/>
                <a:gd name="connsiteY81" fmla="*/ 2590800 h 2840182"/>
                <a:gd name="connsiteX82" fmla="*/ 672079 w 2446110"/>
                <a:gd name="connsiteY82" fmla="*/ 2646218 h 2840182"/>
                <a:gd name="connsiteX83" fmla="*/ 685934 w 2446110"/>
                <a:gd name="connsiteY83" fmla="*/ 2729345 h 2840182"/>
                <a:gd name="connsiteX84" fmla="*/ 699789 w 2446110"/>
                <a:gd name="connsiteY84" fmla="*/ 2770909 h 2840182"/>
                <a:gd name="connsiteX85" fmla="*/ 838334 w 2446110"/>
                <a:gd name="connsiteY85" fmla="*/ 2840182 h 2840182"/>
                <a:gd name="connsiteX86" fmla="*/ 921461 w 2446110"/>
                <a:gd name="connsiteY86" fmla="*/ 2826327 h 2840182"/>
                <a:gd name="connsiteX87" fmla="*/ 963025 w 2446110"/>
                <a:gd name="connsiteY87" fmla="*/ 2812473 h 2840182"/>
                <a:gd name="connsiteX88" fmla="*/ 1032298 w 2446110"/>
                <a:gd name="connsiteY88" fmla="*/ 2701636 h 2840182"/>
                <a:gd name="connsiteX89" fmla="*/ 1060007 w 2446110"/>
                <a:gd name="connsiteY89" fmla="*/ 2660073 h 2840182"/>
                <a:gd name="connsiteX90" fmla="*/ 1073861 w 2446110"/>
                <a:gd name="connsiteY90" fmla="*/ 2618509 h 2840182"/>
                <a:gd name="connsiteX91" fmla="*/ 1115425 w 2446110"/>
                <a:gd name="connsiteY91" fmla="*/ 2590800 h 2840182"/>
                <a:gd name="connsiteX92" fmla="*/ 1129279 w 2446110"/>
                <a:gd name="connsiteY92" fmla="*/ 2549236 h 2840182"/>
                <a:gd name="connsiteX93" fmla="*/ 1156989 w 2446110"/>
                <a:gd name="connsiteY93" fmla="*/ 2521527 h 2840182"/>
                <a:gd name="connsiteX94" fmla="*/ 1184698 w 2446110"/>
                <a:gd name="connsiteY94" fmla="*/ 2438400 h 2840182"/>
                <a:gd name="connsiteX95" fmla="*/ 1281679 w 2446110"/>
                <a:gd name="connsiteY95" fmla="*/ 2313709 h 2840182"/>
                <a:gd name="connsiteX96" fmla="*/ 1295534 w 2446110"/>
                <a:gd name="connsiteY96" fmla="*/ 2272145 h 2840182"/>
                <a:gd name="connsiteX97" fmla="*/ 1364807 w 2446110"/>
                <a:gd name="connsiteY97" fmla="*/ 2189018 h 2840182"/>
                <a:gd name="connsiteX98" fmla="*/ 1406370 w 2446110"/>
                <a:gd name="connsiteY98" fmla="*/ 2161309 h 2840182"/>
                <a:gd name="connsiteX99" fmla="*/ 1489498 w 2446110"/>
                <a:gd name="connsiteY99" fmla="*/ 2133600 h 2840182"/>
                <a:gd name="connsiteX100" fmla="*/ 1572625 w 2446110"/>
                <a:gd name="connsiteY100" fmla="*/ 2105891 h 2840182"/>
                <a:gd name="connsiteX101" fmla="*/ 1628043 w 2446110"/>
                <a:gd name="connsiteY101" fmla="*/ 2092036 h 2840182"/>
                <a:gd name="connsiteX102" fmla="*/ 1711170 w 2446110"/>
                <a:gd name="connsiteY102" fmla="*/ 2078182 h 2840182"/>
                <a:gd name="connsiteX103" fmla="*/ 1752734 w 2446110"/>
                <a:gd name="connsiteY103" fmla="*/ 2064327 h 2840182"/>
                <a:gd name="connsiteX104" fmla="*/ 1835861 w 2446110"/>
                <a:gd name="connsiteY104" fmla="*/ 2008909 h 2840182"/>
                <a:gd name="connsiteX105" fmla="*/ 1877425 w 2446110"/>
                <a:gd name="connsiteY105" fmla="*/ 1842655 h 2840182"/>
                <a:gd name="connsiteX106" fmla="*/ 1863570 w 2446110"/>
                <a:gd name="connsiteY106" fmla="*/ 1648691 h 2840182"/>
                <a:gd name="connsiteX107" fmla="*/ 1822007 w 2446110"/>
                <a:gd name="connsiteY107" fmla="*/ 1524000 h 2840182"/>
                <a:gd name="connsiteX108" fmla="*/ 1794298 w 2446110"/>
                <a:gd name="connsiteY108" fmla="*/ 1399309 h 2840182"/>
                <a:gd name="connsiteX109" fmla="*/ 1766589 w 2446110"/>
                <a:gd name="connsiteY109" fmla="*/ 1316182 h 2840182"/>
                <a:gd name="connsiteX110" fmla="*/ 1780443 w 2446110"/>
                <a:gd name="connsiteY110" fmla="*/ 1177636 h 2840182"/>
                <a:gd name="connsiteX111" fmla="*/ 1946698 w 2446110"/>
                <a:gd name="connsiteY111" fmla="*/ 1094509 h 2840182"/>
                <a:gd name="connsiteX112" fmla="*/ 2071389 w 2446110"/>
                <a:gd name="connsiteY112" fmla="*/ 1039091 h 2840182"/>
                <a:gd name="connsiteX113" fmla="*/ 2112952 w 2446110"/>
                <a:gd name="connsiteY113" fmla="*/ 1025236 h 2840182"/>
                <a:gd name="connsiteX114" fmla="*/ 2140661 w 2446110"/>
                <a:gd name="connsiteY114" fmla="*/ 1066800 h 2840182"/>
                <a:gd name="connsiteX115" fmla="*/ 2140661 w 2446110"/>
                <a:gd name="connsiteY115" fmla="*/ 1246909 h 2840182"/>
                <a:gd name="connsiteX116" fmla="*/ 2112952 w 2446110"/>
                <a:gd name="connsiteY116" fmla="*/ 1330036 h 2840182"/>
                <a:gd name="connsiteX117" fmla="*/ 2126807 w 2446110"/>
                <a:gd name="connsiteY117" fmla="*/ 1357745 h 284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446110" h="2840182">
                  <a:moveTo>
                    <a:pt x="2126807" y="1357745"/>
                  </a:moveTo>
                  <a:cubicBezTo>
                    <a:pt x="2131425" y="1394691"/>
                    <a:pt x="2130864" y="1432661"/>
                    <a:pt x="2140661" y="1468582"/>
                  </a:cubicBezTo>
                  <a:cubicBezTo>
                    <a:pt x="2145042" y="1484646"/>
                    <a:pt x="2151913" y="1507613"/>
                    <a:pt x="2168370" y="1510145"/>
                  </a:cubicBezTo>
                  <a:cubicBezTo>
                    <a:pt x="2218786" y="1517901"/>
                    <a:pt x="2269970" y="1500909"/>
                    <a:pt x="2320770" y="1496291"/>
                  </a:cubicBezTo>
                  <a:cubicBezTo>
                    <a:pt x="2406048" y="1368373"/>
                    <a:pt x="2297227" y="1525718"/>
                    <a:pt x="2376189" y="1427018"/>
                  </a:cubicBezTo>
                  <a:cubicBezTo>
                    <a:pt x="2446110" y="1339619"/>
                    <a:pt x="2364694" y="1424661"/>
                    <a:pt x="2431607" y="1357745"/>
                  </a:cubicBezTo>
                  <a:cubicBezTo>
                    <a:pt x="2426989" y="1279236"/>
                    <a:pt x="2427924" y="1200202"/>
                    <a:pt x="2417752" y="1122218"/>
                  </a:cubicBezTo>
                  <a:cubicBezTo>
                    <a:pt x="2413974" y="1093255"/>
                    <a:pt x="2399279" y="1066800"/>
                    <a:pt x="2390043" y="1039091"/>
                  </a:cubicBezTo>
                  <a:cubicBezTo>
                    <a:pt x="2356825" y="939437"/>
                    <a:pt x="2397127" y="1063882"/>
                    <a:pt x="2362334" y="942109"/>
                  </a:cubicBezTo>
                  <a:cubicBezTo>
                    <a:pt x="2358322" y="928067"/>
                    <a:pt x="2353097" y="914400"/>
                    <a:pt x="2348479" y="900545"/>
                  </a:cubicBezTo>
                  <a:cubicBezTo>
                    <a:pt x="2343861" y="858982"/>
                    <a:pt x="2341892" y="817038"/>
                    <a:pt x="2334625" y="775855"/>
                  </a:cubicBezTo>
                  <a:cubicBezTo>
                    <a:pt x="2321578" y="701920"/>
                    <a:pt x="2302281" y="651112"/>
                    <a:pt x="2279207" y="581891"/>
                  </a:cubicBezTo>
                  <a:lnTo>
                    <a:pt x="2265352" y="540327"/>
                  </a:lnTo>
                  <a:cubicBezTo>
                    <a:pt x="2260734" y="526473"/>
                    <a:pt x="2259599" y="510915"/>
                    <a:pt x="2251498" y="498764"/>
                  </a:cubicBezTo>
                  <a:lnTo>
                    <a:pt x="2223789" y="457200"/>
                  </a:lnTo>
                  <a:cubicBezTo>
                    <a:pt x="2209934" y="461818"/>
                    <a:pt x="2195287" y="464524"/>
                    <a:pt x="2182225" y="471055"/>
                  </a:cubicBezTo>
                  <a:cubicBezTo>
                    <a:pt x="2132996" y="495669"/>
                    <a:pt x="2120980" y="520387"/>
                    <a:pt x="2085243" y="568036"/>
                  </a:cubicBezTo>
                  <a:cubicBezTo>
                    <a:pt x="2075252" y="581357"/>
                    <a:pt x="2064981" y="594707"/>
                    <a:pt x="2057534" y="609600"/>
                  </a:cubicBezTo>
                  <a:cubicBezTo>
                    <a:pt x="2038016" y="648636"/>
                    <a:pt x="2040679" y="716819"/>
                    <a:pt x="1988261" y="734291"/>
                  </a:cubicBezTo>
                  <a:lnTo>
                    <a:pt x="1946698" y="748145"/>
                  </a:lnTo>
                  <a:cubicBezTo>
                    <a:pt x="1937462" y="762000"/>
                    <a:pt x="1933109" y="780884"/>
                    <a:pt x="1918989" y="789709"/>
                  </a:cubicBezTo>
                  <a:cubicBezTo>
                    <a:pt x="1894221" y="805189"/>
                    <a:pt x="1835861" y="817418"/>
                    <a:pt x="1835861" y="817418"/>
                  </a:cubicBezTo>
                  <a:cubicBezTo>
                    <a:pt x="1822007" y="826654"/>
                    <a:pt x="1809514" y="838364"/>
                    <a:pt x="1794298" y="845127"/>
                  </a:cubicBezTo>
                  <a:cubicBezTo>
                    <a:pt x="1728433" y="874400"/>
                    <a:pt x="1697747" y="875073"/>
                    <a:pt x="1628043" y="886691"/>
                  </a:cubicBezTo>
                  <a:cubicBezTo>
                    <a:pt x="1614188" y="877455"/>
                    <a:pt x="1597444" y="871513"/>
                    <a:pt x="1586479" y="858982"/>
                  </a:cubicBezTo>
                  <a:cubicBezTo>
                    <a:pt x="1564549" y="833920"/>
                    <a:pt x="1531061" y="775855"/>
                    <a:pt x="1531061" y="775855"/>
                  </a:cubicBezTo>
                  <a:lnTo>
                    <a:pt x="1503352" y="692727"/>
                  </a:lnTo>
                  <a:lnTo>
                    <a:pt x="1489498" y="651164"/>
                  </a:lnTo>
                  <a:cubicBezTo>
                    <a:pt x="1484880" y="591128"/>
                    <a:pt x="1485034" y="530532"/>
                    <a:pt x="1475643" y="471055"/>
                  </a:cubicBezTo>
                  <a:cubicBezTo>
                    <a:pt x="1471088" y="442204"/>
                    <a:pt x="1457171" y="415636"/>
                    <a:pt x="1447934" y="387927"/>
                  </a:cubicBezTo>
                  <a:lnTo>
                    <a:pt x="1434079" y="346364"/>
                  </a:lnTo>
                  <a:cubicBezTo>
                    <a:pt x="1429461" y="314037"/>
                    <a:pt x="1426629" y="281403"/>
                    <a:pt x="1420225" y="249382"/>
                  </a:cubicBezTo>
                  <a:cubicBezTo>
                    <a:pt x="1417361" y="235061"/>
                    <a:pt x="1415493" y="219222"/>
                    <a:pt x="1406370" y="207818"/>
                  </a:cubicBezTo>
                  <a:cubicBezTo>
                    <a:pt x="1395968" y="194816"/>
                    <a:pt x="1378661" y="189345"/>
                    <a:pt x="1364807" y="180109"/>
                  </a:cubicBezTo>
                  <a:cubicBezTo>
                    <a:pt x="1355571" y="166254"/>
                    <a:pt x="1350100" y="148947"/>
                    <a:pt x="1337098" y="138545"/>
                  </a:cubicBezTo>
                  <a:cubicBezTo>
                    <a:pt x="1325694" y="129422"/>
                    <a:pt x="1308596" y="131222"/>
                    <a:pt x="1295534" y="124691"/>
                  </a:cubicBezTo>
                  <a:cubicBezTo>
                    <a:pt x="1280641" y="117245"/>
                    <a:pt x="1269186" y="103745"/>
                    <a:pt x="1253970" y="96982"/>
                  </a:cubicBezTo>
                  <a:cubicBezTo>
                    <a:pt x="1227280" y="85120"/>
                    <a:pt x="1198552" y="78509"/>
                    <a:pt x="1170843" y="69273"/>
                  </a:cubicBezTo>
                  <a:lnTo>
                    <a:pt x="1046152" y="27709"/>
                  </a:lnTo>
                  <a:cubicBezTo>
                    <a:pt x="1032298" y="23091"/>
                    <a:pt x="1018757" y="17397"/>
                    <a:pt x="1004589" y="13855"/>
                  </a:cubicBezTo>
                  <a:lnTo>
                    <a:pt x="949170" y="0"/>
                  </a:lnTo>
                  <a:cubicBezTo>
                    <a:pt x="792152" y="4618"/>
                    <a:pt x="634973" y="5376"/>
                    <a:pt x="478116" y="13855"/>
                  </a:cubicBezTo>
                  <a:cubicBezTo>
                    <a:pt x="415410" y="17245"/>
                    <a:pt x="428036" y="53255"/>
                    <a:pt x="408843" y="110836"/>
                  </a:cubicBezTo>
                  <a:lnTo>
                    <a:pt x="394989" y="152400"/>
                  </a:lnTo>
                  <a:lnTo>
                    <a:pt x="381134" y="193964"/>
                  </a:lnTo>
                  <a:cubicBezTo>
                    <a:pt x="366696" y="237275"/>
                    <a:pt x="352692" y="291434"/>
                    <a:pt x="311861" y="318655"/>
                  </a:cubicBezTo>
                  <a:lnTo>
                    <a:pt x="270298" y="346364"/>
                  </a:lnTo>
                  <a:cubicBezTo>
                    <a:pt x="261062" y="360218"/>
                    <a:pt x="255591" y="377525"/>
                    <a:pt x="242589" y="387927"/>
                  </a:cubicBezTo>
                  <a:cubicBezTo>
                    <a:pt x="231185" y="397050"/>
                    <a:pt x="211352" y="391455"/>
                    <a:pt x="201025" y="401782"/>
                  </a:cubicBezTo>
                  <a:cubicBezTo>
                    <a:pt x="190698" y="412108"/>
                    <a:pt x="194684" y="430822"/>
                    <a:pt x="187170" y="443345"/>
                  </a:cubicBezTo>
                  <a:cubicBezTo>
                    <a:pt x="180449" y="454546"/>
                    <a:pt x="168697" y="461818"/>
                    <a:pt x="159461" y="471055"/>
                  </a:cubicBezTo>
                  <a:cubicBezTo>
                    <a:pt x="154843" y="484909"/>
                    <a:pt x="154730" y="501214"/>
                    <a:pt x="145607" y="512618"/>
                  </a:cubicBezTo>
                  <a:cubicBezTo>
                    <a:pt x="135205" y="525620"/>
                    <a:pt x="112868" y="526207"/>
                    <a:pt x="104043" y="540327"/>
                  </a:cubicBezTo>
                  <a:cubicBezTo>
                    <a:pt x="88563" y="565095"/>
                    <a:pt x="85571" y="595746"/>
                    <a:pt x="76334" y="623455"/>
                  </a:cubicBezTo>
                  <a:cubicBezTo>
                    <a:pt x="71716" y="637309"/>
                    <a:pt x="70580" y="652867"/>
                    <a:pt x="62479" y="665018"/>
                  </a:cubicBezTo>
                  <a:lnTo>
                    <a:pt x="34770" y="706582"/>
                  </a:lnTo>
                  <a:cubicBezTo>
                    <a:pt x="8505" y="785379"/>
                    <a:pt x="0" y="792704"/>
                    <a:pt x="34770" y="914400"/>
                  </a:cubicBezTo>
                  <a:cubicBezTo>
                    <a:pt x="39344" y="930411"/>
                    <a:pt x="61118" y="935346"/>
                    <a:pt x="76334" y="942109"/>
                  </a:cubicBezTo>
                  <a:cubicBezTo>
                    <a:pt x="103024" y="953971"/>
                    <a:pt x="159461" y="969818"/>
                    <a:pt x="159461" y="969818"/>
                  </a:cubicBezTo>
                  <a:cubicBezTo>
                    <a:pt x="173316" y="979054"/>
                    <a:pt x="190365" y="984735"/>
                    <a:pt x="201025" y="997527"/>
                  </a:cubicBezTo>
                  <a:cubicBezTo>
                    <a:pt x="214247" y="1013393"/>
                    <a:pt x="217278" y="1035761"/>
                    <a:pt x="228734" y="1052945"/>
                  </a:cubicBezTo>
                  <a:cubicBezTo>
                    <a:pt x="235980" y="1063814"/>
                    <a:pt x="247207" y="1071418"/>
                    <a:pt x="256443" y="1080655"/>
                  </a:cubicBezTo>
                  <a:cubicBezTo>
                    <a:pt x="261061" y="1094509"/>
                    <a:pt x="270298" y="1107614"/>
                    <a:pt x="270298" y="1122218"/>
                  </a:cubicBezTo>
                  <a:cubicBezTo>
                    <a:pt x="270298" y="1143153"/>
                    <a:pt x="230345" y="1255932"/>
                    <a:pt x="228734" y="1260764"/>
                  </a:cubicBezTo>
                  <a:lnTo>
                    <a:pt x="214879" y="1302327"/>
                  </a:lnTo>
                  <a:cubicBezTo>
                    <a:pt x="219497" y="1357745"/>
                    <a:pt x="221384" y="1413459"/>
                    <a:pt x="228734" y="1468582"/>
                  </a:cubicBezTo>
                  <a:cubicBezTo>
                    <a:pt x="230664" y="1483058"/>
                    <a:pt x="235075" y="1497622"/>
                    <a:pt x="242589" y="1510145"/>
                  </a:cubicBezTo>
                  <a:cubicBezTo>
                    <a:pt x="249310" y="1521346"/>
                    <a:pt x="261062" y="1528618"/>
                    <a:pt x="270298" y="1537855"/>
                  </a:cubicBezTo>
                  <a:cubicBezTo>
                    <a:pt x="279534" y="1565564"/>
                    <a:pt x="292279" y="1592341"/>
                    <a:pt x="298007" y="1620982"/>
                  </a:cubicBezTo>
                  <a:cubicBezTo>
                    <a:pt x="307919" y="1670546"/>
                    <a:pt x="303895" y="1696143"/>
                    <a:pt x="339570" y="1731818"/>
                  </a:cubicBezTo>
                  <a:cubicBezTo>
                    <a:pt x="351344" y="1743592"/>
                    <a:pt x="367279" y="1750291"/>
                    <a:pt x="381134" y="1759527"/>
                  </a:cubicBezTo>
                  <a:cubicBezTo>
                    <a:pt x="390370" y="1787236"/>
                    <a:pt x="392641" y="1818352"/>
                    <a:pt x="408843" y="1842655"/>
                  </a:cubicBezTo>
                  <a:cubicBezTo>
                    <a:pt x="418079" y="1856509"/>
                    <a:pt x="429105" y="1869325"/>
                    <a:pt x="436552" y="1884218"/>
                  </a:cubicBezTo>
                  <a:cubicBezTo>
                    <a:pt x="443083" y="1897280"/>
                    <a:pt x="443315" y="1913016"/>
                    <a:pt x="450407" y="1925782"/>
                  </a:cubicBezTo>
                  <a:cubicBezTo>
                    <a:pt x="466580" y="1954893"/>
                    <a:pt x="487352" y="1981200"/>
                    <a:pt x="505825" y="2008909"/>
                  </a:cubicBezTo>
                  <a:lnTo>
                    <a:pt x="533534" y="2050473"/>
                  </a:lnTo>
                  <a:cubicBezTo>
                    <a:pt x="542770" y="2064327"/>
                    <a:pt x="555977" y="2076240"/>
                    <a:pt x="561243" y="2092036"/>
                  </a:cubicBezTo>
                  <a:cubicBezTo>
                    <a:pt x="585629" y="2165193"/>
                    <a:pt x="566997" y="2121448"/>
                    <a:pt x="630516" y="2216727"/>
                  </a:cubicBezTo>
                  <a:lnTo>
                    <a:pt x="658225" y="2258291"/>
                  </a:lnTo>
                  <a:cubicBezTo>
                    <a:pt x="668569" y="2289323"/>
                    <a:pt x="680964" y="2322971"/>
                    <a:pt x="685934" y="2355273"/>
                  </a:cubicBezTo>
                  <a:cubicBezTo>
                    <a:pt x="692293" y="2396606"/>
                    <a:pt x="695171" y="2438400"/>
                    <a:pt x="699789" y="2479964"/>
                  </a:cubicBezTo>
                  <a:cubicBezTo>
                    <a:pt x="695171" y="2516909"/>
                    <a:pt x="692055" y="2554074"/>
                    <a:pt x="685934" y="2590800"/>
                  </a:cubicBezTo>
                  <a:cubicBezTo>
                    <a:pt x="682804" y="2609582"/>
                    <a:pt x="672079" y="2627177"/>
                    <a:pt x="672079" y="2646218"/>
                  </a:cubicBezTo>
                  <a:cubicBezTo>
                    <a:pt x="672079" y="2674309"/>
                    <a:pt x="679840" y="2701923"/>
                    <a:pt x="685934" y="2729345"/>
                  </a:cubicBezTo>
                  <a:cubicBezTo>
                    <a:pt x="689102" y="2743601"/>
                    <a:pt x="689462" y="2760582"/>
                    <a:pt x="699789" y="2770909"/>
                  </a:cubicBezTo>
                  <a:cubicBezTo>
                    <a:pt x="754772" y="2825892"/>
                    <a:pt x="775759" y="2824538"/>
                    <a:pt x="838334" y="2840182"/>
                  </a:cubicBezTo>
                  <a:cubicBezTo>
                    <a:pt x="866043" y="2835564"/>
                    <a:pt x="894039" y="2832421"/>
                    <a:pt x="921461" y="2826327"/>
                  </a:cubicBezTo>
                  <a:cubicBezTo>
                    <a:pt x="935717" y="2823159"/>
                    <a:pt x="954537" y="2824357"/>
                    <a:pt x="963025" y="2812473"/>
                  </a:cubicBezTo>
                  <a:cubicBezTo>
                    <a:pt x="1067945" y="2665585"/>
                    <a:pt x="925416" y="2772890"/>
                    <a:pt x="1032298" y="2701636"/>
                  </a:cubicBezTo>
                  <a:cubicBezTo>
                    <a:pt x="1041534" y="2687782"/>
                    <a:pt x="1052561" y="2674966"/>
                    <a:pt x="1060007" y="2660073"/>
                  </a:cubicBezTo>
                  <a:cubicBezTo>
                    <a:pt x="1066538" y="2647011"/>
                    <a:pt x="1064738" y="2629913"/>
                    <a:pt x="1073861" y="2618509"/>
                  </a:cubicBezTo>
                  <a:cubicBezTo>
                    <a:pt x="1084263" y="2605507"/>
                    <a:pt x="1101570" y="2600036"/>
                    <a:pt x="1115425" y="2590800"/>
                  </a:cubicBezTo>
                  <a:cubicBezTo>
                    <a:pt x="1120043" y="2576945"/>
                    <a:pt x="1121765" y="2561759"/>
                    <a:pt x="1129279" y="2549236"/>
                  </a:cubicBezTo>
                  <a:cubicBezTo>
                    <a:pt x="1136000" y="2538035"/>
                    <a:pt x="1151147" y="2533210"/>
                    <a:pt x="1156989" y="2521527"/>
                  </a:cubicBezTo>
                  <a:cubicBezTo>
                    <a:pt x="1170051" y="2495403"/>
                    <a:pt x="1168496" y="2462702"/>
                    <a:pt x="1184698" y="2438400"/>
                  </a:cubicBezTo>
                  <a:cubicBezTo>
                    <a:pt x="1250984" y="2338970"/>
                    <a:pt x="1216568" y="2378821"/>
                    <a:pt x="1281679" y="2313709"/>
                  </a:cubicBezTo>
                  <a:cubicBezTo>
                    <a:pt x="1286297" y="2299854"/>
                    <a:pt x="1289003" y="2285207"/>
                    <a:pt x="1295534" y="2272145"/>
                  </a:cubicBezTo>
                  <a:cubicBezTo>
                    <a:pt x="1311103" y="2241008"/>
                    <a:pt x="1338544" y="2210904"/>
                    <a:pt x="1364807" y="2189018"/>
                  </a:cubicBezTo>
                  <a:cubicBezTo>
                    <a:pt x="1377599" y="2178358"/>
                    <a:pt x="1391154" y="2168072"/>
                    <a:pt x="1406370" y="2161309"/>
                  </a:cubicBezTo>
                  <a:cubicBezTo>
                    <a:pt x="1433061" y="2149446"/>
                    <a:pt x="1461789" y="2142837"/>
                    <a:pt x="1489498" y="2133600"/>
                  </a:cubicBezTo>
                  <a:lnTo>
                    <a:pt x="1572625" y="2105891"/>
                  </a:lnTo>
                  <a:cubicBezTo>
                    <a:pt x="1591098" y="2101273"/>
                    <a:pt x="1609372" y="2095770"/>
                    <a:pt x="1628043" y="2092036"/>
                  </a:cubicBezTo>
                  <a:cubicBezTo>
                    <a:pt x="1655589" y="2086527"/>
                    <a:pt x="1683461" y="2082800"/>
                    <a:pt x="1711170" y="2078182"/>
                  </a:cubicBezTo>
                  <a:cubicBezTo>
                    <a:pt x="1725025" y="2073564"/>
                    <a:pt x="1739968" y="2071419"/>
                    <a:pt x="1752734" y="2064327"/>
                  </a:cubicBezTo>
                  <a:cubicBezTo>
                    <a:pt x="1781845" y="2048154"/>
                    <a:pt x="1835861" y="2008909"/>
                    <a:pt x="1835861" y="2008909"/>
                  </a:cubicBezTo>
                  <a:cubicBezTo>
                    <a:pt x="1872453" y="1899132"/>
                    <a:pt x="1858768" y="1954592"/>
                    <a:pt x="1877425" y="1842655"/>
                  </a:cubicBezTo>
                  <a:cubicBezTo>
                    <a:pt x="1872807" y="1778000"/>
                    <a:pt x="1873185" y="1712793"/>
                    <a:pt x="1863570" y="1648691"/>
                  </a:cubicBezTo>
                  <a:cubicBezTo>
                    <a:pt x="1846953" y="1537914"/>
                    <a:pt x="1837242" y="1600171"/>
                    <a:pt x="1822007" y="1524000"/>
                  </a:cubicBezTo>
                  <a:cubicBezTo>
                    <a:pt x="1814099" y="1484460"/>
                    <a:pt x="1806035" y="1438433"/>
                    <a:pt x="1794298" y="1399309"/>
                  </a:cubicBezTo>
                  <a:cubicBezTo>
                    <a:pt x="1785905" y="1371333"/>
                    <a:pt x="1766589" y="1316182"/>
                    <a:pt x="1766589" y="1316182"/>
                  </a:cubicBezTo>
                  <a:cubicBezTo>
                    <a:pt x="1771207" y="1270000"/>
                    <a:pt x="1759687" y="1219149"/>
                    <a:pt x="1780443" y="1177636"/>
                  </a:cubicBezTo>
                  <a:cubicBezTo>
                    <a:pt x="1813143" y="1112234"/>
                    <a:pt x="1897519" y="1127295"/>
                    <a:pt x="1946698" y="1094509"/>
                  </a:cubicBezTo>
                  <a:cubicBezTo>
                    <a:pt x="2012565" y="1050597"/>
                    <a:pt x="1972463" y="1072067"/>
                    <a:pt x="2071389" y="1039091"/>
                  </a:cubicBezTo>
                  <a:lnTo>
                    <a:pt x="2112952" y="1025236"/>
                  </a:lnTo>
                  <a:cubicBezTo>
                    <a:pt x="2122188" y="1039091"/>
                    <a:pt x="2135876" y="1050851"/>
                    <a:pt x="2140661" y="1066800"/>
                  </a:cubicBezTo>
                  <a:cubicBezTo>
                    <a:pt x="2161308" y="1135623"/>
                    <a:pt x="2157460" y="1179716"/>
                    <a:pt x="2140661" y="1246909"/>
                  </a:cubicBezTo>
                  <a:cubicBezTo>
                    <a:pt x="2133577" y="1275245"/>
                    <a:pt x="2112952" y="1330036"/>
                    <a:pt x="2112952" y="1330036"/>
                  </a:cubicBezTo>
                  <a:lnTo>
                    <a:pt x="2126807" y="135774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253648" y="3827872"/>
              <a:ext cx="1292922" cy="70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</a:rPr>
                <a:t>Βόρεια Θάλασσα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00570"/>
            <a:ext cx="375176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1472" y="464344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Πορθμός </a:t>
            </a:r>
            <a:r>
              <a:rPr lang="el-GR" sz="2400" b="1" dirty="0" err="1" smtClean="0">
                <a:solidFill>
                  <a:srgbClr val="FF0000"/>
                </a:solidFill>
              </a:rPr>
              <a:t>Κάτεγατ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24" cy="40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1785918" y="1428736"/>
            <a:ext cx="71438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2285984" y="2357430"/>
            <a:ext cx="71438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>
            <a:off x="3929058" y="214290"/>
            <a:ext cx="5000628" cy="4429156"/>
            <a:chOff x="0" y="0"/>
            <a:chExt cx="9144000" cy="669728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6697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- TextBox"/>
            <p:cNvSpPr txBox="1"/>
            <p:nvPr/>
          </p:nvSpPr>
          <p:spPr>
            <a:xfrm>
              <a:off x="2000264" y="2037198"/>
              <a:ext cx="1851138" cy="84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Βόρεια θάλασσα</a:t>
              </a:r>
              <a:endParaRPr lang="en-US" sz="1400" b="1" dirty="0" smtClean="0"/>
            </a:p>
          </p:txBody>
        </p:sp>
        <p:sp>
          <p:nvSpPr>
            <p:cNvPr id="13" name="12 - TextBox"/>
            <p:cNvSpPr txBox="1"/>
            <p:nvPr/>
          </p:nvSpPr>
          <p:spPr>
            <a:xfrm rot="17655828">
              <a:off x="3908678" y="1809329"/>
              <a:ext cx="150019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Βαλτική θάλασσα</a:t>
              </a:r>
              <a:endParaRPr lang="en-US" sz="1400" b="1" dirty="0" smtClean="0"/>
            </a:p>
          </p:txBody>
        </p:sp>
        <p:sp>
          <p:nvSpPr>
            <p:cNvPr id="14" name="13 - TextBox"/>
            <p:cNvSpPr txBox="1"/>
            <p:nvPr/>
          </p:nvSpPr>
          <p:spPr>
            <a:xfrm rot="21007026">
              <a:off x="6008856" y="3967359"/>
              <a:ext cx="1931107" cy="79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Μαύρη θάλασσα</a:t>
              </a:r>
              <a:endParaRPr lang="en-US" sz="1400" b="1" dirty="0" smtClean="0"/>
            </a:p>
          </p:txBody>
        </p:sp>
        <p:sp>
          <p:nvSpPr>
            <p:cNvPr id="15" name="14 - TextBox"/>
            <p:cNvSpPr txBox="1"/>
            <p:nvPr/>
          </p:nvSpPr>
          <p:spPr>
            <a:xfrm rot="21048610">
              <a:off x="1586553" y="2832440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Μάγχη</a:t>
              </a:r>
              <a:endParaRPr lang="en-US" sz="1400" b="1" dirty="0" smtClean="0"/>
            </a:p>
          </p:txBody>
        </p:sp>
        <p:sp>
          <p:nvSpPr>
            <p:cNvPr id="16" name="15 - TextBox"/>
            <p:cNvSpPr txBox="1"/>
            <p:nvPr/>
          </p:nvSpPr>
          <p:spPr>
            <a:xfrm rot="19309978">
              <a:off x="3046274" y="544967"/>
              <a:ext cx="1849514" cy="43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Νορβηγική</a:t>
              </a:r>
              <a:endParaRPr lang="en-US" sz="1400" b="1" dirty="0" smtClean="0"/>
            </a:p>
          </p:txBody>
        </p:sp>
        <p:sp>
          <p:nvSpPr>
            <p:cNvPr id="17" name="16 - TextBox"/>
            <p:cNvSpPr txBox="1"/>
            <p:nvPr/>
          </p:nvSpPr>
          <p:spPr>
            <a:xfrm rot="21235813">
              <a:off x="5720103" y="340686"/>
              <a:ext cx="2109161" cy="79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Λευκή θάλασσα</a:t>
              </a:r>
              <a:endParaRPr lang="en-US" sz="1400" b="1" dirty="0" smtClean="0"/>
            </a:p>
          </p:txBody>
        </p:sp>
        <p:sp>
          <p:nvSpPr>
            <p:cNvPr id="19" name="18 - TextBox"/>
            <p:cNvSpPr txBox="1"/>
            <p:nvPr/>
          </p:nvSpPr>
          <p:spPr>
            <a:xfrm rot="3044344">
              <a:off x="5130135" y="5596355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Αιγαίο</a:t>
              </a:r>
              <a:endParaRPr lang="en-US" sz="1400" b="1" dirty="0" smtClean="0"/>
            </a:p>
          </p:txBody>
        </p:sp>
        <p:sp>
          <p:nvSpPr>
            <p:cNvPr id="21" name="20 - TextBox"/>
            <p:cNvSpPr txBox="1"/>
            <p:nvPr/>
          </p:nvSpPr>
          <p:spPr>
            <a:xfrm rot="1199028">
              <a:off x="1830122" y="5285342"/>
              <a:ext cx="5233724" cy="6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Μεσόγειος   θάλασσα</a:t>
              </a:r>
              <a:endParaRPr lang="en-US" sz="2400" b="1" dirty="0" smtClean="0"/>
            </a:p>
          </p:txBody>
        </p:sp>
      </p:grp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2500298" y="1500174"/>
            <a:ext cx="378621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5143504" y="507207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 πορθμοί </a:t>
            </a:r>
            <a:r>
              <a:rPr lang="el-G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Σκάγερακ</a:t>
            </a:r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και  </a:t>
            </a:r>
            <a:r>
              <a:rPr lang="el-G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Κάτεγακ</a:t>
            </a:r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ενώνουν την Βόρεια θάλασσα μα την Βαλτικ</a:t>
            </a:r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ή Θάλασσα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7858148" cy="60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85786" y="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Λιμάνια της Ευρώπης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357190" cy="36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715140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λιμάνια</a:t>
            </a:r>
            <a:endParaRPr lang="en-US" b="1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285984" y="5429264"/>
            <a:ext cx="1571636" cy="428628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642910" y="3000372"/>
            <a:ext cx="1000132" cy="428628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728664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85786" y="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Λιμάνια της Ευρώπης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357190" cy="36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715140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λιμάνια</a:t>
            </a:r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857232"/>
            <a:ext cx="335758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2248"/>
            <a:ext cx="7286676" cy="639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2971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834"/>
            <a:ext cx="9144000" cy="69668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1928794" y="3000372"/>
            <a:ext cx="2111780" cy="609600"/>
          </a:xfrm>
          <a:custGeom>
            <a:avLst/>
            <a:gdLst>
              <a:gd name="connsiteX0" fmla="*/ 1820835 w 2111780"/>
              <a:gd name="connsiteY0" fmla="*/ 318655 h 609600"/>
              <a:gd name="connsiteX1" fmla="*/ 1737708 w 2111780"/>
              <a:gd name="connsiteY1" fmla="*/ 290946 h 609600"/>
              <a:gd name="connsiteX2" fmla="*/ 1696144 w 2111780"/>
              <a:gd name="connsiteY2" fmla="*/ 277091 h 609600"/>
              <a:gd name="connsiteX3" fmla="*/ 1654580 w 2111780"/>
              <a:gd name="connsiteY3" fmla="*/ 235527 h 609600"/>
              <a:gd name="connsiteX4" fmla="*/ 1626871 w 2111780"/>
              <a:gd name="connsiteY4" fmla="*/ 193964 h 609600"/>
              <a:gd name="connsiteX5" fmla="*/ 1585308 w 2111780"/>
              <a:gd name="connsiteY5" fmla="*/ 180109 h 609600"/>
              <a:gd name="connsiteX6" fmla="*/ 1571453 w 2111780"/>
              <a:gd name="connsiteY6" fmla="*/ 138546 h 609600"/>
              <a:gd name="connsiteX7" fmla="*/ 1516035 w 2111780"/>
              <a:gd name="connsiteY7" fmla="*/ 124691 h 609600"/>
              <a:gd name="connsiteX8" fmla="*/ 1335926 w 2111780"/>
              <a:gd name="connsiteY8" fmla="*/ 83127 h 609600"/>
              <a:gd name="connsiteX9" fmla="*/ 1044980 w 2111780"/>
              <a:gd name="connsiteY9" fmla="*/ 83127 h 609600"/>
              <a:gd name="connsiteX10" fmla="*/ 823308 w 2111780"/>
              <a:gd name="connsiteY10" fmla="*/ 27709 h 609600"/>
              <a:gd name="connsiteX11" fmla="*/ 823308 w 2111780"/>
              <a:gd name="connsiteY11" fmla="*/ 27709 h 609600"/>
              <a:gd name="connsiteX12" fmla="*/ 657053 w 2111780"/>
              <a:gd name="connsiteY12" fmla="*/ 0 h 609600"/>
              <a:gd name="connsiteX13" fmla="*/ 310689 w 2111780"/>
              <a:gd name="connsiteY13" fmla="*/ 13855 h 609600"/>
              <a:gd name="connsiteX14" fmla="*/ 158289 w 2111780"/>
              <a:gd name="connsiteY14" fmla="*/ 41564 h 609600"/>
              <a:gd name="connsiteX15" fmla="*/ 33599 w 2111780"/>
              <a:gd name="connsiteY15" fmla="*/ 69273 h 609600"/>
              <a:gd name="connsiteX16" fmla="*/ 5889 w 2111780"/>
              <a:gd name="connsiteY16" fmla="*/ 96982 h 609600"/>
              <a:gd name="connsiteX17" fmla="*/ 19744 w 2111780"/>
              <a:gd name="connsiteY17" fmla="*/ 166255 h 609600"/>
              <a:gd name="connsiteX18" fmla="*/ 144435 w 2111780"/>
              <a:gd name="connsiteY18" fmla="*/ 235527 h 609600"/>
              <a:gd name="connsiteX19" fmla="*/ 185999 w 2111780"/>
              <a:gd name="connsiteY19" fmla="*/ 263237 h 609600"/>
              <a:gd name="connsiteX20" fmla="*/ 338399 w 2111780"/>
              <a:gd name="connsiteY20" fmla="*/ 304800 h 609600"/>
              <a:gd name="connsiteX21" fmla="*/ 476944 w 2111780"/>
              <a:gd name="connsiteY21" fmla="*/ 318655 h 609600"/>
              <a:gd name="connsiteX22" fmla="*/ 560071 w 2111780"/>
              <a:gd name="connsiteY22" fmla="*/ 346364 h 609600"/>
              <a:gd name="connsiteX23" fmla="*/ 601635 w 2111780"/>
              <a:gd name="connsiteY23" fmla="*/ 360218 h 609600"/>
              <a:gd name="connsiteX24" fmla="*/ 643199 w 2111780"/>
              <a:gd name="connsiteY24" fmla="*/ 387927 h 609600"/>
              <a:gd name="connsiteX25" fmla="*/ 781744 w 2111780"/>
              <a:gd name="connsiteY25" fmla="*/ 429491 h 609600"/>
              <a:gd name="connsiteX26" fmla="*/ 878726 w 2111780"/>
              <a:gd name="connsiteY26" fmla="*/ 457200 h 609600"/>
              <a:gd name="connsiteX27" fmla="*/ 975708 w 2111780"/>
              <a:gd name="connsiteY27" fmla="*/ 471055 h 609600"/>
              <a:gd name="connsiteX28" fmla="*/ 1086544 w 2111780"/>
              <a:gd name="connsiteY28" fmla="*/ 498764 h 609600"/>
              <a:gd name="connsiteX29" fmla="*/ 1169671 w 2111780"/>
              <a:gd name="connsiteY29" fmla="*/ 526473 h 609600"/>
              <a:gd name="connsiteX30" fmla="*/ 1252799 w 2111780"/>
              <a:gd name="connsiteY30" fmla="*/ 554182 h 609600"/>
              <a:gd name="connsiteX31" fmla="*/ 1335926 w 2111780"/>
              <a:gd name="connsiteY31" fmla="*/ 581891 h 609600"/>
              <a:gd name="connsiteX32" fmla="*/ 1377489 w 2111780"/>
              <a:gd name="connsiteY32" fmla="*/ 595746 h 609600"/>
              <a:gd name="connsiteX33" fmla="*/ 1696144 w 2111780"/>
              <a:gd name="connsiteY33" fmla="*/ 609600 h 609600"/>
              <a:gd name="connsiteX34" fmla="*/ 2042508 w 2111780"/>
              <a:gd name="connsiteY34" fmla="*/ 595746 h 609600"/>
              <a:gd name="connsiteX35" fmla="*/ 2097926 w 2111780"/>
              <a:gd name="connsiteY35" fmla="*/ 581891 h 609600"/>
              <a:gd name="connsiteX36" fmla="*/ 2111780 w 2111780"/>
              <a:gd name="connsiteY36" fmla="*/ 540327 h 609600"/>
              <a:gd name="connsiteX37" fmla="*/ 2084071 w 2111780"/>
              <a:gd name="connsiteY37" fmla="*/ 429491 h 609600"/>
              <a:gd name="connsiteX38" fmla="*/ 2042508 w 2111780"/>
              <a:gd name="connsiteY38" fmla="*/ 387927 h 609600"/>
              <a:gd name="connsiteX39" fmla="*/ 2000944 w 2111780"/>
              <a:gd name="connsiteY39" fmla="*/ 374073 h 609600"/>
              <a:gd name="connsiteX40" fmla="*/ 1793126 w 2111780"/>
              <a:gd name="connsiteY40" fmla="*/ 360218 h 609600"/>
              <a:gd name="connsiteX41" fmla="*/ 1820835 w 2111780"/>
              <a:gd name="connsiteY41" fmla="*/ 31865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11780" h="609600">
                <a:moveTo>
                  <a:pt x="1820835" y="318655"/>
                </a:moveTo>
                <a:lnTo>
                  <a:pt x="1737708" y="290946"/>
                </a:lnTo>
                <a:lnTo>
                  <a:pt x="1696144" y="277091"/>
                </a:lnTo>
                <a:cubicBezTo>
                  <a:pt x="1682289" y="263236"/>
                  <a:pt x="1667123" y="250579"/>
                  <a:pt x="1654580" y="235527"/>
                </a:cubicBezTo>
                <a:cubicBezTo>
                  <a:pt x="1643920" y="222735"/>
                  <a:pt x="1639873" y="204366"/>
                  <a:pt x="1626871" y="193964"/>
                </a:cubicBezTo>
                <a:cubicBezTo>
                  <a:pt x="1615467" y="184841"/>
                  <a:pt x="1599162" y="184727"/>
                  <a:pt x="1585308" y="180109"/>
                </a:cubicBezTo>
                <a:cubicBezTo>
                  <a:pt x="1580690" y="166255"/>
                  <a:pt x="1582857" y="147669"/>
                  <a:pt x="1571453" y="138546"/>
                </a:cubicBezTo>
                <a:cubicBezTo>
                  <a:pt x="1556584" y="126651"/>
                  <a:pt x="1534654" y="128681"/>
                  <a:pt x="1516035" y="124691"/>
                </a:cubicBezTo>
                <a:cubicBezTo>
                  <a:pt x="1344823" y="88003"/>
                  <a:pt x="1427857" y="113772"/>
                  <a:pt x="1335926" y="83127"/>
                </a:cubicBezTo>
                <a:cubicBezTo>
                  <a:pt x="1193479" y="100933"/>
                  <a:pt x="1216706" y="105526"/>
                  <a:pt x="1044980" y="83127"/>
                </a:cubicBezTo>
                <a:cubicBezTo>
                  <a:pt x="935114" y="68797"/>
                  <a:pt x="915566" y="58462"/>
                  <a:pt x="823308" y="27709"/>
                </a:cubicBezTo>
                <a:lnTo>
                  <a:pt x="823308" y="27709"/>
                </a:lnTo>
                <a:cubicBezTo>
                  <a:pt x="722014" y="7451"/>
                  <a:pt x="777347" y="17185"/>
                  <a:pt x="657053" y="0"/>
                </a:cubicBezTo>
                <a:cubicBezTo>
                  <a:pt x="541598" y="4618"/>
                  <a:pt x="426011" y="6647"/>
                  <a:pt x="310689" y="13855"/>
                </a:cubicBezTo>
                <a:cubicBezTo>
                  <a:pt x="227148" y="19076"/>
                  <a:pt x="226560" y="26393"/>
                  <a:pt x="158289" y="41564"/>
                </a:cubicBezTo>
                <a:cubicBezTo>
                  <a:pt x="0" y="76739"/>
                  <a:pt x="168744" y="35486"/>
                  <a:pt x="33599" y="69273"/>
                </a:cubicBezTo>
                <a:cubicBezTo>
                  <a:pt x="24362" y="78509"/>
                  <a:pt x="7736" y="84051"/>
                  <a:pt x="5889" y="96982"/>
                </a:cubicBezTo>
                <a:cubicBezTo>
                  <a:pt x="2559" y="120294"/>
                  <a:pt x="5287" y="147667"/>
                  <a:pt x="19744" y="166255"/>
                </a:cubicBezTo>
                <a:cubicBezTo>
                  <a:pt x="53092" y="209132"/>
                  <a:pt x="98436" y="220195"/>
                  <a:pt x="144435" y="235527"/>
                </a:cubicBezTo>
                <a:cubicBezTo>
                  <a:pt x="158290" y="244764"/>
                  <a:pt x="170783" y="256474"/>
                  <a:pt x="185999" y="263237"/>
                </a:cubicBezTo>
                <a:cubicBezTo>
                  <a:pt x="227777" y="281805"/>
                  <a:pt x="291833" y="298591"/>
                  <a:pt x="338399" y="304800"/>
                </a:cubicBezTo>
                <a:cubicBezTo>
                  <a:pt x="384404" y="310934"/>
                  <a:pt x="430762" y="314037"/>
                  <a:pt x="476944" y="318655"/>
                </a:cubicBezTo>
                <a:lnTo>
                  <a:pt x="560071" y="346364"/>
                </a:lnTo>
                <a:lnTo>
                  <a:pt x="601635" y="360218"/>
                </a:lnTo>
                <a:cubicBezTo>
                  <a:pt x="615490" y="369454"/>
                  <a:pt x="627983" y="381164"/>
                  <a:pt x="643199" y="387927"/>
                </a:cubicBezTo>
                <a:cubicBezTo>
                  <a:pt x="702475" y="414272"/>
                  <a:pt x="725315" y="413369"/>
                  <a:pt x="781744" y="429491"/>
                </a:cubicBezTo>
                <a:cubicBezTo>
                  <a:pt x="833686" y="444332"/>
                  <a:pt x="819160" y="446370"/>
                  <a:pt x="878726" y="457200"/>
                </a:cubicBezTo>
                <a:cubicBezTo>
                  <a:pt x="910855" y="463042"/>
                  <a:pt x="943381" y="466437"/>
                  <a:pt x="975708" y="471055"/>
                </a:cubicBezTo>
                <a:cubicBezTo>
                  <a:pt x="1101828" y="513094"/>
                  <a:pt x="902627" y="448604"/>
                  <a:pt x="1086544" y="498764"/>
                </a:cubicBezTo>
                <a:cubicBezTo>
                  <a:pt x="1114723" y="506449"/>
                  <a:pt x="1141962" y="517237"/>
                  <a:pt x="1169671" y="526473"/>
                </a:cubicBezTo>
                <a:lnTo>
                  <a:pt x="1252799" y="554182"/>
                </a:lnTo>
                <a:lnTo>
                  <a:pt x="1335926" y="581891"/>
                </a:lnTo>
                <a:cubicBezTo>
                  <a:pt x="1349780" y="586509"/>
                  <a:pt x="1362899" y="595112"/>
                  <a:pt x="1377489" y="595746"/>
                </a:cubicBezTo>
                <a:lnTo>
                  <a:pt x="1696144" y="609600"/>
                </a:lnTo>
                <a:cubicBezTo>
                  <a:pt x="1811599" y="604982"/>
                  <a:pt x="1927235" y="603696"/>
                  <a:pt x="2042508" y="595746"/>
                </a:cubicBezTo>
                <a:cubicBezTo>
                  <a:pt x="2061504" y="594436"/>
                  <a:pt x="2083057" y="593786"/>
                  <a:pt x="2097926" y="581891"/>
                </a:cubicBezTo>
                <a:cubicBezTo>
                  <a:pt x="2109330" y="572768"/>
                  <a:pt x="2107162" y="554182"/>
                  <a:pt x="2111780" y="540327"/>
                </a:cubicBezTo>
                <a:cubicBezTo>
                  <a:pt x="2109781" y="530330"/>
                  <a:pt x="2096244" y="447751"/>
                  <a:pt x="2084071" y="429491"/>
                </a:cubicBezTo>
                <a:cubicBezTo>
                  <a:pt x="2073203" y="413188"/>
                  <a:pt x="2058811" y="398795"/>
                  <a:pt x="2042508" y="387927"/>
                </a:cubicBezTo>
                <a:cubicBezTo>
                  <a:pt x="2030357" y="379826"/>
                  <a:pt x="2015459" y="375686"/>
                  <a:pt x="2000944" y="374073"/>
                </a:cubicBezTo>
                <a:cubicBezTo>
                  <a:pt x="1931942" y="366406"/>
                  <a:pt x="1862399" y="364836"/>
                  <a:pt x="1793126" y="360218"/>
                </a:cubicBezTo>
                <a:cubicBezTo>
                  <a:pt x="1777810" y="314274"/>
                  <a:pt x="1779271" y="333259"/>
                  <a:pt x="1820835" y="31865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6909432" y="2854037"/>
            <a:ext cx="1897977" cy="432088"/>
          </a:xfrm>
          <a:custGeom>
            <a:avLst/>
            <a:gdLst>
              <a:gd name="connsiteX0" fmla="*/ 1666532 w 1897977"/>
              <a:gd name="connsiteY0" fmla="*/ 207819 h 584293"/>
              <a:gd name="connsiteX1" fmla="*/ 1527986 w 1897977"/>
              <a:gd name="connsiteY1" fmla="*/ 193964 h 584293"/>
              <a:gd name="connsiteX2" fmla="*/ 1472568 w 1897977"/>
              <a:gd name="connsiteY2" fmla="*/ 180109 h 584293"/>
              <a:gd name="connsiteX3" fmla="*/ 1306313 w 1897977"/>
              <a:gd name="connsiteY3" fmla="*/ 166255 h 584293"/>
              <a:gd name="connsiteX4" fmla="*/ 1167768 w 1897977"/>
              <a:gd name="connsiteY4" fmla="*/ 124691 h 584293"/>
              <a:gd name="connsiteX5" fmla="*/ 1043077 w 1897977"/>
              <a:gd name="connsiteY5" fmla="*/ 69273 h 584293"/>
              <a:gd name="connsiteX6" fmla="*/ 1001513 w 1897977"/>
              <a:gd name="connsiteY6" fmla="*/ 55419 h 584293"/>
              <a:gd name="connsiteX7" fmla="*/ 765986 w 1897977"/>
              <a:gd name="connsiteY7" fmla="*/ 27709 h 584293"/>
              <a:gd name="connsiteX8" fmla="*/ 613586 w 1897977"/>
              <a:gd name="connsiteY8" fmla="*/ 0 h 584293"/>
              <a:gd name="connsiteX9" fmla="*/ 294932 w 1897977"/>
              <a:gd name="connsiteY9" fmla="*/ 13855 h 584293"/>
              <a:gd name="connsiteX10" fmla="*/ 253368 w 1897977"/>
              <a:gd name="connsiteY10" fmla="*/ 27709 h 584293"/>
              <a:gd name="connsiteX11" fmla="*/ 73259 w 1897977"/>
              <a:gd name="connsiteY11" fmla="*/ 55419 h 584293"/>
              <a:gd name="connsiteX12" fmla="*/ 31695 w 1897977"/>
              <a:gd name="connsiteY12" fmla="*/ 69273 h 584293"/>
              <a:gd name="connsiteX13" fmla="*/ 3986 w 1897977"/>
              <a:gd name="connsiteY13" fmla="*/ 110837 h 584293"/>
              <a:gd name="connsiteX14" fmla="*/ 45550 w 1897977"/>
              <a:gd name="connsiteY14" fmla="*/ 207819 h 584293"/>
              <a:gd name="connsiteX15" fmla="*/ 128677 w 1897977"/>
              <a:gd name="connsiteY15" fmla="*/ 235528 h 584293"/>
              <a:gd name="connsiteX16" fmla="*/ 211804 w 1897977"/>
              <a:gd name="connsiteY16" fmla="*/ 263237 h 584293"/>
              <a:gd name="connsiteX17" fmla="*/ 308786 w 1897977"/>
              <a:gd name="connsiteY17" fmla="*/ 290946 h 584293"/>
              <a:gd name="connsiteX18" fmla="*/ 391913 w 1897977"/>
              <a:gd name="connsiteY18" fmla="*/ 318655 h 584293"/>
              <a:gd name="connsiteX19" fmla="*/ 433477 w 1897977"/>
              <a:gd name="connsiteY19" fmla="*/ 332509 h 584293"/>
              <a:gd name="connsiteX20" fmla="*/ 488895 w 1897977"/>
              <a:gd name="connsiteY20" fmla="*/ 346364 h 584293"/>
              <a:gd name="connsiteX21" fmla="*/ 613586 w 1897977"/>
              <a:gd name="connsiteY21" fmla="*/ 387928 h 584293"/>
              <a:gd name="connsiteX22" fmla="*/ 710568 w 1897977"/>
              <a:gd name="connsiteY22" fmla="*/ 415637 h 584293"/>
              <a:gd name="connsiteX23" fmla="*/ 821404 w 1897977"/>
              <a:gd name="connsiteY23" fmla="*/ 429491 h 584293"/>
              <a:gd name="connsiteX24" fmla="*/ 918386 w 1897977"/>
              <a:gd name="connsiteY24" fmla="*/ 443346 h 584293"/>
              <a:gd name="connsiteX25" fmla="*/ 1001513 w 1897977"/>
              <a:gd name="connsiteY25" fmla="*/ 471055 h 584293"/>
              <a:gd name="connsiteX26" fmla="*/ 1167768 w 1897977"/>
              <a:gd name="connsiteY26" fmla="*/ 498764 h 584293"/>
              <a:gd name="connsiteX27" fmla="*/ 1514132 w 1897977"/>
              <a:gd name="connsiteY27" fmla="*/ 540328 h 584293"/>
              <a:gd name="connsiteX28" fmla="*/ 1666532 w 1897977"/>
              <a:gd name="connsiteY28" fmla="*/ 554182 h 584293"/>
              <a:gd name="connsiteX29" fmla="*/ 1860495 w 1897977"/>
              <a:gd name="connsiteY29" fmla="*/ 540328 h 584293"/>
              <a:gd name="connsiteX30" fmla="*/ 1846641 w 1897977"/>
              <a:gd name="connsiteY30" fmla="*/ 387928 h 584293"/>
              <a:gd name="connsiteX31" fmla="*/ 1832786 w 1897977"/>
              <a:gd name="connsiteY31" fmla="*/ 346364 h 584293"/>
              <a:gd name="connsiteX32" fmla="*/ 1763513 w 1897977"/>
              <a:gd name="connsiteY32" fmla="*/ 263237 h 584293"/>
              <a:gd name="connsiteX33" fmla="*/ 1721950 w 1897977"/>
              <a:gd name="connsiteY33" fmla="*/ 235528 h 584293"/>
              <a:gd name="connsiteX34" fmla="*/ 1638823 w 1897977"/>
              <a:gd name="connsiteY34" fmla="*/ 207819 h 584293"/>
              <a:gd name="connsiteX35" fmla="*/ 1583404 w 1897977"/>
              <a:gd name="connsiteY35" fmla="*/ 193964 h 5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977" h="584293">
                <a:moveTo>
                  <a:pt x="1666532" y="207819"/>
                </a:moveTo>
                <a:cubicBezTo>
                  <a:pt x="1620350" y="203201"/>
                  <a:pt x="1573932" y="200528"/>
                  <a:pt x="1527986" y="193964"/>
                </a:cubicBezTo>
                <a:cubicBezTo>
                  <a:pt x="1509136" y="191271"/>
                  <a:pt x="1491462" y="182471"/>
                  <a:pt x="1472568" y="180109"/>
                </a:cubicBezTo>
                <a:cubicBezTo>
                  <a:pt x="1417387" y="173211"/>
                  <a:pt x="1361731" y="170873"/>
                  <a:pt x="1306313" y="166255"/>
                </a:cubicBezTo>
                <a:cubicBezTo>
                  <a:pt x="1275335" y="158510"/>
                  <a:pt x="1188005" y="138182"/>
                  <a:pt x="1167768" y="124691"/>
                </a:cubicBezTo>
                <a:cubicBezTo>
                  <a:pt x="1101902" y="80781"/>
                  <a:pt x="1141999" y="102247"/>
                  <a:pt x="1043077" y="69273"/>
                </a:cubicBezTo>
                <a:cubicBezTo>
                  <a:pt x="1029222" y="64655"/>
                  <a:pt x="1015833" y="58283"/>
                  <a:pt x="1001513" y="55419"/>
                </a:cubicBezTo>
                <a:cubicBezTo>
                  <a:pt x="877711" y="30657"/>
                  <a:pt x="955708" y="43520"/>
                  <a:pt x="765986" y="27709"/>
                </a:cubicBezTo>
                <a:cubicBezTo>
                  <a:pt x="743469" y="23206"/>
                  <a:pt x="631305" y="0"/>
                  <a:pt x="613586" y="0"/>
                </a:cubicBezTo>
                <a:cubicBezTo>
                  <a:pt x="507268" y="0"/>
                  <a:pt x="401150" y="9237"/>
                  <a:pt x="294932" y="13855"/>
                </a:cubicBezTo>
                <a:cubicBezTo>
                  <a:pt x="281077" y="18473"/>
                  <a:pt x="267688" y="24845"/>
                  <a:pt x="253368" y="27709"/>
                </a:cubicBezTo>
                <a:cubicBezTo>
                  <a:pt x="142874" y="49808"/>
                  <a:pt x="176299" y="32521"/>
                  <a:pt x="73259" y="55419"/>
                </a:cubicBezTo>
                <a:cubicBezTo>
                  <a:pt x="59003" y="58587"/>
                  <a:pt x="45550" y="64655"/>
                  <a:pt x="31695" y="69273"/>
                </a:cubicBezTo>
                <a:cubicBezTo>
                  <a:pt x="22459" y="83128"/>
                  <a:pt x="6051" y="94314"/>
                  <a:pt x="3986" y="110837"/>
                </a:cubicBezTo>
                <a:cubicBezTo>
                  <a:pt x="0" y="142729"/>
                  <a:pt x="12508" y="191298"/>
                  <a:pt x="45550" y="207819"/>
                </a:cubicBezTo>
                <a:cubicBezTo>
                  <a:pt x="71674" y="220881"/>
                  <a:pt x="100968" y="226292"/>
                  <a:pt x="128677" y="235528"/>
                </a:cubicBezTo>
                <a:lnTo>
                  <a:pt x="211804" y="263237"/>
                </a:lnTo>
                <a:cubicBezTo>
                  <a:pt x="351459" y="309789"/>
                  <a:pt x="134859" y="238767"/>
                  <a:pt x="308786" y="290946"/>
                </a:cubicBezTo>
                <a:cubicBezTo>
                  <a:pt x="336762" y="299339"/>
                  <a:pt x="364204" y="309419"/>
                  <a:pt x="391913" y="318655"/>
                </a:cubicBezTo>
                <a:cubicBezTo>
                  <a:pt x="405768" y="323273"/>
                  <a:pt x="419309" y="328967"/>
                  <a:pt x="433477" y="332509"/>
                </a:cubicBezTo>
                <a:cubicBezTo>
                  <a:pt x="451950" y="337127"/>
                  <a:pt x="470657" y="340893"/>
                  <a:pt x="488895" y="346364"/>
                </a:cubicBezTo>
                <a:cubicBezTo>
                  <a:pt x="488973" y="346388"/>
                  <a:pt x="592765" y="380988"/>
                  <a:pt x="613586" y="387928"/>
                </a:cubicBezTo>
                <a:cubicBezTo>
                  <a:pt x="646520" y="398906"/>
                  <a:pt x="675786" y="409840"/>
                  <a:pt x="710568" y="415637"/>
                </a:cubicBezTo>
                <a:cubicBezTo>
                  <a:pt x="747294" y="421758"/>
                  <a:pt x="784498" y="424570"/>
                  <a:pt x="821404" y="429491"/>
                </a:cubicBezTo>
                <a:lnTo>
                  <a:pt x="918386" y="443346"/>
                </a:lnTo>
                <a:cubicBezTo>
                  <a:pt x="946095" y="452582"/>
                  <a:pt x="972872" y="465327"/>
                  <a:pt x="1001513" y="471055"/>
                </a:cubicBezTo>
                <a:cubicBezTo>
                  <a:pt x="1102807" y="491313"/>
                  <a:pt x="1047474" y="481579"/>
                  <a:pt x="1167768" y="498764"/>
                </a:cubicBezTo>
                <a:cubicBezTo>
                  <a:pt x="1306115" y="544881"/>
                  <a:pt x="1194789" y="511297"/>
                  <a:pt x="1514132" y="540328"/>
                </a:cubicBezTo>
                <a:lnTo>
                  <a:pt x="1666532" y="554182"/>
                </a:lnTo>
                <a:cubicBezTo>
                  <a:pt x="1731186" y="549564"/>
                  <a:pt x="1812866" y="584293"/>
                  <a:pt x="1860495" y="540328"/>
                </a:cubicBezTo>
                <a:cubicBezTo>
                  <a:pt x="1897977" y="505729"/>
                  <a:pt x="1853855" y="438425"/>
                  <a:pt x="1846641" y="387928"/>
                </a:cubicBezTo>
                <a:cubicBezTo>
                  <a:pt x="1844576" y="373471"/>
                  <a:pt x="1839317" y="359426"/>
                  <a:pt x="1832786" y="346364"/>
                </a:cubicBezTo>
                <a:cubicBezTo>
                  <a:pt x="1817216" y="315224"/>
                  <a:pt x="1789779" y="285125"/>
                  <a:pt x="1763513" y="263237"/>
                </a:cubicBezTo>
                <a:cubicBezTo>
                  <a:pt x="1750721" y="252577"/>
                  <a:pt x="1737166" y="242291"/>
                  <a:pt x="1721950" y="235528"/>
                </a:cubicBezTo>
                <a:cubicBezTo>
                  <a:pt x="1695260" y="223666"/>
                  <a:pt x="1666532" y="217055"/>
                  <a:pt x="1638823" y="207819"/>
                </a:cubicBezTo>
                <a:cubicBezTo>
                  <a:pt x="1592877" y="192504"/>
                  <a:pt x="1611863" y="193964"/>
                  <a:pt x="1583404" y="19396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1787236" y="5624945"/>
            <a:ext cx="1009471" cy="210890"/>
          </a:xfrm>
          <a:custGeom>
            <a:avLst/>
            <a:gdLst>
              <a:gd name="connsiteX0" fmla="*/ 969819 w 1009471"/>
              <a:gd name="connsiteY0" fmla="*/ 0 h 210890"/>
              <a:gd name="connsiteX1" fmla="*/ 360219 w 1009471"/>
              <a:gd name="connsiteY1" fmla="*/ 13855 h 210890"/>
              <a:gd name="connsiteX2" fmla="*/ 83128 w 1009471"/>
              <a:gd name="connsiteY2" fmla="*/ 55419 h 210890"/>
              <a:gd name="connsiteX3" fmla="*/ 0 w 1009471"/>
              <a:gd name="connsiteY3" fmla="*/ 83128 h 210890"/>
              <a:gd name="connsiteX4" fmla="*/ 55419 w 1009471"/>
              <a:gd name="connsiteY4" fmla="*/ 180110 h 210890"/>
              <a:gd name="connsiteX5" fmla="*/ 138546 w 1009471"/>
              <a:gd name="connsiteY5" fmla="*/ 207819 h 210890"/>
              <a:gd name="connsiteX6" fmla="*/ 651164 w 1009471"/>
              <a:gd name="connsiteY6" fmla="*/ 180110 h 210890"/>
              <a:gd name="connsiteX7" fmla="*/ 692728 w 1009471"/>
              <a:gd name="connsiteY7" fmla="*/ 166255 h 210890"/>
              <a:gd name="connsiteX8" fmla="*/ 748146 w 1009471"/>
              <a:gd name="connsiteY8" fmla="*/ 152400 h 210890"/>
              <a:gd name="connsiteX9" fmla="*/ 872837 w 1009471"/>
              <a:gd name="connsiteY9" fmla="*/ 124691 h 210890"/>
              <a:gd name="connsiteX10" fmla="*/ 955964 w 1009471"/>
              <a:gd name="connsiteY10" fmla="*/ 96982 h 210890"/>
              <a:gd name="connsiteX11" fmla="*/ 955964 w 1009471"/>
              <a:gd name="connsiteY11" fmla="*/ 13855 h 210890"/>
              <a:gd name="connsiteX12" fmla="*/ 886691 w 1009471"/>
              <a:gd name="connsiteY12" fmla="*/ 0 h 21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471" h="210890">
                <a:moveTo>
                  <a:pt x="969819" y="0"/>
                </a:moveTo>
                <a:lnTo>
                  <a:pt x="360219" y="13855"/>
                </a:lnTo>
                <a:cubicBezTo>
                  <a:pt x="318557" y="15457"/>
                  <a:pt x="97607" y="50593"/>
                  <a:pt x="83128" y="55419"/>
                </a:cubicBezTo>
                <a:lnTo>
                  <a:pt x="0" y="83128"/>
                </a:lnTo>
                <a:cubicBezTo>
                  <a:pt x="11707" y="129953"/>
                  <a:pt x="7492" y="153484"/>
                  <a:pt x="55419" y="180110"/>
                </a:cubicBezTo>
                <a:cubicBezTo>
                  <a:pt x="80951" y="194295"/>
                  <a:pt x="138546" y="207819"/>
                  <a:pt x="138546" y="207819"/>
                </a:cubicBezTo>
                <a:cubicBezTo>
                  <a:pt x="245911" y="204240"/>
                  <a:pt x="497261" y="210890"/>
                  <a:pt x="651164" y="180110"/>
                </a:cubicBezTo>
                <a:cubicBezTo>
                  <a:pt x="665485" y="177246"/>
                  <a:pt x="678686" y="170267"/>
                  <a:pt x="692728" y="166255"/>
                </a:cubicBezTo>
                <a:cubicBezTo>
                  <a:pt x="711037" y="161024"/>
                  <a:pt x="729558" y="156531"/>
                  <a:pt x="748146" y="152400"/>
                </a:cubicBezTo>
                <a:cubicBezTo>
                  <a:pt x="799014" y="141096"/>
                  <a:pt x="824554" y="139176"/>
                  <a:pt x="872837" y="124691"/>
                </a:cubicBezTo>
                <a:cubicBezTo>
                  <a:pt x="900813" y="116298"/>
                  <a:pt x="955964" y="96982"/>
                  <a:pt x="955964" y="96982"/>
                </a:cubicBezTo>
                <a:cubicBezTo>
                  <a:pt x="976348" y="66407"/>
                  <a:pt x="1009471" y="44431"/>
                  <a:pt x="955964" y="13855"/>
                </a:cubicBezTo>
                <a:cubicBezTo>
                  <a:pt x="935518" y="2172"/>
                  <a:pt x="886691" y="0"/>
                  <a:pt x="886691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342228" y="5690215"/>
            <a:ext cx="2347045" cy="378076"/>
          </a:xfrm>
          <a:custGeom>
            <a:avLst/>
            <a:gdLst>
              <a:gd name="connsiteX0" fmla="*/ 2194645 w 2347045"/>
              <a:gd name="connsiteY0" fmla="*/ 4003 h 378076"/>
              <a:gd name="connsiteX1" fmla="*/ 1917554 w 2347045"/>
              <a:gd name="connsiteY1" fmla="*/ 31712 h 378076"/>
              <a:gd name="connsiteX2" fmla="*/ 1834427 w 2347045"/>
              <a:gd name="connsiteY2" fmla="*/ 45567 h 378076"/>
              <a:gd name="connsiteX3" fmla="*/ 1654317 w 2347045"/>
              <a:gd name="connsiteY3" fmla="*/ 59421 h 378076"/>
              <a:gd name="connsiteX4" fmla="*/ 1418790 w 2347045"/>
              <a:gd name="connsiteY4" fmla="*/ 87130 h 378076"/>
              <a:gd name="connsiteX5" fmla="*/ 1252536 w 2347045"/>
              <a:gd name="connsiteY5" fmla="*/ 114840 h 378076"/>
              <a:gd name="connsiteX6" fmla="*/ 1141699 w 2347045"/>
              <a:gd name="connsiteY6" fmla="*/ 142549 h 378076"/>
              <a:gd name="connsiteX7" fmla="*/ 933881 w 2347045"/>
              <a:gd name="connsiteY7" fmla="*/ 156403 h 378076"/>
              <a:gd name="connsiteX8" fmla="*/ 476681 w 2347045"/>
              <a:gd name="connsiteY8" fmla="*/ 184112 h 378076"/>
              <a:gd name="connsiteX9" fmla="*/ 158027 w 2347045"/>
              <a:gd name="connsiteY9" fmla="*/ 211821 h 378076"/>
              <a:gd name="connsiteX10" fmla="*/ 74899 w 2347045"/>
              <a:gd name="connsiteY10" fmla="*/ 239530 h 378076"/>
              <a:gd name="connsiteX11" fmla="*/ 33336 w 2347045"/>
              <a:gd name="connsiteY11" fmla="*/ 253385 h 378076"/>
              <a:gd name="connsiteX12" fmla="*/ 5627 w 2347045"/>
              <a:gd name="connsiteY12" fmla="*/ 294949 h 378076"/>
              <a:gd name="connsiteX13" fmla="*/ 47190 w 2347045"/>
              <a:gd name="connsiteY13" fmla="*/ 308803 h 378076"/>
              <a:gd name="connsiteX14" fmla="*/ 144172 w 2347045"/>
              <a:gd name="connsiteY14" fmla="*/ 350367 h 378076"/>
              <a:gd name="connsiteX15" fmla="*/ 227299 w 2347045"/>
              <a:gd name="connsiteY15" fmla="*/ 378076 h 378076"/>
              <a:gd name="connsiteX16" fmla="*/ 767627 w 2347045"/>
              <a:gd name="connsiteY16" fmla="*/ 364221 h 378076"/>
              <a:gd name="connsiteX17" fmla="*/ 850754 w 2347045"/>
              <a:gd name="connsiteY17" fmla="*/ 336512 h 378076"/>
              <a:gd name="connsiteX18" fmla="*/ 892317 w 2347045"/>
              <a:gd name="connsiteY18" fmla="*/ 322658 h 378076"/>
              <a:gd name="connsiteX19" fmla="*/ 933881 w 2347045"/>
              <a:gd name="connsiteY19" fmla="*/ 308803 h 378076"/>
              <a:gd name="connsiteX20" fmla="*/ 1612754 w 2347045"/>
              <a:gd name="connsiteY20" fmla="*/ 294949 h 378076"/>
              <a:gd name="connsiteX21" fmla="*/ 1723590 w 2347045"/>
              <a:gd name="connsiteY21" fmla="*/ 281094 h 378076"/>
              <a:gd name="connsiteX22" fmla="*/ 1792863 w 2347045"/>
              <a:gd name="connsiteY22" fmla="*/ 267240 h 378076"/>
              <a:gd name="connsiteX23" fmla="*/ 1986827 w 2347045"/>
              <a:gd name="connsiteY23" fmla="*/ 281094 h 378076"/>
              <a:gd name="connsiteX24" fmla="*/ 2069954 w 2347045"/>
              <a:gd name="connsiteY24" fmla="*/ 308803 h 378076"/>
              <a:gd name="connsiteX25" fmla="*/ 2166936 w 2347045"/>
              <a:gd name="connsiteY25" fmla="*/ 336512 h 378076"/>
              <a:gd name="connsiteX26" fmla="*/ 2263917 w 2347045"/>
              <a:gd name="connsiteY26" fmla="*/ 308803 h 378076"/>
              <a:gd name="connsiteX27" fmla="*/ 2319336 w 2347045"/>
              <a:gd name="connsiteY27" fmla="*/ 239530 h 378076"/>
              <a:gd name="connsiteX28" fmla="*/ 2333190 w 2347045"/>
              <a:gd name="connsiteY28" fmla="*/ 184112 h 378076"/>
              <a:gd name="connsiteX29" fmla="*/ 2347045 w 2347045"/>
              <a:gd name="connsiteY29" fmla="*/ 142549 h 378076"/>
              <a:gd name="connsiteX30" fmla="*/ 2277772 w 2347045"/>
              <a:gd name="connsiteY30" fmla="*/ 59421 h 378076"/>
              <a:gd name="connsiteX31" fmla="*/ 2236208 w 2347045"/>
              <a:gd name="connsiteY31" fmla="*/ 45567 h 378076"/>
              <a:gd name="connsiteX32" fmla="*/ 2125372 w 2347045"/>
              <a:gd name="connsiteY32" fmla="*/ 45567 h 37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7045" h="378076">
                <a:moveTo>
                  <a:pt x="2194645" y="4003"/>
                </a:moveTo>
                <a:cubicBezTo>
                  <a:pt x="2006348" y="35387"/>
                  <a:pt x="2234676" y="0"/>
                  <a:pt x="1917554" y="31712"/>
                </a:cubicBezTo>
                <a:cubicBezTo>
                  <a:pt x="1889602" y="34507"/>
                  <a:pt x="1862364" y="42626"/>
                  <a:pt x="1834427" y="45567"/>
                </a:cubicBezTo>
                <a:cubicBezTo>
                  <a:pt x="1774544" y="51870"/>
                  <a:pt x="1714354" y="54803"/>
                  <a:pt x="1654317" y="59421"/>
                </a:cubicBezTo>
                <a:cubicBezTo>
                  <a:pt x="1546563" y="95341"/>
                  <a:pt x="1648174" y="65284"/>
                  <a:pt x="1418790" y="87130"/>
                </a:cubicBezTo>
                <a:cubicBezTo>
                  <a:pt x="1380888" y="90740"/>
                  <a:pt x="1294417" y="104370"/>
                  <a:pt x="1252536" y="114840"/>
                </a:cubicBezTo>
                <a:cubicBezTo>
                  <a:pt x="1187700" y="131049"/>
                  <a:pt x="1226795" y="134039"/>
                  <a:pt x="1141699" y="142549"/>
                </a:cubicBezTo>
                <a:cubicBezTo>
                  <a:pt x="1072617" y="149457"/>
                  <a:pt x="1003154" y="151785"/>
                  <a:pt x="933881" y="156403"/>
                </a:cubicBezTo>
                <a:cubicBezTo>
                  <a:pt x="725472" y="198086"/>
                  <a:pt x="955492" y="155947"/>
                  <a:pt x="476681" y="184112"/>
                </a:cubicBezTo>
                <a:cubicBezTo>
                  <a:pt x="370246" y="190373"/>
                  <a:pt x="158027" y="211821"/>
                  <a:pt x="158027" y="211821"/>
                </a:cubicBezTo>
                <a:lnTo>
                  <a:pt x="74899" y="239530"/>
                </a:lnTo>
                <a:lnTo>
                  <a:pt x="33336" y="253385"/>
                </a:lnTo>
                <a:cubicBezTo>
                  <a:pt x="24100" y="267240"/>
                  <a:pt x="1589" y="278795"/>
                  <a:pt x="5627" y="294949"/>
                </a:cubicBezTo>
                <a:cubicBezTo>
                  <a:pt x="9169" y="309117"/>
                  <a:pt x="34128" y="302272"/>
                  <a:pt x="47190" y="308803"/>
                </a:cubicBezTo>
                <a:cubicBezTo>
                  <a:pt x="168085" y="369250"/>
                  <a:pt x="0" y="307115"/>
                  <a:pt x="144172" y="350367"/>
                </a:cubicBezTo>
                <a:cubicBezTo>
                  <a:pt x="172148" y="358760"/>
                  <a:pt x="227299" y="378076"/>
                  <a:pt x="227299" y="378076"/>
                </a:cubicBezTo>
                <a:cubicBezTo>
                  <a:pt x="407408" y="373458"/>
                  <a:pt x="587858" y="376206"/>
                  <a:pt x="767627" y="364221"/>
                </a:cubicBezTo>
                <a:cubicBezTo>
                  <a:pt x="796770" y="362278"/>
                  <a:pt x="823045" y="345748"/>
                  <a:pt x="850754" y="336512"/>
                </a:cubicBezTo>
                <a:lnTo>
                  <a:pt x="892317" y="322658"/>
                </a:lnTo>
                <a:cubicBezTo>
                  <a:pt x="906172" y="318040"/>
                  <a:pt x="919280" y="309101"/>
                  <a:pt x="933881" y="308803"/>
                </a:cubicBezTo>
                <a:lnTo>
                  <a:pt x="1612754" y="294949"/>
                </a:lnTo>
                <a:cubicBezTo>
                  <a:pt x="1649699" y="290331"/>
                  <a:pt x="1686790" y="286756"/>
                  <a:pt x="1723590" y="281094"/>
                </a:cubicBezTo>
                <a:cubicBezTo>
                  <a:pt x="1746864" y="277513"/>
                  <a:pt x="1769315" y="267240"/>
                  <a:pt x="1792863" y="267240"/>
                </a:cubicBezTo>
                <a:cubicBezTo>
                  <a:pt x="1857682" y="267240"/>
                  <a:pt x="1922172" y="276476"/>
                  <a:pt x="1986827" y="281094"/>
                </a:cubicBezTo>
                <a:cubicBezTo>
                  <a:pt x="2014536" y="290330"/>
                  <a:pt x="2041618" y="301719"/>
                  <a:pt x="2069954" y="308803"/>
                </a:cubicBezTo>
                <a:cubicBezTo>
                  <a:pt x="2139540" y="326200"/>
                  <a:pt x="2107308" y="316637"/>
                  <a:pt x="2166936" y="336512"/>
                </a:cubicBezTo>
                <a:cubicBezTo>
                  <a:pt x="2177293" y="333923"/>
                  <a:pt x="2249716" y="317323"/>
                  <a:pt x="2263917" y="308803"/>
                </a:cubicBezTo>
                <a:cubicBezTo>
                  <a:pt x="2285855" y="295640"/>
                  <a:pt x="2306749" y="258411"/>
                  <a:pt x="2319336" y="239530"/>
                </a:cubicBezTo>
                <a:cubicBezTo>
                  <a:pt x="2323954" y="221057"/>
                  <a:pt x="2327959" y="202421"/>
                  <a:pt x="2333190" y="184112"/>
                </a:cubicBezTo>
                <a:cubicBezTo>
                  <a:pt x="2337202" y="170070"/>
                  <a:pt x="2347045" y="157153"/>
                  <a:pt x="2347045" y="142549"/>
                </a:cubicBezTo>
                <a:cubicBezTo>
                  <a:pt x="2347045" y="98748"/>
                  <a:pt x="2311421" y="78649"/>
                  <a:pt x="2277772" y="59421"/>
                </a:cubicBezTo>
                <a:cubicBezTo>
                  <a:pt x="2265092" y="52175"/>
                  <a:pt x="2250752" y="46889"/>
                  <a:pt x="2236208" y="45567"/>
                </a:cubicBezTo>
                <a:cubicBezTo>
                  <a:pt x="2199414" y="42222"/>
                  <a:pt x="2162317" y="45567"/>
                  <a:pt x="2125372" y="4556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2285984" y="300037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κόλπος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142976" y="121442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χερσόνησος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571604" y="550070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πορθμός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28575" y="985838"/>
            <a:ext cx="4214813" cy="1228725"/>
          </a:xfrm>
          <a:custGeom>
            <a:avLst/>
            <a:gdLst>
              <a:gd name="connsiteX0" fmla="*/ 1843088 w 4214813"/>
              <a:gd name="connsiteY0" fmla="*/ 1228725 h 1228725"/>
              <a:gd name="connsiteX1" fmla="*/ 1828800 w 4214813"/>
              <a:gd name="connsiteY1" fmla="*/ 1185862 h 1228725"/>
              <a:gd name="connsiteX2" fmla="*/ 1700213 w 4214813"/>
              <a:gd name="connsiteY2" fmla="*/ 1071562 h 1228725"/>
              <a:gd name="connsiteX3" fmla="*/ 1628775 w 4214813"/>
              <a:gd name="connsiteY3" fmla="*/ 985837 h 1228725"/>
              <a:gd name="connsiteX4" fmla="*/ 1600200 w 4214813"/>
              <a:gd name="connsiteY4" fmla="*/ 942975 h 1228725"/>
              <a:gd name="connsiteX5" fmla="*/ 1514475 w 4214813"/>
              <a:gd name="connsiteY5" fmla="*/ 871537 h 1228725"/>
              <a:gd name="connsiteX6" fmla="*/ 1485900 w 4214813"/>
              <a:gd name="connsiteY6" fmla="*/ 828675 h 1228725"/>
              <a:gd name="connsiteX7" fmla="*/ 1400175 w 4214813"/>
              <a:gd name="connsiteY7" fmla="*/ 800100 h 1228725"/>
              <a:gd name="connsiteX8" fmla="*/ 1314450 w 4214813"/>
              <a:gd name="connsiteY8" fmla="*/ 757237 h 1228725"/>
              <a:gd name="connsiteX9" fmla="*/ 1271588 w 4214813"/>
              <a:gd name="connsiteY9" fmla="*/ 728662 h 1228725"/>
              <a:gd name="connsiteX10" fmla="*/ 1185863 w 4214813"/>
              <a:gd name="connsiteY10" fmla="*/ 700087 h 1228725"/>
              <a:gd name="connsiteX11" fmla="*/ 1143000 w 4214813"/>
              <a:gd name="connsiteY11" fmla="*/ 671512 h 1228725"/>
              <a:gd name="connsiteX12" fmla="*/ 985838 w 4214813"/>
              <a:gd name="connsiteY12" fmla="*/ 657225 h 1228725"/>
              <a:gd name="connsiteX13" fmla="*/ 914400 w 4214813"/>
              <a:gd name="connsiteY13" fmla="*/ 628650 h 1228725"/>
              <a:gd name="connsiteX14" fmla="*/ 771525 w 4214813"/>
              <a:gd name="connsiteY14" fmla="*/ 600075 h 1228725"/>
              <a:gd name="connsiteX15" fmla="*/ 671513 w 4214813"/>
              <a:gd name="connsiteY15" fmla="*/ 571500 h 1228725"/>
              <a:gd name="connsiteX16" fmla="*/ 585788 w 4214813"/>
              <a:gd name="connsiteY16" fmla="*/ 542925 h 1228725"/>
              <a:gd name="connsiteX17" fmla="*/ 471488 w 4214813"/>
              <a:gd name="connsiteY17" fmla="*/ 514350 h 1228725"/>
              <a:gd name="connsiteX18" fmla="*/ 414338 w 4214813"/>
              <a:gd name="connsiteY18" fmla="*/ 485775 h 1228725"/>
              <a:gd name="connsiteX19" fmla="*/ 328613 w 4214813"/>
              <a:gd name="connsiteY19" fmla="*/ 428625 h 1228725"/>
              <a:gd name="connsiteX20" fmla="*/ 242888 w 4214813"/>
              <a:gd name="connsiteY20" fmla="*/ 400050 h 1228725"/>
              <a:gd name="connsiteX21" fmla="*/ 200025 w 4214813"/>
              <a:gd name="connsiteY21" fmla="*/ 371475 h 1228725"/>
              <a:gd name="connsiteX22" fmla="*/ 100013 w 4214813"/>
              <a:gd name="connsiteY22" fmla="*/ 342900 h 1228725"/>
              <a:gd name="connsiteX23" fmla="*/ 57150 w 4214813"/>
              <a:gd name="connsiteY23" fmla="*/ 314325 h 1228725"/>
              <a:gd name="connsiteX24" fmla="*/ 14288 w 4214813"/>
              <a:gd name="connsiteY24" fmla="*/ 300037 h 1228725"/>
              <a:gd name="connsiteX25" fmla="*/ 0 w 4214813"/>
              <a:gd name="connsiteY25" fmla="*/ 257175 h 1228725"/>
              <a:gd name="connsiteX26" fmla="*/ 14288 w 4214813"/>
              <a:gd name="connsiteY26" fmla="*/ 200025 h 1228725"/>
              <a:gd name="connsiteX27" fmla="*/ 57150 w 4214813"/>
              <a:gd name="connsiteY27" fmla="*/ 171450 h 1228725"/>
              <a:gd name="connsiteX28" fmla="*/ 142875 w 4214813"/>
              <a:gd name="connsiteY28" fmla="*/ 142875 h 1228725"/>
              <a:gd name="connsiteX29" fmla="*/ 185738 w 4214813"/>
              <a:gd name="connsiteY29" fmla="*/ 128587 h 1228725"/>
              <a:gd name="connsiteX30" fmla="*/ 271463 w 4214813"/>
              <a:gd name="connsiteY30" fmla="*/ 71437 h 1228725"/>
              <a:gd name="connsiteX31" fmla="*/ 685800 w 4214813"/>
              <a:gd name="connsiteY31" fmla="*/ 28575 h 1228725"/>
              <a:gd name="connsiteX32" fmla="*/ 1343025 w 4214813"/>
              <a:gd name="connsiteY32" fmla="*/ 14287 h 1228725"/>
              <a:gd name="connsiteX33" fmla="*/ 2085975 w 4214813"/>
              <a:gd name="connsiteY33" fmla="*/ 0 h 1228725"/>
              <a:gd name="connsiteX34" fmla="*/ 2400300 w 4214813"/>
              <a:gd name="connsiteY34" fmla="*/ 14287 h 1228725"/>
              <a:gd name="connsiteX35" fmla="*/ 2500313 w 4214813"/>
              <a:gd name="connsiteY35" fmla="*/ 71437 h 1228725"/>
              <a:gd name="connsiteX36" fmla="*/ 2600325 w 4214813"/>
              <a:gd name="connsiteY36" fmla="*/ 114300 h 1228725"/>
              <a:gd name="connsiteX37" fmla="*/ 2686050 w 4214813"/>
              <a:gd name="connsiteY37" fmla="*/ 171450 h 1228725"/>
              <a:gd name="connsiteX38" fmla="*/ 2728913 w 4214813"/>
              <a:gd name="connsiteY38" fmla="*/ 185737 h 1228725"/>
              <a:gd name="connsiteX39" fmla="*/ 2786063 w 4214813"/>
              <a:gd name="connsiteY39" fmla="*/ 200025 h 1228725"/>
              <a:gd name="connsiteX40" fmla="*/ 2843213 w 4214813"/>
              <a:gd name="connsiteY40" fmla="*/ 228600 h 1228725"/>
              <a:gd name="connsiteX41" fmla="*/ 2886075 w 4214813"/>
              <a:gd name="connsiteY41" fmla="*/ 257175 h 1228725"/>
              <a:gd name="connsiteX42" fmla="*/ 3514725 w 4214813"/>
              <a:gd name="connsiteY42" fmla="*/ 271462 h 1228725"/>
              <a:gd name="connsiteX43" fmla="*/ 3586163 w 4214813"/>
              <a:gd name="connsiteY43" fmla="*/ 285750 h 1228725"/>
              <a:gd name="connsiteX44" fmla="*/ 3629025 w 4214813"/>
              <a:gd name="connsiteY44" fmla="*/ 314325 h 1228725"/>
              <a:gd name="connsiteX45" fmla="*/ 3700463 w 4214813"/>
              <a:gd name="connsiteY45" fmla="*/ 328612 h 1228725"/>
              <a:gd name="connsiteX46" fmla="*/ 3743325 w 4214813"/>
              <a:gd name="connsiteY46" fmla="*/ 342900 h 1228725"/>
              <a:gd name="connsiteX47" fmla="*/ 4000500 w 4214813"/>
              <a:gd name="connsiteY47" fmla="*/ 328612 h 1228725"/>
              <a:gd name="connsiteX48" fmla="*/ 4086225 w 4214813"/>
              <a:gd name="connsiteY48" fmla="*/ 300037 h 1228725"/>
              <a:gd name="connsiteX49" fmla="*/ 4171950 w 4214813"/>
              <a:gd name="connsiteY49" fmla="*/ 328612 h 1228725"/>
              <a:gd name="connsiteX50" fmla="*/ 4214813 w 4214813"/>
              <a:gd name="connsiteY50" fmla="*/ 3429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14813" h="1228725">
                <a:moveTo>
                  <a:pt x="1843088" y="1228725"/>
                </a:moveTo>
                <a:cubicBezTo>
                  <a:pt x="1838325" y="1214437"/>
                  <a:pt x="1838046" y="1197750"/>
                  <a:pt x="1828800" y="1185862"/>
                </a:cubicBezTo>
                <a:cubicBezTo>
                  <a:pt x="1776103" y="1118109"/>
                  <a:pt x="1757506" y="1109758"/>
                  <a:pt x="1700213" y="1071562"/>
                </a:cubicBezTo>
                <a:cubicBezTo>
                  <a:pt x="1629267" y="965145"/>
                  <a:pt x="1720449" y="1095846"/>
                  <a:pt x="1628775" y="985837"/>
                </a:cubicBezTo>
                <a:cubicBezTo>
                  <a:pt x="1617782" y="972646"/>
                  <a:pt x="1611193" y="956166"/>
                  <a:pt x="1600200" y="942975"/>
                </a:cubicBezTo>
                <a:cubicBezTo>
                  <a:pt x="1565820" y="901719"/>
                  <a:pt x="1556623" y="899635"/>
                  <a:pt x="1514475" y="871537"/>
                </a:cubicBezTo>
                <a:cubicBezTo>
                  <a:pt x="1504950" y="857250"/>
                  <a:pt x="1500461" y="837776"/>
                  <a:pt x="1485900" y="828675"/>
                </a:cubicBezTo>
                <a:cubicBezTo>
                  <a:pt x="1460358" y="812711"/>
                  <a:pt x="1400175" y="800100"/>
                  <a:pt x="1400175" y="800100"/>
                </a:cubicBezTo>
                <a:cubicBezTo>
                  <a:pt x="1277340" y="718209"/>
                  <a:pt x="1432755" y="816390"/>
                  <a:pt x="1314450" y="757237"/>
                </a:cubicBezTo>
                <a:cubicBezTo>
                  <a:pt x="1299092" y="749558"/>
                  <a:pt x="1287279" y="735636"/>
                  <a:pt x="1271588" y="728662"/>
                </a:cubicBezTo>
                <a:cubicBezTo>
                  <a:pt x="1244063" y="716429"/>
                  <a:pt x="1210925" y="716795"/>
                  <a:pt x="1185863" y="700087"/>
                </a:cubicBezTo>
                <a:cubicBezTo>
                  <a:pt x="1171575" y="690562"/>
                  <a:pt x="1159790" y="675110"/>
                  <a:pt x="1143000" y="671512"/>
                </a:cubicBezTo>
                <a:cubicBezTo>
                  <a:pt x="1091564" y="660490"/>
                  <a:pt x="1038225" y="661987"/>
                  <a:pt x="985838" y="657225"/>
                </a:cubicBezTo>
                <a:cubicBezTo>
                  <a:pt x="962025" y="647700"/>
                  <a:pt x="939181" y="635258"/>
                  <a:pt x="914400" y="628650"/>
                </a:cubicBezTo>
                <a:cubicBezTo>
                  <a:pt x="867472" y="616136"/>
                  <a:pt x="817601" y="615434"/>
                  <a:pt x="771525" y="600075"/>
                </a:cubicBezTo>
                <a:cubicBezTo>
                  <a:pt x="627517" y="552070"/>
                  <a:pt x="850864" y="625305"/>
                  <a:pt x="671513" y="571500"/>
                </a:cubicBezTo>
                <a:cubicBezTo>
                  <a:pt x="642663" y="562845"/>
                  <a:pt x="615009" y="550230"/>
                  <a:pt x="585788" y="542925"/>
                </a:cubicBezTo>
                <a:lnTo>
                  <a:pt x="471488" y="514350"/>
                </a:lnTo>
                <a:cubicBezTo>
                  <a:pt x="452438" y="504825"/>
                  <a:pt x="432601" y="496733"/>
                  <a:pt x="414338" y="485775"/>
                </a:cubicBezTo>
                <a:cubicBezTo>
                  <a:pt x="384889" y="468106"/>
                  <a:pt x="361194" y="439485"/>
                  <a:pt x="328613" y="428625"/>
                </a:cubicBezTo>
                <a:lnTo>
                  <a:pt x="242888" y="400050"/>
                </a:lnTo>
                <a:cubicBezTo>
                  <a:pt x="228600" y="390525"/>
                  <a:pt x="215384" y="379154"/>
                  <a:pt x="200025" y="371475"/>
                </a:cubicBezTo>
                <a:cubicBezTo>
                  <a:pt x="179523" y="361224"/>
                  <a:pt x="118330" y="347479"/>
                  <a:pt x="100013" y="342900"/>
                </a:cubicBezTo>
                <a:cubicBezTo>
                  <a:pt x="85725" y="333375"/>
                  <a:pt x="72509" y="322004"/>
                  <a:pt x="57150" y="314325"/>
                </a:cubicBezTo>
                <a:cubicBezTo>
                  <a:pt x="43680" y="307590"/>
                  <a:pt x="24937" y="310686"/>
                  <a:pt x="14288" y="300037"/>
                </a:cubicBezTo>
                <a:cubicBezTo>
                  <a:pt x="3639" y="289388"/>
                  <a:pt x="4763" y="271462"/>
                  <a:pt x="0" y="257175"/>
                </a:cubicBezTo>
                <a:cubicBezTo>
                  <a:pt x="4763" y="238125"/>
                  <a:pt x="3396" y="216363"/>
                  <a:pt x="14288" y="200025"/>
                </a:cubicBezTo>
                <a:cubicBezTo>
                  <a:pt x="23813" y="185738"/>
                  <a:pt x="41459" y="178424"/>
                  <a:pt x="57150" y="171450"/>
                </a:cubicBezTo>
                <a:cubicBezTo>
                  <a:pt x="84675" y="159217"/>
                  <a:pt x="114300" y="152400"/>
                  <a:pt x="142875" y="142875"/>
                </a:cubicBezTo>
                <a:cubicBezTo>
                  <a:pt x="157163" y="138112"/>
                  <a:pt x="173207" y="136941"/>
                  <a:pt x="185738" y="128587"/>
                </a:cubicBezTo>
                <a:cubicBezTo>
                  <a:pt x="214313" y="109537"/>
                  <a:pt x="238145" y="79766"/>
                  <a:pt x="271463" y="71437"/>
                </a:cubicBezTo>
                <a:cubicBezTo>
                  <a:pt x="428680" y="32134"/>
                  <a:pt x="405206" y="34675"/>
                  <a:pt x="685800" y="28575"/>
                </a:cubicBezTo>
                <a:lnTo>
                  <a:pt x="1343025" y="14287"/>
                </a:lnTo>
                <a:lnTo>
                  <a:pt x="2085975" y="0"/>
                </a:lnTo>
                <a:cubicBezTo>
                  <a:pt x="2190750" y="4762"/>
                  <a:pt x="2296108" y="2265"/>
                  <a:pt x="2400300" y="14287"/>
                </a:cubicBezTo>
                <a:cubicBezTo>
                  <a:pt x="2432861" y="18044"/>
                  <a:pt x="2471936" y="57248"/>
                  <a:pt x="2500313" y="71437"/>
                </a:cubicBezTo>
                <a:cubicBezTo>
                  <a:pt x="2618554" y="130558"/>
                  <a:pt x="2451677" y="25111"/>
                  <a:pt x="2600325" y="114300"/>
                </a:cubicBezTo>
                <a:cubicBezTo>
                  <a:pt x="2629774" y="131969"/>
                  <a:pt x="2653469" y="160590"/>
                  <a:pt x="2686050" y="171450"/>
                </a:cubicBezTo>
                <a:cubicBezTo>
                  <a:pt x="2700338" y="176212"/>
                  <a:pt x="2714432" y="181600"/>
                  <a:pt x="2728913" y="185737"/>
                </a:cubicBezTo>
                <a:cubicBezTo>
                  <a:pt x="2747794" y="191131"/>
                  <a:pt x="2767677" y="193130"/>
                  <a:pt x="2786063" y="200025"/>
                </a:cubicBezTo>
                <a:cubicBezTo>
                  <a:pt x="2806005" y="207503"/>
                  <a:pt x="2824721" y="218033"/>
                  <a:pt x="2843213" y="228600"/>
                </a:cubicBezTo>
                <a:cubicBezTo>
                  <a:pt x="2858122" y="237119"/>
                  <a:pt x="2868939" y="256081"/>
                  <a:pt x="2886075" y="257175"/>
                </a:cubicBezTo>
                <a:cubicBezTo>
                  <a:pt x="3095253" y="270527"/>
                  <a:pt x="3305175" y="266700"/>
                  <a:pt x="3514725" y="271462"/>
                </a:cubicBezTo>
                <a:cubicBezTo>
                  <a:pt x="3538538" y="276225"/>
                  <a:pt x="3563425" y="277223"/>
                  <a:pt x="3586163" y="285750"/>
                </a:cubicBezTo>
                <a:cubicBezTo>
                  <a:pt x="3602241" y="291779"/>
                  <a:pt x="3612947" y="308296"/>
                  <a:pt x="3629025" y="314325"/>
                </a:cubicBezTo>
                <a:cubicBezTo>
                  <a:pt x="3651763" y="322852"/>
                  <a:pt x="3676904" y="322722"/>
                  <a:pt x="3700463" y="328612"/>
                </a:cubicBezTo>
                <a:cubicBezTo>
                  <a:pt x="3715074" y="332265"/>
                  <a:pt x="3729038" y="338137"/>
                  <a:pt x="3743325" y="342900"/>
                </a:cubicBezTo>
                <a:cubicBezTo>
                  <a:pt x="3829050" y="338137"/>
                  <a:pt x="3915306" y="339261"/>
                  <a:pt x="4000500" y="328612"/>
                </a:cubicBezTo>
                <a:cubicBezTo>
                  <a:pt x="4030388" y="324876"/>
                  <a:pt x="4086225" y="300037"/>
                  <a:pt x="4086225" y="300037"/>
                </a:cubicBezTo>
                <a:lnTo>
                  <a:pt x="4171950" y="328612"/>
                </a:lnTo>
                <a:lnTo>
                  <a:pt x="4214813" y="3429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7" grpId="0"/>
      <p:bldP spid="11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28572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Χερσόνησος</a:t>
            </a:r>
            <a:r>
              <a:rPr lang="el-GR" sz="2400" dirty="0" smtClean="0"/>
              <a:t> λέγεται ένα τμήμα ξηράς, μικρής ή μεγάλης, που εισχωρεί μέσα στη θάλασσα με συνέπεια να </a:t>
            </a:r>
            <a:r>
              <a:rPr lang="el-GR" sz="2400" u="sng" dirty="0" smtClean="0"/>
              <a:t>βρέχεται από την θάλασσα από τρεις πλευρές.</a:t>
            </a:r>
          </a:p>
          <a:p>
            <a:endParaRPr lang="el-GR" sz="2400" dirty="0" smtClean="0"/>
          </a:p>
          <a:p>
            <a:r>
              <a:rPr lang="el-GR" sz="2400" dirty="0" smtClean="0"/>
              <a:t> Συνήθως η χερσόνησος συνδέεται με την ηπειρωτική χώρα με ευρύτατο λαιμό.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758" y="2928934"/>
            <a:ext cx="5909573" cy="39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 rot="2281263">
            <a:off x="5356734" y="4528800"/>
            <a:ext cx="238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Χερσόνησος</a:t>
            </a:r>
            <a:r>
              <a:rPr lang="el-G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9325"/>
            <a:ext cx="8501122" cy="630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785918" y="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Χερσόνησοι της Ευρώπης</a:t>
            </a:r>
            <a:endParaRPr lang="en-US" b="1" dirty="0"/>
          </a:p>
        </p:txBody>
      </p:sp>
      <p:sp>
        <p:nvSpPr>
          <p:cNvPr id="7" name="6 - Έλλειψη"/>
          <p:cNvSpPr/>
          <p:nvPr/>
        </p:nvSpPr>
        <p:spPr>
          <a:xfrm>
            <a:off x="4143372" y="4643446"/>
            <a:ext cx="1071570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428596" y="4572008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 rot="2284301">
            <a:off x="3351822" y="639580"/>
            <a:ext cx="1332377" cy="3221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 rot="19608056">
            <a:off x="3194993" y="4441260"/>
            <a:ext cx="622707" cy="1940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107154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21429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Οριζόντιος διαμελισμός </a:t>
            </a:r>
            <a:r>
              <a:rPr lang="el-GR" sz="2000" dirty="0" smtClean="0"/>
              <a:t>μιας περιοχής είναι οι χερσόνησοι, τα νησιά,  οι κόλποι……</a:t>
            </a:r>
          </a:p>
          <a:p>
            <a:endParaRPr lang="el-GR" sz="2000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357158" y="857232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Ευρώπη</a:t>
            </a:r>
            <a:r>
              <a:rPr lang="el-GR" sz="2000" dirty="0" smtClean="0"/>
              <a:t> έχει πολλά νησιά, πολλές μικρές και μεγάλες χερσονήσους, άρα </a:t>
            </a:r>
            <a:r>
              <a:rPr lang="el-GR" sz="2000" u="sng" dirty="0" smtClean="0"/>
              <a:t>έχει έντονο οριζόντιο διαμελισμό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59257"/>
            <a:ext cx="6572296" cy="49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 rot="20588713">
            <a:off x="4394651" y="4201635"/>
            <a:ext cx="3472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/>
              <a:t>Ε  υ  ρ  ώ  π  η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107154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9 - TextBox"/>
          <p:cNvSpPr txBox="1"/>
          <p:nvPr/>
        </p:nvSpPr>
        <p:spPr>
          <a:xfrm>
            <a:off x="357158" y="0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Όπως φαίνεται στο χάρτη </a:t>
            </a:r>
            <a:r>
              <a:rPr lang="el-GR" sz="2400" u="sng" dirty="0" smtClean="0"/>
              <a:t>τα περισσότερα κράτη της Ευρώπης βρέχονται από θάλασσα.</a:t>
            </a:r>
          </a:p>
          <a:p>
            <a:r>
              <a:rPr lang="el-GR" sz="2400" dirty="0" smtClean="0"/>
              <a:t> Έτσι οι Ευρωπαίοι ασχοληθήκαν με τα θαλασσινά ταξίδια και το θαλάσσιο εμπόριο.</a:t>
            </a:r>
            <a:endParaRPr 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91" y="2428868"/>
            <a:ext cx="5905509" cy="44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3643314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Οι μεγαλύτεροι στόλοι </a:t>
            </a:r>
            <a:r>
              <a:rPr lang="el-GR" sz="2400" dirty="0" smtClean="0"/>
              <a:t>(=πλήθος πλοίων) στην Ευρώπη είναι της </a:t>
            </a:r>
            <a:r>
              <a:rPr lang="el-GR" sz="2400" u="sng" dirty="0" smtClean="0"/>
              <a:t>Ελλάδας</a:t>
            </a:r>
            <a:r>
              <a:rPr lang="el-GR" sz="2400" dirty="0" smtClean="0"/>
              <a:t>, της </a:t>
            </a:r>
            <a:r>
              <a:rPr lang="el-GR" sz="2400" u="sng" dirty="0" smtClean="0"/>
              <a:t>Γερμανίας</a:t>
            </a:r>
            <a:r>
              <a:rPr lang="el-GR" sz="2400" dirty="0" smtClean="0"/>
              <a:t> και της </a:t>
            </a:r>
            <a:r>
              <a:rPr lang="el-GR" sz="2400" u="sng" dirty="0" smtClean="0"/>
              <a:t>Νορβηγίας</a:t>
            </a:r>
            <a:r>
              <a:rPr lang="el-GR" sz="2400" dirty="0" smtClean="0"/>
              <a:t>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Θάλασσες- </a:t>
            </a:r>
            <a:r>
              <a:rPr lang="el-GR" sz="2400" b="1" u="sng" dirty="0" smtClean="0">
                <a:solidFill>
                  <a:srgbClr val="FF0000"/>
                </a:solidFill>
              </a:rPr>
              <a:t>Μεσόγειος θάλασσα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87561"/>
            <a:ext cx="7273305" cy="577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Ελεύθερη σχεδίαση"/>
          <p:cNvSpPr/>
          <p:nvPr/>
        </p:nvSpPr>
        <p:spPr>
          <a:xfrm>
            <a:off x="1108364" y="4779818"/>
            <a:ext cx="4780282" cy="2050473"/>
          </a:xfrm>
          <a:custGeom>
            <a:avLst/>
            <a:gdLst>
              <a:gd name="connsiteX0" fmla="*/ 277091 w 4780282"/>
              <a:gd name="connsiteY0" fmla="*/ 775855 h 2050473"/>
              <a:gd name="connsiteX1" fmla="*/ 27709 w 4780282"/>
              <a:gd name="connsiteY1" fmla="*/ 775855 h 2050473"/>
              <a:gd name="connsiteX2" fmla="*/ 0 w 4780282"/>
              <a:gd name="connsiteY2" fmla="*/ 817418 h 2050473"/>
              <a:gd name="connsiteX3" fmla="*/ 13854 w 4780282"/>
              <a:gd name="connsiteY3" fmla="*/ 858982 h 2050473"/>
              <a:gd name="connsiteX4" fmla="*/ 96981 w 4780282"/>
              <a:gd name="connsiteY4" fmla="*/ 914400 h 2050473"/>
              <a:gd name="connsiteX5" fmla="*/ 124691 w 4780282"/>
              <a:gd name="connsiteY5" fmla="*/ 955964 h 2050473"/>
              <a:gd name="connsiteX6" fmla="*/ 235527 w 4780282"/>
              <a:gd name="connsiteY6" fmla="*/ 983673 h 2050473"/>
              <a:gd name="connsiteX7" fmla="*/ 471054 w 4780282"/>
              <a:gd name="connsiteY7" fmla="*/ 1025237 h 2050473"/>
              <a:gd name="connsiteX8" fmla="*/ 665018 w 4780282"/>
              <a:gd name="connsiteY8" fmla="*/ 1011382 h 2050473"/>
              <a:gd name="connsiteX9" fmla="*/ 720436 w 4780282"/>
              <a:gd name="connsiteY9" fmla="*/ 997527 h 2050473"/>
              <a:gd name="connsiteX10" fmla="*/ 789709 w 4780282"/>
              <a:gd name="connsiteY10" fmla="*/ 983673 h 2050473"/>
              <a:gd name="connsiteX11" fmla="*/ 1066800 w 4780282"/>
              <a:gd name="connsiteY11" fmla="*/ 997527 h 2050473"/>
              <a:gd name="connsiteX12" fmla="*/ 1122218 w 4780282"/>
              <a:gd name="connsiteY12" fmla="*/ 1011382 h 2050473"/>
              <a:gd name="connsiteX13" fmla="*/ 1274618 w 4780282"/>
              <a:gd name="connsiteY13" fmla="*/ 1039091 h 2050473"/>
              <a:gd name="connsiteX14" fmla="*/ 1357745 w 4780282"/>
              <a:gd name="connsiteY14" fmla="*/ 1066800 h 2050473"/>
              <a:gd name="connsiteX15" fmla="*/ 1648691 w 4780282"/>
              <a:gd name="connsiteY15" fmla="*/ 1080655 h 2050473"/>
              <a:gd name="connsiteX16" fmla="*/ 1828800 w 4780282"/>
              <a:gd name="connsiteY16" fmla="*/ 1122218 h 2050473"/>
              <a:gd name="connsiteX17" fmla="*/ 1856509 w 4780282"/>
              <a:gd name="connsiteY17" fmla="*/ 1205346 h 2050473"/>
              <a:gd name="connsiteX18" fmla="*/ 1842654 w 4780282"/>
              <a:gd name="connsiteY18" fmla="*/ 1343891 h 2050473"/>
              <a:gd name="connsiteX19" fmla="*/ 1828800 w 4780282"/>
              <a:gd name="connsiteY19" fmla="*/ 1385455 h 2050473"/>
              <a:gd name="connsiteX20" fmla="*/ 1787236 w 4780282"/>
              <a:gd name="connsiteY20" fmla="*/ 1413164 h 2050473"/>
              <a:gd name="connsiteX21" fmla="*/ 1773381 w 4780282"/>
              <a:gd name="connsiteY21" fmla="*/ 1454727 h 2050473"/>
              <a:gd name="connsiteX22" fmla="*/ 1787236 w 4780282"/>
              <a:gd name="connsiteY22" fmla="*/ 1524000 h 2050473"/>
              <a:gd name="connsiteX23" fmla="*/ 1939636 w 4780282"/>
              <a:gd name="connsiteY23" fmla="*/ 1593273 h 2050473"/>
              <a:gd name="connsiteX24" fmla="*/ 1981200 w 4780282"/>
              <a:gd name="connsiteY24" fmla="*/ 1634837 h 2050473"/>
              <a:gd name="connsiteX25" fmla="*/ 2008909 w 4780282"/>
              <a:gd name="connsiteY25" fmla="*/ 1676400 h 2050473"/>
              <a:gd name="connsiteX26" fmla="*/ 2050472 w 4780282"/>
              <a:gd name="connsiteY26" fmla="*/ 1690255 h 2050473"/>
              <a:gd name="connsiteX27" fmla="*/ 2133600 w 4780282"/>
              <a:gd name="connsiteY27" fmla="*/ 1704109 h 2050473"/>
              <a:gd name="connsiteX28" fmla="*/ 2189018 w 4780282"/>
              <a:gd name="connsiteY28" fmla="*/ 1717964 h 2050473"/>
              <a:gd name="connsiteX29" fmla="*/ 2230581 w 4780282"/>
              <a:gd name="connsiteY29" fmla="*/ 1745673 h 2050473"/>
              <a:gd name="connsiteX30" fmla="*/ 2272145 w 4780282"/>
              <a:gd name="connsiteY30" fmla="*/ 1759527 h 2050473"/>
              <a:gd name="connsiteX31" fmla="*/ 2299854 w 4780282"/>
              <a:gd name="connsiteY31" fmla="*/ 1787237 h 2050473"/>
              <a:gd name="connsiteX32" fmla="*/ 2341418 w 4780282"/>
              <a:gd name="connsiteY32" fmla="*/ 1814946 h 2050473"/>
              <a:gd name="connsiteX33" fmla="*/ 2396836 w 4780282"/>
              <a:gd name="connsiteY33" fmla="*/ 1898073 h 2050473"/>
              <a:gd name="connsiteX34" fmla="*/ 2563091 w 4780282"/>
              <a:gd name="connsiteY34" fmla="*/ 1953491 h 2050473"/>
              <a:gd name="connsiteX35" fmla="*/ 2604654 w 4780282"/>
              <a:gd name="connsiteY35" fmla="*/ 1967346 h 2050473"/>
              <a:gd name="connsiteX36" fmla="*/ 2646218 w 4780282"/>
              <a:gd name="connsiteY36" fmla="*/ 1995055 h 2050473"/>
              <a:gd name="connsiteX37" fmla="*/ 2729345 w 4780282"/>
              <a:gd name="connsiteY37" fmla="*/ 2022764 h 2050473"/>
              <a:gd name="connsiteX38" fmla="*/ 2826327 w 4780282"/>
              <a:gd name="connsiteY38" fmla="*/ 2050473 h 2050473"/>
              <a:gd name="connsiteX39" fmla="*/ 2909454 w 4780282"/>
              <a:gd name="connsiteY39" fmla="*/ 2036618 h 2050473"/>
              <a:gd name="connsiteX40" fmla="*/ 2951018 w 4780282"/>
              <a:gd name="connsiteY40" fmla="*/ 1953491 h 2050473"/>
              <a:gd name="connsiteX41" fmla="*/ 2964872 w 4780282"/>
              <a:gd name="connsiteY41" fmla="*/ 1814946 h 2050473"/>
              <a:gd name="connsiteX42" fmla="*/ 3048000 w 4780282"/>
              <a:gd name="connsiteY42" fmla="*/ 1787237 h 2050473"/>
              <a:gd name="connsiteX43" fmla="*/ 3352800 w 4780282"/>
              <a:gd name="connsiteY43" fmla="*/ 1801091 h 2050473"/>
              <a:gd name="connsiteX44" fmla="*/ 3491345 w 4780282"/>
              <a:gd name="connsiteY44" fmla="*/ 1842655 h 2050473"/>
              <a:gd name="connsiteX45" fmla="*/ 3532909 w 4780282"/>
              <a:gd name="connsiteY45" fmla="*/ 1856509 h 2050473"/>
              <a:gd name="connsiteX46" fmla="*/ 4211781 w 4780282"/>
              <a:gd name="connsiteY46" fmla="*/ 1842655 h 2050473"/>
              <a:gd name="connsiteX47" fmla="*/ 4281054 w 4780282"/>
              <a:gd name="connsiteY47" fmla="*/ 1828800 h 2050473"/>
              <a:gd name="connsiteX48" fmla="*/ 4364181 w 4780282"/>
              <a:gd name="connsiteY48" fmla="*/ 1801091 h 2050473"/>
              <a:gd name="connsiteX49" fmla="*/ 4405745 w 4780282"/>
              <a:gd name="connsiteY49" fmla="*/ 1787237 h 2050473"/>
              <a:gd name="connsiteX50" fmla="*/ 4447309 w 4780282"/>
              <a:gd name="connsiteY50" fmla="*/ 1773382 h 2050473"/>
              <a:gd name="connsiteX51" fmla="*/ 4572000 w 4780282"/>
              <a:gd name="connsiteY51" fmla="*/ 1745673 h 2050473"/>
              <a:gd name="connsiteX52" fmla="*/ 4599709 w 4780282"/>
              <a:gd name="connsiteY52" fmla="*/ 1704109 h 2050473"/>
              <a:gd name="connsiteX53" fmla="*/ 4641272 w 4780282"/>
              <a:gd name="connsiteY53" fmla="*/ 1690255 h 2050473"/>
              <a:gd name="connsiteX54" fmla="*/ 4655127 w 4780282"/>
              <a:gd name="connsiteY54" fmla="*/ 1648691 h 2050473"/>
              <a:gd name="connsiteX55" fmla="*/ 4696691 w 4780282"/>
              <a:gd name="connsiteY55" fmla="*/ 1620982 h 2050473"/>
              <a:gd name="connsiteX56" fmla="*/ 4724400 w 4780282"/>
              <a:gd name="connsiteY56" fmla="*/ 1454727 h 2050473"/>
              <a:gd name="connsiteX57" fmla="*/ 4752109 w 4780282"/>
              <a:gd name="connsiteY57" fmla="*/ 1357746 h 2050473"/>
              <a:gd name="connsiteX58" fmla="*/ 4765963 w 4780282"/>
              <a:gd name="connsiteY58" fmla="*/ 1302327 h 2050473"/>
              <a:gd name="connsiteX59" fmla="*/ 4724400 w 4780282"/>
              <a:gd name="connsiteY59" fmla="*/ 1149927 h 2050473"/>
              <a:gd name="connsiteX60" fmla="*/ 4682836 w 4780282"/>
              <a:gd name="connsiteY60" fmla="*/ 1122218 h 2050473"/>
              <a:gd name="connsiteX61" fmla="*/ 4641272 w 4780282"/>
              <a:gd name="connsiteY61" fmla="*/ 1136073 h 2050473"/>
              <a:gd name="connsiteX62" fmla="*/ 4599709 w 4780282"/>
              <a:gd name="connsiteY62" fmla="*/ 1163782 h 2050473"/>
              <a:gd name="connsiteX63" fmla="*/ 4516581 w 4780282"/>
              <a:gd name="connsiteY63" fmla="*/ 1191491 h 2050473"/>
              <a:gd name="connsiteX64" fmla="*/ 4475018 w 4780282"/>
              <a:gd name="connsiteY64" fmla="*/ 1219200 h 2050473"/>
              <a:gd name="connsiteX65" fmla="*/ 4281054 w 4780282"/>
              <a:gd name="connsiteY65" fmla="*/ 1219200 h 2050473"/>
              <a:gd name="connsiteX66" fmla="*/ 4197927 w 4780282"/>
              <a:gd name="connsiteY66" fmla="*/ 1177637 h 2050473"/>
              <a:gd name="connsiteX67" fmla="*/ 4184072 w 4780282"/>
              <a:gd name="connsiteY67" fmla="*/ 1219200 h 2050473"/>
              <a:gd name="connsiteX68" fmla="*/ 4100945 w 4780282"/>
              <a:gd name="connsiteY68" fmla="*/ 1246909 h 2050473"/>
              <a:gd name="connsiteX69" fmla="*/ 3934691 w 4780282"/>
              <a:gd name="connsiteY69" fmla="*/ 1233055 h 2050473"/>
              <a:gd name="connsiteX70" fmla="*/ 3893127 w 4780282"/>
              <a:gd name="connsiteY70" fmla="*/ 1219200 h 2050473"/>
              <a:gd name="connsiteX71" fmla="*/ 3865418 w 4780282"/>
              <a:gd name="connsiteY71" fmla="*/ 1177637 h 2050473"/>
              <a:gd name="connsiteX72" fmla="*/ 3782291 w 4780282"/>
              <a:gd name="connsiteY72" fmla="*/ 1122218 h 2050473"/>
              <a:gd name="connsiteX73" fmla="*/ 3754581 w 4780282"/>
              <a:gd name="connsiteY73" fmla="*/ 1094509 h 2050473"/>
              <a:gd name="connsiteX74" fmla="*/ 3699163 w 4780282"/>
              <a:gd name="connsiteY74" fmla="*/ 1011382 h 2050473"/>
              <a:gd name="connsiteX75" fmla="*/ 3657600 w 4780282"/>
              <a:gd name="connsiteY75" fmla="*/ 928255 h 2050473"/>
              <a:gd name="connsiteX76" fmla="*/ 3629891 w 4780282"/>
              <a:gd name="connsiteY76" fmla="*/ 845127 h 2050473"/>
              <a:gd name="connsiteX77" fmla="*/ 3602181 w 4780282"/>
              <a:gd name="connsiteY77" fmla="*/ 817418 h 2050473"/>
              <a:gd name="connsiteX78" fmla="*/ 3574472 w 4780282"/>
              <a:gd name="connsiteY78" fmla="*/ 775855 h 2050473"/>
              <a:gd name="connsiteX79" fmla="*/ 3491345 w 4780282"/>
              <a:gd name="connsiteY79" fmla="*/ 734291 h 2050473"/>
              <a:gd name="connsiteX80" fmla="*/ 3366654 w 4780282"/>
              <a:gd name="connsiteY80" fmla="*/ 748146 h 2050473"/>
              <a:gd name="connsiteX81" fmla="*/ 3325091 w 4780282"/>
              <a:gd name="connsiteY81" fmla="*/ 762000 h 2050473"/>
              <a:gd name="connsiteX82" fmla="*/ 3366654 w 4780282"/>
              <a:gd name="connsiteY82" fmla="*/ 872837 h 2050473"/>
              <a:gd name="connsiteX83" fmla="*/ 3449781 w 4780282"/>
              <a:gd name="connsiteY83" fmla="*/ 900546 h 2050473"/>
              <a:gd name="connsiteX84" fmla="*/ 3491345 w 4780282"/>
              <a:gd name="connsiteY84" fmla="*/ 983673 h 2050473"/>
              <a:gd name="connsiteX85" fmla="*/ 3477491 w 4780282"/>
              <a:gd name="connsiteY85" fmla="*/ 1025237 h 2050473"/>
              <a:gd name="connsiteX86" fmla="*/ 3394363 w 4780282"/>
              <a:gd name="connsiteY86" fmla="*/ 1052946 h 2050473"/>
              <a:gd name="connsiteX87" fmla="*/ 3352800 w 4780282"/>
              <a:gd name="connsiteY87" fmla="*/ 1066800 h 2050473"/>
              <a:gd name="connsiteX88" fmla="*/ 3311236 w 4780282"/>
              <a:gd name="connsiteY88" fmla="*/ 1205346 h 2050473"/>
              <a:gd name="connsiteX89" fmla="*/ 3269672 w 4780282"/>
              <a:gd name="connsiteY89" fmla="*/ 1219200 h 2050473"/>
              <a:gd name="connsiteX90" fmla="*/ 3061854 w 4780282"/>
              <a:gd name="connsiteY90" fmla="*/ 1233055 h 2050473"/>
              <a:gd name="connsiteX91" fmla="*/ 3034145 w 4780282"/>
              <a:gd name="connsiteY91" fmla="*/ 1122218 h 2050473"/>
              <a:gd name="connsiteX92" fmla="*/ 3006436 w 4780282"/>
              <a:gd name="connsiteY92" fmla="*/ 1039091 h 2050473"/>
              <a:gd name="connsiteX93" fmla="*/ 2951018 w 4780282"/>
              <a:gd name="connsiteY93" fmla="*/ 955964 h 2050473"/>
              <a:gd name="connsiteX94" fmla="*/ 2895600 w 4780282"/>
              <a:gd name="connsiteY94" fmla="*/ 845127 h 2050473"/>
              <a:gd name="connsiteX95" fmla="*/ 2867891 w 4780282"/>
              <a:gd name="connsiteY95" fmla="*/ 762000 h 2050473"/>
              <a:gd name="connsiteX96" fmla="*/ 2854036 w 4780282"/>
              <a:gd name="connsiteY96" fmla="*/ 692727 h 2050473"/>
              <a:gd name="connsiteX97" fmla="*/ 2826327 w 4780282"/>
              <a:gd name="connsiteY97" fmla="*/ 609600 h 2050473"/>
              <a:gd name="connsiteX98" fmla="*/ 2812472 w 4780282"/>
              <a:gd name="connsiteY98" fmla="*/ 443346 h 2050473"/>
              <a:gd name="connsiteX99" fmla="*/ 2770909 w 4780282"/>
              <a:gd name="connsiteY99" fmla="*/ 415637 h 2050473"/>
              <a:gd name="connsiteX100" fmla="*/ 2660072 w 4780282"/>
              <a:gd name="connsiteY100" fmla="*/ 360218 h 2050473"/>
              <a:gd name="connsiteX101" fmla="*/ 2660072 w 4780282"/>
              <a:gd name="connsiteY101" fmla="*/ 360218 h 2050473"/>
              <a:gd name="connsiteX102" fmla="*/ 2576945 w 4780282"/>
              <a:gd name="connsiteY102" fmla="*/ 318655 h 2050473"/>
              <a:gd name="connsiteX103" fmla="*/ 2535381 w 4780282"/>
              <a:gd name="connsiteY103" fmla="*/ 277091 h 2050473"/>
              <a:gd name="connsiteX104" fmla="*/ 2493818 w 4780282"/>
              <a:gd name="connsiteY104" fmla="*/ 249382 h 2050473"/>
              <a:gd name="connsiteX105" fmla="*/ 2479963 w 4780282"/>
              <a:gd name="connsiteY105" fmla="*/ 207818 h 2050473"/>
              <a:gd name="connsiteX106" fmla="*/ 2382981 w 4780282"/>
              <a:gd name="connsiteY106" fmla="*/ 83127 h 2050473"/>
              <a:gd name="connsiteX107" fmla="*/ 2341418 w 4780282"/>
              <a:gd name="connsiteY107" fmla="*/ 69273 h 2050473"/>
              <a:gd name="connsiteX108" fmla="*/ 2299854 w 4780282"/>
              <a:gd name="connsiteY108" fmla="*/ 27709 h 2050473"/>
              <a:gd name="connsiteX109" fmla="*/ 2216727 w 4780282"/>
              <a:gd name="connsiteY109" fmla="*/ 0 h 2050473"/>
              <a:gd name="connsiteX110" fmla="*/ 2216727 w 4780282"/>
              <a:gd name="connsiteY110" fmla="*/ 193964 h 2050473"/>
              <a:gd name="connsiteX111" fmla="*/ 2272145 w 4780282"/>
              <a:gd name="connsiteY111" fmla="*/ 277091 h 2050473"/>
              <a:gd name="connsiteX112" fmla="*/ 2313709 w 4780282"/>
              <a:gd name="connsiteY112" fmla="*/ 304800 h 2050473"/>
              <a:gd name="connsiteX113" fmla="*/ 2369127 w 4780282"/>
              <a:gd name="connsiteY113" fmla="*/ 387927 h 2050473"/>
              <a:gd name="connsiteX114" fmla="*/ 2493818 w 4780282"/>
              <a:gd name="connsiteY114" fmla="*/ 457200 h 2050473"/>
              <a:gd name="connsiteX115" fmla="*/ 2535381 w 4780282"/>
              <a:gd name="connsiteY115" fmla="*/ 484909 h 2050473"/>
              <a:gd name="connsiteX116" fmla="*/ 2576945 w 4780282"/>
              <a:gd name="connsiteY116" fmla="*/ 498764 h 2050473"/>
              <a:gd name="connsiteX117" fmla="*/ 2618509 w 4780282"/>
              <a:gd name="connsiteY117" fmla="*/ 540327 h 2050473"/>
              <a:gd name="connsiteX118" fmla="*/ 2701636 w 4780282"/>
              <a:gd name="connsiteY118" fmla="*/ 595746 h 2050473"/>
              <a:gd name="connsiteX119" fmla="*/ 2729345 w 4780282"/>
              <a:gd name="connsiteY119" fmla="*/ 637309 h 2050473"/>
              <a:gd name="connsiteX120" fmla="*/ 2757054 w 4780282"/>
              <a:gd name="connsiteY120" fmla="*/ 720437 h 2050473"/>
              <a:gd name="connsiteX121" fmla="*/ 2646218 w 4780282"/>
              <a:gd name="connsiteY121" fmla="*/ 748146 h 2050473"/>
              <a:gd name="connsiteX122" fmla="*/ 2618509 w 4780282"/>
              <a:gd name="connsiteY122" fmla="*/ 789709 h 2050473"/>
              <a:gd name="connsiteX123" fmla="*/ 2590800 w 4780282"/>
              <a:gd name="connsiteY123" fmla="*/ 928255 h 2050473"/>
              <a:gd name="connsiteX124" fmla="*/ 2576945 w 4780282"/>
              <a:gd name="connsiteY124" fmla="*/ 969818 h 2050473"/>
              <a:gd name="connsiteX125" fmla="*/ 2549236 w 4780282"/>
              <a:gd name="connsiteY125" fmla="*/ 1011382 h 2050473"/>
              <a:gd name="connsiteX126" fmla="*/ 2507672 w 4780282"/>
              <a:gd name="connsiteY126" fmla="*/ 1025237 h 2050473"/>
              <a:gd name="connsiteX127" fmla="*/ 2452254 w 4780282"/>
              <a:gd name="connsiteY127" fmla="*/ 1011382 h 2050473"/>
              <a:gd name="connsiteX128" fmla="*/ 2479963 w 4780282"/>
              <a:gd name="connsiteY128" fmla="*/ 858982 h 2050473"/>
              <a:gd name="connsiteX129" fmla="*/ 2438400 w 4780282"/>
              <a:gd name="connsiteY129" fmla="*/ 817418 h 2050473"/>
              <a:gd name="connsiteX130" fmla="*/ 2410691 w 4780282"/>
              <a:gd name="connsiteY130" fmla="*/ 775855 h 2050473"/>
              <a:gd name="connsiteX131" fmla="*/ 2369127 w 4780282"/>
              <a:gd name="connsiteY131" fmla="*/ 748146 h 2050473"/>
              <a:gd name="connsiteX132" fmla="*/ 2341418 w 4780282"/>
              <a:gd name="connsiteY132" fmla="*/ 706582 h 2050473"/>
              <a:gd name="connsiteX133" fmla="*/ 2327563 w 4780282"/>
              <a:gd name="connsiteY133" fmla="*/ 665018 h 2050473"/>
              <a:gd name="connsiteX134" fmla="*/ 2244436 w 4780282"/>
              <a:gd name="connsiteY134" fmla="*/ 609600 h 2050473"/>
              <a:gd name="connsiteX135" fmla="*/ 2175163 w 4780282"/>
              <a:gd name="connsiteY135" fmla="*/ 554182 h 2050473"/>
              <a:gd name="connsiteX136" fmla="*/ 2105891 w 4780282"/>
              <a:gd name="connsiteY136" fmla="*/ 471055 h 2050473"/>
              <a:gd name="connsiteX137" fmla="*/ 2078181 w 4780282"/>
              <a:gd name="connsiteY137" fmla="*/ 443346 h 2050473"/>
              <a:gd name="connsiteX138" fmla="*/ 2022763 w 4780282"/>
              <a:gd name="connsiteY138" fmla="*/ 360218 h 2050473"/>
              <a:gd name="connsiteX139" fmla="*/ 1967345 w 4780282"/>
              <a:gd name="connsiteY139" fmla="*/ 277091 h 2050473"/>
              <a:gd name="connsiteX140" fmla="*/ 1939636 w 4780282"/>
              <a:gd name="connsiteY140" fmla="*/ 235527 h 2050473"/>
              <a:gd name="connsiteX141" fmla="*/ 1884218 w 4780282"/>
              <a:gd name="connsiteY141" fmla="*/ 152400 h 2050473"/>
              <a:gd name="connsiteX142" fmla="*/ 1842654 w 4780282"/>
              <a:gd name="connsiteY142" fmla="*/ 138546 h 2050473"/>
              <a:gd name="connsiteX143" fmla="*/ 1690254 w 4780282"/>
              <a:gd name="connsiteY143" fmla="*/ 152400 h 2050473"/>
              <a:gd name="connsiteX144" fmla="*/ 1648691 w 4780282"/>
              <a:gd name="connsiteY144" fmla="*/ 180109 h 2050473"/>
              <a:gd name="connsiteX145" fmla="*/ 1565563 w 4780282"/>
              <a:gd name="connsiteY145" fmla="*/ 207818 h 2050473"/>
              <a:gd name="connsiteX146" fmla="*/ 1371600 w 4780282"/>
              <a:gd name="connsiteY146" fmla="*/ 193964 h 2050473"/>
              <a:gd name="connsiteX147" fmla="*/ 1274618 w 4780282"/>
              <a:gd name="connsiteY147" fmla="*/ 152400 h 2050473"/>
              <a:gd name="connsiteX148" fmla="*/ 1233054 w 4780282"/>
              <a:gd name="connsiteY148" fmla="*/ 138546 h 2050473"/>
              <a:gd name="connsiteX149" fmla="*/ 1177636 w 4780282"/>
              <a:gd name="connsiteY149" fmla="*/ 263237 h 2050473"/>
              <a:gd name="connsiteX150" fmla="*/ 1094509 w 4780282"/>
              <a:gd name="connsiteY150" fmla="*/ 318655 h 2050473"/>
              <a:gd name="connsiteX151" fmla="*/ 1011381 w 4780282"/>
              <a:gd name="connsiteY151" fmla="*/ 346364 h 2050473"/>
              <a:gd name="connsiteX152" fmla="*/ 969818 w 4780282"/>
              <a:gd name="connsiteY152" fmla="*/ 360218 h 2050473"/>
              <a:gd name="connsiteX153" fmla="*/ 900545 w 4780282"/>
              <a:gd name="connsiteY153" fmla="*/ 415637 h 2050473"/>
              <a:gd name="connsiteX154" fmla="*/ 858981 w 4780282"/>
              <a:gd name="connsiteY154" fmla="*/ 443346 h 2050473"/>
              <a:gd name="connsiteX155" fmla="*/ 817418 w 4780282"/>
              <a:gd name="connsiteY155" fmla="*/ 484909 h 2050473"/>
              <a:gd name="connsiteX156" fmla="*/ 734291 w 4780282"/>
              <a:gd name="connsiteY156" fmla="*/ 526473 h 2050473"/>
              <a:gd name="connsiteX157" fmla="*/ 692727 w 4780282"/>
              <a:gd name="connsiteY157" fmla="*/ 651164 h 2050473"/>
              <a:gd name="connsiteX158" fmla="*/ 678872 w 4780282"/>
              <a:gd name="connsiteY158" fmla="*/ 692727 h 2050473"/>
              <a:gd name="connsiteX159" fmla="*/ 554181 w 4780282"/>
              <a:gd name="connsiteY159" fmla="*/ 734291 h 2050473"/>
              <a:gd name="connsiteX160" fmla="*/ 512618 w 4780282"/>
              <a:gd name="connsiteY160" fmla="*/ 748146 h 2050473"/>
              <a:gd name="connsiteX161" fmla="*/ 471054 w 4780282"/>
              <a:gd name="connsiteY161" fmla="*/ 762000 h 2050473"/>
              <a:gd name="connsiteX162" fmla="*/ 429491 w 4780282"/>
              <a:gd name="connsiteY162" fmla="*/ 789709 h 2050473"/>
              <a:gd name="connsiteX163" fmla="*/ 0 w 4780282"/>
              <a:gd name="connsiteY163" fmla="*/ 803564 h 20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780282" h="2050473">
                <a:moveTo>
                  <a:pt x="277091" y="775855"/>
                </a:moveTo>
                <a:cubicBezTo>
                  <a:pt x="191913" y="765207"/>
                  <a:pt x="113911" y="747121"/>
                  <a:pt x="27709" y="775855"/>
                </a:cubicBezTo>
                <a:cubicBezTo>
                  <a:pt x="11913" y="781120"/>
                  <a:pt x="9236" y="803564"/>
                  <a:pt x="0" y="817418"/>
                </a:cubicBezTo>
                <a:cubicBezTo>
                  <a:pt x="4618" y="831273"/>
                  <a:pt x="3527" y="848655"/>
                  <a:pt x="13854" y="858982"/>
                </a:cubicBezTo>
                <a:cubicBezTo>
                  <a:pt x="37402" y="882530"/>
                  <a:pt x="96981" y="914400"/>
                  <a:pt x="96981" y="914400"/>
                </a:cubicBezTo>
                <a:cubicBezTo>
                  <a:pt x="106218" y="928255"/>
                  <a:pt x="111688" y="945562"/>
                  <a:pt x="124691" y="955964"/>
                </a:cubicBezTo>
                <a:cubicBezTo>
                  <a:pt x="139185" y="967559"/>
                  <a:pt x="231605" y="982603"/>
                  <a:pt x="235527" y="983673"/>
                </a:cubicBezTo>
                <a:cubicBezTo>
                  <a:pt x="410884" y="1031498"/>
                  <a:pt x="213006" y="1001777"/>
                  <a:pt x="471054" y="1025237"/>
                </a:cubicBezTo>
                <a:cubicBezTo>
                  <a:pt x="535709" y="1020619"/>
                  <a:pt x="600595" y="1018540"/>
                  <a:pt x="665018" y="1011382"/>
                </a:cubicBezTo>
                <a:cubicBezTo>
                  <a:pt x="683943" y="1009279"/>
                  <a:pt x="701848" y="1001658"/>
                  <a:pt x="720436" y="997527"/>
                </a:cubicBezTo>
                <a:cubicBezTo>
                  <a:pt x="743424" y="992419"/>
                  <a:pt x="766618" y="988291"/>
                  <a:pt x="789709" y="983673"/>
                </a:cubicBezTo>
                <a:cubicBezTo>
                  <a:pt x="882073" y="988291"/>
                  <a:pt x="974640" y="989847"/>
                  <a:pt x="1066800" y="997527"/>
                </a:cubicBezTo>
                <a:cubicBezTo>
                  <a:pt x="1085775" y="999108"/>
                  <a:pt x="1103547" y="1007648"/>
                  <a:pt x="1122218" y="1011382"/>
                </a:cubicBezTo>
                <a:cubicBezTo>
                  <a:pt x="1161806" y="1019300"/>
                  <a:pt x="1233769" y="1027950"/>
                  <a:pt x="1274618" y="1039091"/>
                </a:cubicBezTo>
                <a:cubicBezTo>
                  <a:pt x="1302797" y="1046776"/>
                  <a:pt x="1328570" y="1065411"/>
                  <a:pt x="1357745" y="1066800"/>
                </a:cubicBezTo>
                <a:lnTo>
                  <a:pt x="1648691" y="1080655"/>
                </a:lnTo>
                <a:cubicBezTo>
                  <a:pt x="1664743" y="1082260"/>
                  <a:pt x="1798510" y="1073753"/>
                  <a:pt x="1828800" y="1122218"/>
                </a:cubicBezTo>
                <a:cubicBezTo>
                  <a:pt x="1844280" y="1146986"/>
                  <a:pt x="1856509" y="1205346"/>
                  <a:pt x="1856509" y="1205346"/>
                </a:cubicBezTo>
                <a:cubicBezTo>
                  <a:pt x="1851891" y="1251528"/>
                  <a:pt x="1849711" y="1298019"/>
                  <a:pt x="1842654" y="1343891"/>
                </a:cubicBezTo>
                <a:cubicBezTo>
                  <a:pt x="1840433" y="1358325"/>
                  <a:pt x="1837923" y="1374051"/>
                  <a:pt x="1828800" y="1385455"/>
                </a:cubicBezTo>
                <a:cubicBezTo>
                  <a:pt x="1818398" y="1398457"/>
                  <a:pt x="1801091" y="1403928"/>
                  <a:pt x="1787236" y="1413164"/>
                </a:cubicBezTo>
                <a:cubicBezTo>
                  <a:pt x="1782618" y="1427018"/>
                  <a:pt x="1773381" y="1440123"/>
                  <a:pt x="1773381" y="1454727"/>
                </a:cubicBezTo>
                <a:cubicBezTo>
                  <a:pt x="1773381" y="1478275"/>
                  <a:pt x="1772779" y="1505412"/>
                  <a:pt x="1787236" y="1524000"/>
                </a:cubicBezTo>
                <a:cubicBezTo>
                  <a:pt x="1831387" y="1580766"/>
                  <a:pt x="1879122" y="1581170"/>
                  <a:pt x="1939636" y="1593273"/>
                </a:cubicBezTo>
                <a:cubicBezTo>
                  <a:pt x="1953491" y="1607128"/>
                  <a:pt x="1968657" y="1619785"/>
                  <a:pt x="1981200" y="1634837"/>
                </a:cubicBezTo>
                <a:cubicBezTo>
                  <a:pt x="1991860" y="1647629"/>
                  <a:pt x="1995907" y="1665998"/>
                  <a:pt x="2008909" y="1676400"/>
                </a:cubicBezTo>
                <a:cubicBezTo>
                  <a:pt x="2020313" y="1685523"/>
                  <a:pt x="2036216" y="1687087"/>
                  <a:pt x="2050472" y="1690255"/>
                </a:cubicBezTo>
                <a:cubicBezTo>
                  <a:pt x="2077895" y="1696349"/>
                  <a:pt x="2106054" y="1698600"/>
                  <a:pt x="2133600" y="1704109"/>
                </a:cubicBezTo>
                <a:cubicBezTo>
                  <a:pt x="2152271" y="1707843"/>
                  <a:pt x="2170545" y="1713346"/>
                  <a:pt x="2189018" y="1717964"/>
                </a:cubicBezTo>
                <a:cubicBezTo>
                  <a:pt x="2202872" y="1727200"/>
                  <a:pt x="2215688" y="1738227"/>
                  <a:pt x="2230581" y="1745673"/>
                </a:cubicBezTo>
                <a:cubicBezTo>
                  <a:pt x="2243643" y="1752204"/>
                  <a:pt x="2259622" y="1752013"/>
                  <a:pt x="2272145" y="1759527"/>
                </a:cubicBezTo>
                <a:cubicBezTo>
                  <a:pt x="2283346" y="1766248"/>
                  <a:pt x="2289654" y="1779077"/>
                  <a:pt x="2299854" y="1787237"/>
                </a:cubicBezTo>
                <a:cubicBezTo>
                  <a:pt x="2312856" y="1797639"/>
                  <a:pt x="2327563" y="1805710"/>
                  <a:pt x="2341418" y="1814946"/>
                </a:cubicBezTo>
                <a:cubicBezTo>
                  <a:pt x="2359891" y="1842655"/>
                  <a:pt x="2365243" y="1887542"/>
                  <a:pt x="2396836" y="1898073"/>
                </a:cubicBezTo>
                <a:lnTo>
                  <a:pt x="2563091" y="1953491"/>
                </a:lnTo>
                <a:cubicBezTo>
                  <a:pt x="2576945" y="1958109"/>
                  <a:pt x="2592503" y="1959245"/>
                  <a:pt x="2604654" y="1967346"/>
                </a:cubicBezTo>
                <a:cubicBezTo>
                  <a:pt x="2618509" y="1976582"/>
                  <a:pt x="2631002" y="1988292"/>
                  <a:pt x="2646218" y="1995055"/>
                </a:cubicBezTo>
                <a:cubicBezTo>
                  <a:pt x="2672908" y="2006917"/>
                  <a:pt x="2701636" y="2013528"/>
                  <a:pt x="2729345" y="2022764"/>
                </a:cubicBezTo>
                <a:cubicBezTo>
                  <a:pt x="2788966" y="2042637"/>
                  <a:pt x="2756751" y="2033078"/>
                  <a:pt x="2826327" y="2050473"/>
                </a:cubicBezTo>
                <a:cubicBezTo>
                  <a:pt x="2854036" y="2045855"/>
                  <a:pt x="2884328" y="2049181"/>
                  <a:pt x="2909454" y="2036618"/>
                </a:cubicBezTo>
                <a:cubicBezTo>
                  <a:pt x="2930940" y="2025875"/>
                  <a:pt x="2944461" y="1973162"/>
                  <a:pt x="2951018" y="1953491"/>
                </a:cubicBezTo>
                <a:cubicBezTo>
                  <a:pt x="2955636" y="1907309"/>
                  <a:pt x="2941486" y="1855036"/>
                  <a:pt x="2964872" y="1814946"/>
                </a:cubicBezTo>
                <a:cubicBezTo>
                  <a:pt x="2979589" y="1789717"/>
                  <a:pt x="3048000" y="1787237"/>
                  <a:pt x="3048000" y="1787237"/>
                </a:cubicBezTo>
                <a:cubicBezTo>
                  <a:pt x="3149600" y="1791855"/>
                  <a:pt x="3251395" y="1793291"/>
                  <a:pt x="3352800" y="1801091"/>
                </a:cubicBezTo>
                <a:cubicBezTo>
                  <a:pt x="3380017" y="1803185"/>
                  <a:pt x="3476877" y="1837832"/>
                  <a:pt x="3491345" y="1842655"/>
                </a:cubicBezTo>
                <a:lnTo>
                  <a:pt x="3532909" y="1856509"/>
                </a:lnTo>
                <a:lnTo>
                  <a:pt x="4211781" y="1842655"/>
                </a:lnTo>
                <a:cubicBezTo>
                  <a:pt x="4235313" y="1841783"/>
                  <a:pt x="4258335" y="1834996"/>
                  <a:pt x="4281054" y="1828800"/>
                </a:cubicBezTo>
                <a:cubicBezTo>
                  <a:pt x="4309233" y="1821115"/>
                  <a:pt x="4336472" y="1810327"/>
                  <a:pt x="4364181" y="1801091"/>
                </a:cubicBezTo>
                <a:lnTo>
                  <a:pt x="4405745" y="1787237"/>
                </a:lnTo>
                <a:cubicBezTo>
                  <a:pt x="4419600" y="1782619"/>
                  <a:pt x="4432904" y="1775783"/>
                  <a:pt x="4447309" y="1773382"/>
                </a:cubicBezTo>
                <a:cubicBezTo>
                  <a:pt x="4544841" y="1757126"/>
                  <a:pt x="4503786" y="1768410"/>
                  <a:pt x="4572000" y="1745673"/>
                </a:cubicBezTo>
                <a:cubicBezTo>
                  <a:pt x="4581236" y="1731818"/>
                  <a:pt x="4586707" y="1714511"/>
                  <a:pt x="4599709" y="1704109"/>
                </a:cubicBezTo>
                <a:cubicBezTo>
                  <a:pt x="4611113" y="1694986"/>
                  <a:pt x="4630946" y="1700581"/>
                  <a:pt x="4641272" y="1690255"/>
                </a:cubicBezTo>
                <a:cubicBezTo>
                  <a:pt x="4651599" y="1679928"/>
                  <a:pt x="4646004" y="1660095"/>
                  <a:pt x="4655127" y="1648691"/>
                </a:cubicBezTo>
                <a:cubicBezTo>
                  <a:pt x="4665529" y="1635689"/>
                  <a:pt x="4682836" y="1630218"/>
                  <a:pt x="4696691" y="1620982"/>
                </a:cubicBezTo>
                <a:cubicBezTo>
                  <a:pt x="4727627" y="1528170"/>
                  <a:pt x="4697885" y="1627077"/>
                  <a:pt x="4724400" y="1454727"/>
                </a:cubicBezTo>
                <a:cubicBezTo>
                  <a:pt x="4731621" y="1407792"/>
                  <a:pt x="4740036" y="1400001"/>
                  <a:pt x="4752109" y="1357746"/>
                </a:cubicBezTo>
                <a:cubicBezTo>
                  <a:pt x="4757340" y="1339437"/>
                  <a:pt x="4761345" y="1320800"/>
                  <a:pt x="4765963" y="1302327"/>
                </a:cubicBezTo>
                <a:cubicBezTo>
                  <a:pt x="4755140" y="1204914"/>
                  <a:pt x="4780282" y="1194633"/>
                  <a:pt x="4724400" y="1149927"/>
                </a:cubicBezTo>
                <a:cubicBezTo>
                  <a:pt x="4711398" y="1139525"/>
                  <a:pt x="4696691" y="1131454"/>
                  <a:pt x="4682836" y="1122218"/>
                </a:cubicBezTo>
                <a:cubicBezTo>
                  <a:pt x="4668981" y="1126836"/>
                  <a:pt x="4654334" y="1129542"/>
                  <a:pt x="4641272" y="1136073"/>
                </a:cubicBezTo>
                <a:cubicBezTo>
                  <a:pt x="4626379" y="1143520"/>
                  <a:pt x="4614925" y="1157019"/>
                  <a:pt x="4599709" y="1163782"/>
                </a:cubicBezTo>
                <a:cubicBezTo>
                  <a:pt x="4573018" y="1175645"/>
                  <a:pt x="4516581" y="1191491"/>
                  <a:pt x="4516581" y="1191491"/>
                </a:cubicBezTo>
                <a:cubicBezTo>
                  <a:pt x="4502727" y="1200727"/>
                  <a:pt x="4489911" y="1211753"/>
                  <a:pt x="4475018" y="1219200"/>
                </a:cubicBezTo>
                <a:cubicBezTo>
                  <a:pt x="4410434" y="1251493"/>
                  <a:pt x="4359380" y="1226321"/>
                  <a:pt x="4281054" y="1219200"/>
                </a:cubicBezTo>
                <a:cubicBezTo>
                  <a:pt x="4274053" y="1214532"/>
                  <a:pt x="4214317" y="1169442"/>
                  <a:pt x="4197927" y="1177637"/>
                </a:cubicBezTo>
                <a:cubicBezTo>
                  <a:pt x="4184865" y="1184168"/>
                  <a:pt x="4195956" y="1210712"/>
                  <a:pt x="4184072" y="1219200"/>
                </a:cubicBezTo>
                <a:cubicBezTo>
                  <a:pt x="4160304" y="1236177"/>
                  <a:pt x="4100945" y="1246909"/>
                  <a:pt x="4100945" y="1246909"/>
                </a:cubicBezTo>
                <a:cubicBezTo>
                  <a:pt x="4045527" y="1242291"/>
                  <a:pt x="3989813" y="1240405"/>
                  <a:pt x="3934691" y="1233055"/>
                </a:cubicBezTo>
                <a:cubicBezTo>
                  <a:pt x="3920215" y="1231125"/>
                  <a:pt x="3904531" y="1228323"/>
                  <a:pt x="3893127" y="1219200"/>
                </a:cubicBezTo>
                <a:cubicBezTo>
                  <a:pt x="3880125" y="1208798"/>
                  <a:pt x="3877949" y="1188602"/>
                  <a:pt x="3865418" y="1177637"/>
                </a:cubicBezTo>
                <a:cubicBezTo>
                  <a:pt x="3840356" y="1155707"/>
                  <a:pt x="3805840" y="1145766"/>
                  <a:pt x="3782291" y="1122218"/>
                </a:cubicBezTo>
                <a:cubicBezTo>
                  <a:pt x="3773054" y="1112982"/>
                  <a:pt x="3762418" y="1104959"/>
                  <a:pt x="3754581" y="1094509"/>
                </a:cubicBezTo>
                <a:cubicBezTo>
                  <a:pt x="3734600" y="1067867"/>
                  <a:pt x="3699163" y="1011382"/>
                  <a:pt x="3699163" y="1011382"/>
                </a:cubicBezTo>
                <a:cubicBezTo>
                  <a:pt x="3648640" y="859807"/>
                  <a:pt x="3729215" y="1089389"/>
                  <a:pt x="3657600" y="928255"/>
                </a:cubicBezTo>
                <a:cubicBezTo>
                  <a:pt x="3645737" y="901564"/>
                  <a:pt x="3650545" y="865780"/>
                  <a:pt x="3629891" y="845127"/>
                </a:cubicBezTo>
                <a:cubicBezTo>
                  <a:pt x="3620654" y="835891"/>
                  <a:pt x="3610341" y="827618"/>
                  <a:pt x="3602181" y="817418"/>
                </a:cubicBezTo>
                <a:cubicBezTo>
                  <a:pt x="3591779" y="804416"/>
                  <a:pt x="3586246" y="787629"/>
                  <a:pt x="3574472" y="775855"/>
                </a:cubicBezTo>
                <a:cubicBezTo>
                  <a:pt x="3547615" y="748998"/>
                  <a:pt x="3525150" y="745560"/>
                  <a:pt x="3491345" y="734291"/>
                </a:cubicBezTo>
                <a:cubicBezTo>
                  <a:pt x="3449781" y="738909"/>
                  <a:pt x="3407904" y="741271"/>
                  <a:pt x="3366654" y="748146"/>
                </a:cubicBezTo>
                <a:cubicBezTo>
                  <a:pt x="3352249" y="750547"/>
                  <a:pt x="3329103" y="747958"/>
                  <a:pt x="3325091" y="762000"/>
                </a:cubicBezTo>
                <a:cubicBezTo>
                  <a:pt x="3315877" y="794248"/>
                  <a:pt x="3330807" y="854913"/>
                  <a:pt x="3366654" y="872837"/>
                </a:cubicBezTo>
                <a:cubicBezTo>
                  <a:pt x="3392778" y="885899"/>
                  <a:pt x="3449781" y="900546"/>
                  <a:pt x="3449781" y="900546"/>
                </a:cubicBezTo>
                <a:cubicBezTo>
                  <a:pt x="3479278" y="930042"/>
                  <a:pt x="3491345" y="932604"/>
                  <a:pt x="3491345" y="983673"/>
                </a:cubicBezTo>
                <a:cubicBezTo>
                  <a:pt x="3491345" y="998277"/>
                  <a:pt x="3489375" y="1016749"/>
                  <a:pt x="3477491" y="1025237"/>
                </a:cubicBezTo>
                <a:cubicBezTo>
                  <a:pt x="3453723" y="1042214"/>
                  <a:pt x="3422072" y="1043710"/>
                  <a:pt x="3394363" y="1052946"/>
                </a:cubicBezTo>
                <a:lnTo>
                  <a:pt x="3352800" y="1066800"/>
                </a:lnTo>
                <a:cubicBezTo>
                  <a:pt x="3346737" y="1109240"/>
                  <a:pt x="3351885" y="1172827"/>
                  <a:pt x="3311236" y="1205346"/>
                </a:cubicBezTo>
                <a:cubicBezTo>
                  <a:pt x="3299832" y="1214469"/>
                  <a:pt x="3283527" y="1214582"/>
                  <a:pt x="3269672" y="1219200"/>
                </a:cubicBezTo>
                <a:cubicBezTo>
                  <a:pt x="3205231" y="1262161"/>
                  <a:pt x="3166576" y="1300376"/>
                  <a:pt x="3061854" y="1233055"/>
                </a:cubicBezTo>
                <a:cubicBezTo>
                  <a:pt x="3029820" y="1212462"/>
                  <a:pt x="3046188" y="1158346"/>
                  <a:pt x="3034145" y="1122218"/>
                </a:cubicBezTo>
                <a:cubicBezTo>
                  <a:pt x="3024909" y="1094509"/>
                  <a:pt x="3022638" y="1063393"/>
                  <a:pt x="3006436" y="1039091"/>
                </a:cubicBezTo>
                <a:cubicBezTo>
                  <a:pt x="2987963" y="1011382"/>
                  <a:pt x="2961549" y="987557"/>
                  <a:pt x="2951018" y="955964"/>
                </a:cubicBezTo>
                <a:cubicBezTo>
                  <a:pt x="2919178" y="860445"/>
                  <a:pt x="2943962" y="893490"/>
                  <a:pt x="2895600" y="845127"/>
                </a:cubicBezTo>
                <a:cubicBezTo>
                  <a:pt x="2886364" y="817418"/>
                  <a:pt x="2873619" y="790641"/>
                  <a:pt x="2867891" y="762000"/>
                </a:cubicBezTo>
                <a:cubicBezTo>
                  <a:pt x="2863273" y="738909"/>
                  <a:pt x="2860232" y="715446"/>
                  <a:pt x="2854036" y="692727"/>
                </a:cubicBezTo>
                <a:cubicBezTo>
                  <a:pt x="2846351" y="664548"/>
                  <a:pt x="2826327" y="609600"/>
                  <a:pt x="2826327" y="609600"/>
                </a:cubicBezTo>
                <a:cubicBezTo>
                  <a:pt x="2821709" y="554182"/>
                  <a:pt x="2827749" y="496816"/>
                  <a:pt x="2812472" y="443346"/>
                </a:cubicBezTo>
                <a:cubicBezTo>
                  <a:pt x="2807898" y="427336"/>
                  <a:pt x="2783911" y="426039"/>
                  <a:pt x="2770909" y="415637"/>
                </a:cubicBezTo>
                <a:cubicBezTo>
                  <a:pt x="2701820" y="360364"/>
                  <a:pt x="2801939" y="407506"/>
                  <a:pt x="2660072" y="360218"/>
                </a:cubicBezTo>
                <a:lnTo>
                  <a:pt x="2660072" y="360218"/>
                </a:lnTo>
                <a:cubicBezTo>
                  <a:pt x="2606358" y="324408"/>
                  <a:pt x="2634306" y="337774"/>
                  <a:pt x="2576945" y="318655"/>
                </a:cubicBezTo>
                <a:cubicBezTo>
                  <a:pt x="2563090" y="304800"/>
                  <a:pt x="2550433" y="289634"/>
                  <a:pt x="2535381" y="277091"/>
                </a:cubicBezTo>
                <a:cubicBezTo>
                  <a:pt x="2522589" y="266431"/>
                  <a:pt x="2504220" y="262384"/>
                  <a:pt x="2493818" y="249382"/>
                </a:cubicBezTo>
                <a:cubicBezTo>
                  <a:pt x="2484695" y="237978"/>
                  <a:pt x="2487055" y="220584"/>
                  <a:pt x="2479963" y="207818"/>
                </a:cubicBezTo>
                <a:cubicBezTo>
                  <a:pt x="2463772" y="178675"/>
                  <a:pt x="2418619" y="106886"/>
                  <a:pt x="2382981" y="83127"/>
                </a:cubicBezTo>
                <a:cubicBezTo>
                  <a:pt x="2370830" y="75026"/>
                  <a:pt x="2355272" y="73891"/>
                  <a:pt x="2341418" y="69273"/>
                </a:cubicBezTo>
                <a:cubicBezTo>
                  <a:pt x="2327563" y="55418"/>
                  <a:pt x="2316982" y="37224"/>
                  <a:pt x="2299854" y="27709"/>
                </a:cubicBezTo>
                <a:cubicBezTo>
                  <a:pt x="2274322" y="13524"/>
                  <a:pt x="2216727" y="0"/>
                  <a:pt x="2216727" y="0"/>
                </a:cubicBezTo>
                <a:cubicBezTo>
                  <a:pt x="2191901" y="74477"/>
                  <a:pt x="2183527" y="81086"/>
                  <a:pt x="2216727" y="193964"/>
                </a:cubicBezTo>
                <a:cubicBezTo>
                  <a:pt x="2226124" y="225913"/>
                  <a:pt x="2244436" y="258618"/>
                  <a:pt x="2272145" y="277091"/>
                </a:cubicBezTo>
                <a:lnTo>
                  <a:pt x="2313709" y="304800"/>
                </a:lnTo>
                <a:cubicBezTo>
                  <a:pt x="2332182" y="332509"/>
                  <a:pt x="2337534" y="377396"/>
                  <a:pt x="2369127" y="387927"/>
                </a:cubicBezTo>
                <a:cubicBezTo>
                  <a:pt x="2442284" y="412313"/>
                  <a:pt x="2398540" y="393681"/>
                  <a:pt x="2493818" y="457200"/>
                </a:cubicBezTo>
                <a:cubicBezTo>
                  <a:pt x="2507672" y="466436"/>
                  <a:pt x="2519585" y="479643"/>
                  <a:pt x="2535381" y="484909"/>
                </a:cubicBezTo>
                <a:lnTo>
                  <a:pt x="2576945" y="498764"/>
                </a:lnTo>
                <a:cubicBezTo>
                  <a:pt x="2590800" y="512618"/>
                  <a:pt x="2603043" y="528298"/>
                  <a:pt x="2618509" y="540327"/>
                </a:cubicBezTo>
                <a:cubicBezTo>
                  <a:pt x="2644796" y="560773"/>
                  <a:pt x="2701636" y="595746"/>
                  <a:pt x="2701636" y="595746"/>
                </a:cubicBezTo>
                <a:cubicBezTo>
                  <a:pt x="2710872" y="609600"/>
                  <a:pt x="2722582" y="622093"/>
                  <a:pt x="2729345" y="637309"/>
                </a:cubicBezTo>
                <a:cubicBezTo>
                  <a:pt x="2741208" y="664000"/>
                  <a:pt x="2757054" y="720437"/>
                  <a:pt x="2757054" y="720437"/>
                </a:cubicBezTo>
                <a:cubicBezTo>
                  <a:pt x="2753600" y="721128"/>
                  <a:pt x="2660421" y="736784"/>
                  <a:pt x="2646218" y="748146"/>
                </a:cubicBezTo>
                <a:cubicBezTo>
                  <a:pt x="2633216" y="758548"/>
                  <a:pt x="2627745" y="775855"/>
                  <a:pt x="2618509" y="789709"/>
                </a:cubicBezTo>
                <a:cubicBezTo>
                  <a:pt x="2607624" y="855018"/>
                  <a:pt x="2607332" y="870393"/>
                  <a:pt x="2590800" y="928255"/>
                </a:cubicBezTo>
                <a:cubicBezTo>
                  <a:pt x="2586788" y="942297"/>
                  <a:pt x="2583476" y="956756"/>
                  <a:pt x="2576945" y="969818"/>
                </a:cubicBezTo>
                <a:cubicBezTo>
                  <a:pt x="2569498" y="984711"/>
                  <a:pt x="2562238" y="1000980"/>
                  <a:pt x="2549236" y="1011382"/>
                </a:cubicBezTo>
                <a:cubicBezTo>
                  <a:pt x="2537832" y="1020505"/>
                  <a:pt x="2521527" y="1020619"/>
                  <a:pt x="2507672" y="1025237"/>
                </a:cubicBezTo>
                <a:cubicBezTo>
                  <a:pt x="2489199" y="1020619"/>
                  <a:pt x="2458275" y="1029446"/>
                  <a:pt x="2452254" y="1011382"/>
                </a:cubicBezTo>
                <a:cubicBezTo>
                  <a:pt x="2439200" y="972220"/>
                  <a:pt x="2465601" y="902071"/>
                  <a:pt x="2479963" y="858982"/>
                </a:cubicBezTo>
                <a:cubicBezTo>
                  <a:pt x="2466109" y="845127"/>
                  <a:pt x="2450943" y="832470"/>
                  <a:pt x="2438400" y="817418"/>
                </a:cubicBezTo>
                <a:cubicBezTo>
                  <a:pt x="2427740" y="804626"/>
                  <a:pt x="2422465" y="787629"/>
                  <a:pt x="2410691" y="775855"/>
                </a:cubicBezTo>
                <a:cubicBezTo>
                  <a:pt x="2398917" y="764081"/>
                  <a:pt x="2382982" y="757382"/>
                  <a:pt x="2369127" y="748146"/>
                </a:cubicBezTo>
                <a:cubicBezTo>
                  <a:pt x="2359891" y="734291"/>
                  <a:pt x="2348865" y="721475"/>
                  <a:pt x="2341418" y="706582"/>
                </a:cubicBezTo>
                <a:cubicBezTo>
                  <a:pt x="2334887" y="693520"/>
                  <a:pt x="2337890" y="675345"/>
                  <a:pt x="2327563" y="665018"/>
                </a:cubicBezTo>
                <a:cubicBezTo>
                  <a:pt x="2304015" y="641470"/>
                  <a:pt x="2244436" y="609600"/>
                  <a:pt x="2244436" y="609600"/>
                </a:cubicBezTo>
                <a:cubicBezTo>
                  <a:pt x="2182465" y="516645"/>
                  <a:pt x="2255469" y="607720"/>
                  <a:pt x="2175163" y="554182"/>
                </a:cubicBezTo>
                <a:cubicBezTo>
                  <a:pt x="2132851" y="525973"/>
                  <a:pt x="2135100" y="507565"/>
                  <a:pt x="2105891" y="471055"/>
                </a:cubicBezTo>
                <a:cubicBezTo>
                  <a:pt x="2097731" y="460855"/>
                  <a:pt x="2086018" y="453796"/>
                  <a:pt x="2078181" y="443346"/>
                </a:cubicBezTo>
                <a:cubicBezTo>
                  <a:pt x="2058200" y="416704"/>
                  <a:pt x="2041236" y="387927"/>
                  <a:pt x="2022763" y="360218"/>
                </a:cubicBezTo>
                <a:lnTo>
                  <a:pt x="1967345" y="277091"/>
                </a:lnTo>
                <a:cubicBezTo>
                  <a:pt x="1958109" y="263236"/>
                  <a:pt x="1944902" y="251324"/>
                  <a:pt x="1939636" y="235527"/>
                </a:cubicBezTo>
                <a:cubicBezTo>
                  <a:pt x="1925111" y="191953"/>
                  <a:pt x="1928694" y="182050"/>
                  <a:pt x="1884218" y="152400"/>
                </a:cubicBezTo>
                <a:cubicBezTo>
                  <a:pt x="1872067" y="144299"/>
                  <a:pt x="1856509" y="143164"/>
                  <a:pt x="1842654" y="138546"/>
                </a:cubicBezTo>
                <a:cubicBezTo>
                  <a:pt x="1791854" y="143164"/>
                  <a:pt x="1740131" y="141712"/>
                  <a:pt x="1690254" y="152400"/>
                </a:cubicBezTo>
                <a:cubicBezTo>
                  <a:pt x="1673973" y="155889"/>
                  <a:pt x="1663907" y="173346"/>
                  <a:pt x="1648691" y="180109"/>
                </a:cubicBezTo>
                <a:cubicBezTo>
                  <a:pt x="1622000" y="191972"/>
                  <a:pt x="1565563" y="207818"/>
                  <a:pt x="1565563" y="207818"/>
                </a:cubicBezTo>
                <a:cubicBezTo>
                  <a:pt x="1500909" y="203200"/>
                  <a:pt x="1435975" y="201538"/>
                  <a:pt x="1371600" y="193964"/>
                </a:cubicBezTo>
                <a:cubicBezTo>
                  <a:pt x="1341744" y="190452"/>
                  <a:pt x="1298832" y="162777"/>
                  <a:pt x="1274618" y="152400"/>
                </a:cubicBezTo>
                <a:cubicBezTo>
                  <a:pt x="1261195" y="146647"/>
                  <a:pt x="1246909" y="143164"/>
                  <a:pt x="1233054" y="138546"/>
                </a:cubicBezTo>
                <a:cubicBezTo>
                  <a:pt x="1222734" y="169506"/>
                  <a:pt x="1208631" y="236116"/>
                  <a:pt x="1177636" y="263237"/>
                </a:cubicBezTo>
                <a:cubicBezTo>
                  <a:pt x="1152574" y="285167"/>
                  <a:pt x="1126102" y="308124"/>
                  <a:pt x="1094509" y="318655"/>
                </a:cubicBezTo>
                <a:lnTo>
                  <a:pt x="1011381" y="346364"/>
                </a:lnTo>
                <a:lnTo>
                  <a:pt x="969818" y="360218"/>
                </a:lnTo>
                <a:cubicBezTo>
                  <a:pt x="841889" y="445503"/>
                  <a:pt x="999253" y="336670"/>
                  <a:pt x="900545" y="415637"/>
                </a:cubicBezTo>
                <a:cubicBezTo>
                  <a:pt x="887543" y="426039"/>
                  <a:pt x="871773" y="432686"/>
                  <a:pt x="858981" y="443346"/>
                </a:cubicBezTo>
                <a:cubicBezTo>
                  <a:pt x="843929" y="455889"/>
                  <a:pt x="832470" y="472366"/>
                  <a:pt x="817418" y="484909"/>
                </a:cubicBezTo>
                <a:cubicBezTo>
                  <a:pt x="781609" y="514750"/>
                  <a:pt x="775946" y="512587"/>
                  <a:pt x="734291" y="526473"/>
                </a:cubicBezTo>
                <a:cubicBezTo>
                  <a:pt x="680349" y="580413"/>
                  <a:pt x="716280" y="533399"/>
                  <a:pt x="692727" y="651164"/>
                </a:cubicBezTo>
                <a:cubicBezTo>
                  <a:pt x="689863" y="665484"/>
                  <a:pt x="690756" y="684239"/>
                  <a:pt x="678872" y="692727"/>
                </a:cubicBezTo>
                <a:cubicBezTo>
                  <a:pt x="678863" y="692733"/>
                  <a:pt x="574968" y="727362"/>
                  <a:pt x="554181" y="734291"/>
                </a:cubicBezTo>
                <a:lnTo>
                  <a:pt x="512618" y="748146"/>
                </a:lnTo>
                <a:lnTo>
                  <a:pt x="471054" y="762000"/>
                </a:lnTo>
                <a:cubicBezTo>
                  <a:pt x="457200" y="771236"/>
                  <a:pt x="446064" y="788105"/>
                  <a:pt x="429491" y="789709"/>
                </a:cubicBezTo>
                <a:cubicBezTo>
                  <a:pt x="281214" y="804058"/>
                  <a:pt x="143812" y="803564"/>
                  <a:pt x="0" y="80356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7215174" y="0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μεσόγειος είναι η θάλασσα με τη κόκκινη γραμμή γύρω - γύρω</a:t>
            </a:r>
            <a:endParaRPr lang="en-US" sz="1600" dirty="0" smtClean="0"/>
          </a:p>
        </p:txBody>
      </p:sp>
      <p:sp>
        <p:nvSpPr>
          <p:cNvPr id="12" name="11 - TextBox"/>
          <p:cNvSpPr txBox="1"/>
          <p:nvPr/>
        </p:nvSpPr>
        <p:spPr>
          <a:xfrm rot="1168238">
            <a:off x="2713816" y="5853554"/>
            <a:ext cx="218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Μεσόγειος θάλασσα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685</Words>
  <PresentationFormat>Προβολή στην οθόνη (4:3)</PresentationFormat>
  <Paragraphs>136</Paragraphs>
  <Slides>39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Μαθήματα  12  - 13 Οι θάλασσες της Ευρώπης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Διώρυγα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Panorea</cp:lastModifiedBy>
  <cp:revision>285</cp:revision>
  <dcterms:created xsi:type="dcterms:W3CDTF">2020-11-06T14:34:50Z</dcterms:created>
  <dcterms:modified xsi:type="dcterms:W3CDTF">2022-12-11T13:26:29Z</dcterms:modified>
</cp:coreProperties>
</file>