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55" r:id="rId4"/>
    <p:sldId id="320" r:id="rId5"/>
    <p:sldId id="367" r:id="rId6"/>
    <p:sldId id="374" r:id="rId7"/>
    <p:sldId id="354" r:id="rId8"/>
    <p:sldId id="356" r:id="rId9"/>
    <p:sldId id="357" r:id="rId10"/>
    <p:sldId id="373" r:id="rId11"/>
    <p:sldId id="352" r:id="rId12"/>
    <p:sldId id="349" r:id="rId13"/>
    <p:sldId id="350" r:id="rId14"/>
    <p:sldId id="351" r:id="rId15"/>
    <p:sldId id="359" r:id="rId16"/>
    <p:sldId id="358" r:id="rId17"/>
    <p:sldId id="360" r:id="rId18"/>
    <p:sldId id="362" r:id="rId19"/>
    <p:sldId id="361" r:id="rId20"/>
    <p:sldId id="363" r:id="rId21"/>
    <p:sldId id="364" r:id="rId22"/>
    <p:sldId id="365" r:id="rId23"/>
    <p:sldId id="366" r:id="rId24"/>
    <p:sldId id="368" r:id="rId25"/>
    <p:sldId id="369" r:id="rId26"/>
    <p:sldId id="372" r:id="rId27"/>
    <p:sldId id="371" r:id="rId28"/>
    <p:sldId id="370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F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r>
              <a:rPr lang="el-GR" dirty="0" smtClean="0"/>
              <a:t>Μαθήματα  14  - 15</a:t>
            </a:r>
            <a:br>
              <a:rPr lang="el-GR" dirty="0" smtClean="0"/>
            </a:br>
            <a:r>
              <a:rPr lang="el-GR" dirty="0" smtClean="0"/>
              <a:t>Μεσόγειος θάλασσα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328612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Β΄ Γυμνασίου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210970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8834"/>
            <a:ext cx="9144000" cy="69668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1928794" y="3000372"/>
            <a:ext cx="2111780" cy="609600"/>
          </a:xfrm>
          <a:custGeom>
            <a:avLst/>
            <a:gdLst>
              <a:gd name="connsiteX0" fmla="*/ 1820835 w 2111780"/>
              <a:gd name="connsiteY0" fmla="*/ 318655 h 609600"/>
              <a:gd name="connsiteX1" fmla="*/ 1737708 w 2111780"/>
              <a:gd name="connsiteY1" fmla="*/ 290946 h 609600"/>
              <a:gd name="connsiteX2" fmla="*/ 1696144 w 2111780"/>
              <a:gd name="connsiteY2" fmla="*/ 277091 h 609600"/>
              <a:gd name="connsiteX3" fmla="*/ 1654580 w 2111780"/>
              <a:gd name="connsiteY3" fmla="*/ 235527 h 609600"/>
              <a:gd name="connsiteX4" fmla="*/ 1626871 w 2111780"/>
              <a:gd name="connsiteY4" fmla="*/ 193964 h 609600"/>
              <a:gd name="connsiteX5" fmla="*/ 1585308 w 2111780"/>
              <a:gd name="connsiteY5" fmla="*/ 180109 h 609600"/>
              <a:gd name="connsiteX6" fmla="*/ 1571453 w 2111780"/>
              <a:gd name="connsiteY6" fmla="*/ 138546 h 609600"/>
              <a:gd name="connsiteX7" fmla="*/ 1516035 w 2111780"/>
              <a:gd name="connsiteY7" fmla="*/ 124691 h 609600"/>
              <a:gd name="connsiteX8" fmla="*/ 1335926 w 2111780"/>
              <a:gd name="connsiteY8" fmla="*/ 83127 h 609600"/>
              <a:gd name="connsiteX9" fmla="*/ 1044980 w 2111780"/>
              <a:gd name="connsiteY9" fmla="*/ 83127 h 609600"/>
              <a:gd name="connsiteX10" fmla="*/ 823308 w 2111780"/>
              <a:gd name="connsiteY10" fmla="*/ 27709 h 609600"/>
              <a:gd name="connsiteX11" fmla="*/ 823308 w 2111780"/>
              <a:gd name="connsiteY11" fmla="*/ 27709 h 609600"/>
              <a:gd name="connsiteX12" fmla="*/ 657053 w 2111780"/>
              <a:gd name="connsiteY12" fmla="*/ 0 h 609600"/>
              <a:gd name="connsiteX13" fmla="*/ 310689 w 2111780"/>
              <a:gd name="connsiteY13" fmla="*/ 13855 h 609600"/>
              <a:gd name="connsiteX14" fmla="*/ 158289 w 2111780"/>
              <a:gd name="connsiteY14" fmla="*/ 41564 h 609600"/>
              <a:gd name="connsiteX15" fmla="*/ 33599 w 2111780"/>
              <a:gd name="connsiteY15" fmla="*/ 69273 h 609600"/>
              <a:gd name="connsiteX16" fmla="*/ 5889 w 2111780"/>
              <a:gd name="connsiteY16" fmla="*/ 96982 h 609600"/>
              <a:gd name="connsiteX17" fmla="*/ 19744 w 2111780"/>
              <a:gd name="connsiteY17" fmla="*/ 166255 h 609600"/>
              <a:gd name="connsiteX18" fmla="*/ 144435 w 2111780"/>
              <a:gd name="connsiteY18" fmla="*/ 235527 h 609600"/>
              <a:gd name="connsiteX19" fmla="*/ 185999 w 2111780"/>
              <a:gd name="connsiteY19" fmla="*/ 263237 h 609600"/>
              <a:gd name="connsiteX20" fmla="*/ 338399 w 2111780"/>
              <a:gd name="connsiteY20" fmla="*/ 304800 h 609600"/>
              <a:gd name="connsiteX21" fmla="*/ 476944 w 2111780"/>
              <a:gd name="connsiteY21" fmla="*/ 318655 h 609600"/>
              <a:gd name="connsiteX22" fmla="*/ 560071 w 2111780"/>
              <a:gd name="connsiteY22" fmla="*/ 346364 h 609600"/>
              <a:gd name="connsiteX23" fmla="*/ 601635 w 2111780"/>
              <a:gd name="connsiteY23" fmla="*/ 360218 h 609600"/>
              <a:gd name="connsiteX24" fmla="*/ 643199 w 2111780"/>
              <a:gd name="connsiteY24" fmla="*/ 387927 h 609600"/>
              <a:gd name="connsiteX25" fmla="*/ 781744 w 2111780"/>
              <a:gd name="connsiteY25" fmla="*/ 429491 h 609600"/>
              <a:gd name="connsiteX26" fmla="*/ 878726 w 2111780"/>
              <a:gd name="connsiteY26" fmla="*/ 457200 h 609600"/>
              <a:gd name="connsiteX27" fmla="*/ 975708 w 2111780"/>
              <a:gd name="connsiteY27" fmla="*/ 471055 h 609600"/>
              <a:gd name="connsiteX28" fmla="*/ 1086544 w 2111780"/>
              <a:gd name="connsiteY28" fmla="*/ 498764 h 609600"/>
              <a:gd name="connsiteX29" fmla="*/ 1169671 w 2111780"/>
              <a:gd name="connsiteY29" fmla="*/ 526473 h 609600"/>
              <a:gd name="connsiteX30" fmla="*/ 1252799 w 2111780"/>
              <a:gd name="connsiteY30" fmla="*/ 554182 h 609600"/>
              <a:gd name="connsiteX31" fmla="*/ 1335926 w 2111780"/>
              <a:gd name="connsiteY31" fmla="*/ 581891 h 609600"/>
              <a:gd name="connsiteX32" fmla="*/ 1377489 w 2111780"/>
              <a:gd name="connsiteY32" fmla="*/ 595746 h 609600"/>
              <a:gd name="connsiteX33" fmla="*/ 1696144 w 2111780"/>
              <a:gd name="connsiteY33" fmla="*/ 609600 h 609600"/>
              <a:gd name="connsiteX34" fmla="*/ 2042508 w 2111780"/>
              <a:gd name="connsiteY34" fmla="*/ 595746 h 609600"/>
              <a:gd name="connsiteX35" fmla="*/ 2097926 w 2111780"/>
              <a:gd name="connsiteY35" fmla="*/ 581891 h 609600"/>
              <a:gd name="connsiteX36" fmla="*/ 2111780 w 2111780"/>
              <a:gd name="connsiteY36" fmla="*/ 540327 h 609600"/>
              <a:gd name="connsiteX37" fmla="*/ 2084071 w 2111780"/>
              <a:gd name="connsiteY37" fmla="*/ 429491 h 609600"/>
              <a:gd name="connsiteX38" fmla="*/ 2042508 w 2111780"/>
              <a:gd name="connsiteY38" fmla="*/ 387927 h 609600"/>
              <a:gd name="connsiteX39" fmla="*/ 2000944 w 2111780"/>
              <a:gd name="connsiteY39" fmla="*/ 374073 h 609600"/>
              <a:gd name="connsiteX40" fmla="*/ 1793126 w 2111780"/>
              <a:gd name="connsiteY40" fmla="*/ 360218 h 609600"/>
              <a:gd name="connsiteX41" fmla="*/ 1820835 w 2111780"/>
              <a:gd name="connsiteY41" fmla="*/ 31865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11780" h="609600">
                <a:moveTo>
                  <a:pt x="1820835" y="318655"/>
                </a:moveTo>
                <a:lnTo>
                  <a:pt x="1737708" y="290946"/>
                </a:lnTo>
                <a:lnTo>
                  <a:pt x="1696144" y="277091"/>
                </a:lnTo>
                <a:cubicBezTo>
                  <a:pt x="1682289" y="263236"/>
                  <a:pt x="1667123" y="250579"/>
                  <a:pt x="1654580" y="235527"/>
                </a:cubicBezTo>
                <a:cubicBezTo>
                  <a:pt x="1643920" y="222735"/>
                  <a:pt x="1639873" y="204366"/>
                  <a:pt x="1626871" y="193964"/>
                </a:cubicBezTo>
                <a:cubicBezTo>
                  <a:pt x="1615467" y="184841"/>
                  <a:pt x="1599162" y="184727"/>
                  <a:pt x="1585308" y="180109"/>
                </a:cubicBezTo>
                <a:cubicBezTo>
                  <a:pt x="1580690" y="166255"/>
                  <a:pt x="1582857" y="147669"/>
                  <a:pt x="1571453" y="138546"/>
                </a:cubicBezTo>
                <a:cubicBezTo>
                  <a:pt x="1556584" y="126651"/>
                  <a:pt x="1534654" y="128681"/>
                  <a:pt x="1516035" y="124691"/>
                </a:cubicBezTo>
                <a:cubicBezTo>
                  <a:pt x="1344823" y="88003"/>
                  <a:pt x="1427857" y="113772"/>
                  <a:pt x="1335926" y="83127"/>
                </a:cubicBezTo>
                <a:cubicBezTo>
                  <a:pt x="1193479" y="100933"/>
                  <a:pt x="1216706" y="105526"/>
                  <a:pt x="1044980" y="83127"/>
                </a:cubicBezTo>
                <a:cubicBezTo>
                  <a:pt x="935114" y="68797"/>
                  <a:pt x="915566" y="58462"/>
                  <a:pt x="823308" y="27709"/>
                </a:cubicBezTo>
                <a:lnTo>
                  <a:pt x="823308" y="27709"/>
                </a:lnTo>
                <a:cubicBezTo>
                  <a:pt x="722014" y="7451"/>
                  <a:pt x="777347" y="17185"/>
                  <a:pt x="657053" y="0"/>
                </a:cubicBezTo>
                <a:cubicBezTo>
                  <a:pt x="541598" y="4618"/>
                  <a:pt x="426011" y="6647"/>
                  <a:pt x="310689" y="13855"/>
                </a:cubicBezTo>
                <a:cubicBezTo>
                  <a:pt x="227148" y="19076"/>
                  <a:pt x="226560" y="26393"/>
                  <a:pt x="158289" y="41564"/>
                </a:cubicBezTo>
                <a:cubicBezTo>
                  <a:pt x="0" y="76739"/>
                  <a:pt x="168744" y="35486"/>
                  <a:pt x="33599" y="69273"/>
                </a:cubicBezTo>
                <a:cubicBezTo>
                  <a:pt x="24362" y="78509"/>
                  <a:pt x="7736" y="84051"/>
                  <a:pt x="5889" y="96982"/>
                </a:cubicBezTo>
                <a:cubicBezTo>
                  <a:pt x="2559" y="120294"/>
                  <a:pt x="5287" y="147667"/>
                  <a:pt x="19744" y="166255"/>
                </a:cubicBezTo>
                <a:cubicBezTo>
                  <a:pt x="53092" y="209132"/>
                  <a:pt x="98436" y="220195"/>
                  <a:pt x="144435" y="235527"/>
                </a:cubicBezTo>
                <a:cubicBezTo>
                  <a:pt x="158290" y="244764"/>
                  <a:pt x="170783" y="256474"/>
                  <a:pt x="185999" y="263237"/>
                </a:cubicBezTo>
                <a:cubicBezTo>
                  <a:pt x="227777" y="281805"/>
                  <a:pt x="291833" y="298591"/>
                  <a:pt x="338399" y="304800"/>
                </a:cubicBezTo>
                <a:cubicBezTo>
                  <a:pt x="384404" y="310934"/>
                  <a:pt x="430762" y="314037"/>
                  <a:pt x="476944" y="318655"/>
                </a:cubicBezTo>
                <a:lnTo>
                  <a:pt x="560071" y="346364"/>
                </a:lnTo>
                <a:lnTo>
                  <a:pt x="601635" y="360218"/>
                </a:lnTo>
                <a:cubicBezTo>
                  <a:pt x="615490" y="369454"/>
                  <a:pt x="627983" y="381164"/>
                  <a:pt x="643199" y="387927"/>
                </a:cubicBezTo>
                <a:cubicBezTo>
                  <a:pt x="702475" y="414272"/>
                  <a:pt x="725315" y="413369"/>
                  <a:pt x="781744" y="429491"/>
                </a:cubicBezTo>
                <a:cubicBezTo>
                  <a:pt x="833686" y="444332"/>
                  <a:pt x="819160" y="446370"/>
                  <a:pt x="878726" y="457200"/>
                </a:cubicBezTo>
                <a:cubicBezTo>
                  <a:pt x="910855" y="463042"/>
                  <a:pt x="943381" y="466437"/>
                  <a:pt x="975708" y="471055"/>
                </a:cubicBezTo>
                <a:cubicBezTo>
                  <a:pt x="1101828" y="513094"/>
                  <a:pt x="902627" y="448604"/>
                  <a:pt x="1086544" y="498764"/>
                </a:cubicBezTo>
                <a:cubicBezTo>
                  <a:pt x="1114723" y="506449"/>
                  <a:pt x="1141962" y="517237"/>
                  <a:pt x="1169671" y="526473"/>
                </a:cubicBezTo>
                <a:lnTo>
                  <a:pt x="1252799" y="554182"/>
                </a:lnTo>
                <a:lnTo>
                  <a:pt x="1335926" y="581891"/>
                </a:lnTo>
                <a:cubicBezTo>
                  <a:pt x="1349780" y="586509"/>
                  <a:pt x="1362899" y="595112"/>
                  <a:pt x="1377489" y="595746"/>
                </a:cubicBezTo>
                <a:lnTo>
                  <a:pt x="1696144" y="609600"/>
                </a:lnTo>
                <a:cubicBezTo>
                  <a:pt x="1811599" y="604982"/>
                  <a:pt x="1927235" y="603696"/>
                  <a:pt x="2042508" y="595746"/>
                </a:cubicBezTo>
                <a:cubicBezTo>
                  <a:pt x="2061504" y="594436"/>
                  <a:pt x="2083057" y="593786"/>
                  <a:pt x="2097926" y="581891"/>
                </a:cubicBezTo>
                <a:cubicBezTo>
                  <a:pt x="2109330" y="572768"/>
                  <a:pt x="2107162" y="554182"/>
                  <a:pt x="2111780" y="540327"/>
                </a:cubicBezTo>
                <a:cubicBezTo>
                  <a:pt x="2109781" y="530330"/>
                  <a:pt x="2096244" y="447751"/>
                  <a:pt x="2084071" y="429491"/>
                </a:cubicBezTo>
                <a:cubicBezTo>
                  <a:pt x="2073203" y="413188"/>
                  <a:pt x="2058811" y="398795"/>
                  <a:pt x="2042508" y="387927"/>
                </a:cubicBezTo>
                <a:cubicBezTo>
                  <a:pt x="2030357" y="379826"/>
                  <a:pt x="2015459" y="375686"/>
                  <a:pt x="2000944" y="374073"/>
                </a:cubicBezTo>
                <a:cubicBezTo>
                  <a:pt x="1931942" y="366406"/>
                  <a:pt x="1862399" y="364836"/>
                  <a:pt x="1793126" y="360218"/>
                </a:cubicBezTo>
                <a:cubicBezTo>
                  <a:pt x="1777810" y="314274"/>
                  <a:pt x="1779271" y="333259"/>
                  <a:pt x="1820835" y="318655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6909432" y="2854037"/>
            <a:ext cx="1897977" cy="432088"/>
          </a:xfrm>
          <a:custGeom>
            <a:avLst/>
            <a:gdLst>
              <a:gd name="connsiteX0" fmla="*/ 1666532 w 1897977"/>
              <a:gd name="connsiteY0" fmla="*/ 207819 h 584293"/>
              <a:gd name="connsiteX1" fmla="*/ 1527986 w 1897977"/>
              <a:gd name="connsiteY1" fmla="*/ 193964 h 584293"/>
              <a:gd name="connsiteX2" fmla="*/ 1472568 w 1897977"/>
              <a:gd name="connsiteY2" fmla="*/ 180109 h 584293"/>
              <a:gd name="connsiteX3" fmla="*/ 1306313 w 1897977"/>
              <a:gd name="connsiteY3" fmla="*/ 166255 h 584293"/>
              <a:gd name="connsiteX4" fmla="*/ 1167768 w 1897977"/>
              <a:gd name="connsiteY4" fmla="*/ 124691 h 584293"/>
              <a:gd name="connsiteX5" fmla="*/ 1043077 w 1897977"/>
              <a:gd name="connsiteY5" fmla="*/ 69273 h 584293"/>
              <a:gd name="connsiteX6" fmla="*/ 1001513 w 1897977"/>
              <a:gd name="connsiteY6" fmla="*/ 55419 h 584293"/>
              <a:gd name="connsiteX7" fmla="*/ 765986 w 1897977"/>
              <a:gd name="connsiteY7" fmla="*/ 27709 h 584293"/>
              <a:gd name="connsiteX8" fmla="*/ 613586 w 1897977"/>
              <a:gd name="connsiteY8" fmla="*/ 0 h 584293"/>
              <a:gd name="connsiteX9" fmla="*/ 294932 w 1897977"/>
              <a:gd name="connsiteY9" fmla="*/ 13855 h 584293"/>
              <a:gd name="connsiteX10" fmla="*/ 253368 w 1897977"/>
              <a:gd name="connsiteY10" fmla="*/ 27709 h 584293"/>
              <a:gd name="connsiteX11" fmla="*/ 73259 w 1897977"/>
              <a:gd name="connsiteY11" fmla="*/ 55419 h 584293"/>
              <a:gd name="connsiteX12" fmla="*/ 31695 w 1897977"/>
              <a:gd name="connsiteY12" fmla="*/ 69273 h 584293"/>
              <a:gd name="connsiteX13" fmla="*/ 3986 w 1897977"/>
              <a:gd name="connsiteY13" fmla="*/ 110837 h 584293"/>
              <a:gd name="connsiteX14" fmla="*/ 45550 w 1897977"/>
              <a:gd name="connsiteY14" fmla="*/ 207819 h 584293"/>
              <a:gd name="connsiteX15" fmla="*/ 128677 w 1897977"/>
              <a:gd name="connsiteY15" fmla="*/ 235528 h 584293"/>
              <a:gd name="connsiteX16" fmla="*/ 211804 w 1897977"/>
              <a:gd name="connsiteY16" fmla="*/ 263237 h 584293"/>
              <a:gd name="connsiteX17" fmla="*/ 308786 w 1897977"/>
              <a:gd name="connsiteY17" fmla="*/ 290946 h 584293"/>
              <a:gd name="connsiteX18" fmla="*/ 391913 w 1897977"/>
              <a:gd name="connsiteY18" fmla="*/ 318655 h 584293"/>
              <a:gd name="connsiteX19" fmla="*/ 433477 w 1897977"/>
              <a:gd name="connsiteY19" fmla="*/ 332509 h 584293"/>
              <a:gd name="connsiteX20" fmla="*/ 488895 w 1897977"/>
              <a:gd name="connsiteY20" fmla="*/ 346364 h 584293"/>
              <a:gd name="connsiteX21" fmla="*/ 613586 w 1897977"/>
              <a:gd name="connsiteY21" fmla="*/ 387928 h 584293"/>
              <a:gd name="connsiteX22" fmla="*/ 710568 w 1897977"/>
              <a:gd name="connsiteY22" fmla="*/ 415637 h 584293"/>
              <a:gd name="connsiteX23" fmla="*/ 821404 w 1897977"/>
              <a:gd name="connsiteY23" fmla="*/ 429491 h 584293"/>
              <a:gd name="connsiteX24" fmla="*/ 918386 w 1897977"/>
              <a:gd name="connsiteY24" fmla="*/ 443346 h 584293"/>
              <a:gd name="connsiteX25" fmla="*/ 1001513 w 1897977"/>
              <a:gd name="connsiteY25" fmla="*/ 471055 h 584293"/>
              <a:gd name="connsiteX26" fmla="*/ 1167768 w 1897977"/>
              <a:gd name="connsiteY26" fmla="*/ 498764 h 584293"/>
              <a:gd name="connsiteX27" fmla="*/ 1514132 w 1897977"/>
              <a:gd name="connsiteY27" fmla="*/ 540328 h 584293"/>
              <a:gd name="connsiteX28" fmla="*/ 1666532 w 1897977"/>
              <a:gd name="connsiteY28" fmla="*/ 554182 h 584293"/>
              <a:gd name="connsiteX29" fmla="*/ 1860495 w 1897977"/>
              <a:gd name="connsiteY29" fmla="*/ 540328 h 584293"/>
              <a:gd name="connsiteX30" fmla="*/ 1846641 w 1897977"/>
              <a:gd name="connsiteY30" fmla="*/ 387928 h 584293"/>
              <a:gd name="connsiteX31" fmla="*/ 1832786 w 1897977"/>
              <a:gd name="connsiteY31" fmla="*/ 346364 h 584293"/>
              <a:gd name="connsiteX32" fmla="*/ 1763513 w 1897977"/>
              <a:gd name="connsiteY32" fmla="*/ 263237 h 584293"/>
              <a:gd name="connsiteX33" fmla="*/ 1721950 w 1897977"/>
              <a:gd name="connsiteY33" fmla="*/ 235528 h 584293"/>
              <a:gd name="connsiteX34" fmla="*/ 1638823 w 1897977"/>
              <a:gd name="connsiteY34" fmla="*/ 207819 h 584293"/>
              <a:gd name="connsiteX35" fmla="*/ 1583404 w 1897977"/>
              <a:gd name="connsiteY35" fmla="*/ 193964 h 58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7977" h="584293">
                <a:moveTo>
                  <a:pt x="1666532" y="207819"/>
                </a:moveTo>
                <a:cubicBezTo>
                  <a:pt x="1620350" y="203201"/>
                  <a:pt x="1573932" y="200528"/>
                  <a:pt x="1527986" y="193964"/>
                </a:cubicBezTo>
                <a:cubicBezTo>
                  <a:pt x="1509136" y="191271"/>
                  <a:pt x="1491462" y="182471"/>
                  <a:pt x="1472568" y="180109"/>
                </a:cubicBezTo>
                <a:cubicBezTo>
                  <a:pt x="1417387" y="173211"/>
                  <a:pt x="1361731" y="170873"/>
                  <a:pt x="1306313" y="166255"/>
                </a:cubicBezTo>
                <a:cubicBezTo>
                  <a:pt x="1275335" y="158510"/>
                  <a:pt x="1188005" y="138182"/>
                  <a:pt x="1167768" y="124691"/>
                </a:cubicBezTo>
                <a:cubicBezTo>
                  <a:pt x="1101902" y="80781"/>
                  <a:pt x="1141999" y="102247"/>
                  <a:pt x="1043077" y="69273"/>
                </a:cubicBezTo>
                <a:cubicBezTo>
                  <a:pt x="1029222" y="64655"/>
                  <a:pt x="1015833" y="58283"/>
                  <a:pt x="1001513" y="55419"/>
                </a:cubicBezTo>
                <a:cubicBezTo>
                  <a:pt x="877711" y="30657"/>
                  <a:pt x="955708" y="43520"/>
                  <a:pt x="765986" y="27709"/>
                </a:cubicBezTo>
                <a:cubicBezTo>
                  <a:pt x="743469" y="23206"/>
                  <a:pt x="631305" y="0"/>
                  <a:pt x="613586" y="0"/>
                </a:cubicBezTo>
                <a:cubicBezTo>
                  <a:pt x="507268" y="0"/>
                  <a:pt x="401150" y="9237"/>
                  <a:pt x="294932" y="13855"/>
                </a:cubicBezTo>
                <a:cubicBezTo>
                  <a:pt x="281077" y="18473"/>
                  <a:pt x="267688" y="24845"/>
                  <a:pt x="253368" y="27709"/>
                </a:cubicBezTo>
                <a:cubicBezTo>
                  <a:pt x="142874" y="49808"/>
                  <a:pt x="176299" y="32521"/>
                  <a:pt x="73259" y="55419"/>
                </a:cubicBezTo>
                <a:cubicBezTo>
                  <a:pt x="59003" y="58587"/>
                  <a:pt x="45550" y="64655"/>
                  <a:pt x="31695" y="69273"/>
                </a:cubicBezTo>
                <a:cubicBezTo>
                  <a:pt x="22459" y="83128"/>
                  <a:pt x="6051" y="94314"/>
                  <a:pt x="3986" y="110837"/>
                </a:cubicBezTo>
                <a:cubicBezTo>
                  <a:pt x="0" y="142729"/>
                  <a:pt x="12508" y="191298"/>
                  <a:pt x="45550" y="207819"/>
                </a:cubicBezTo>
                <a:cubicBezTo>
                  <a:pt x="71674" y="220881"/>
                  <a:pt x="100968" y="226292"/>
                  <a:pt x="128677" y="235528"/>
                </a:cubicBezTo>
                <a:lnTo>
                  <a:pt x="211804" y="263237"/>
                </a:lnTo>
                <a:cubicBezTo>
                  <a:pt x="351459" y="309789"/>
                  <a:pt x="134859" y="238767"/>
                  <a:pt x="308786" y="290946"/>
                </a:cubicBezTo>
                <a:cubicBezTo>
                  <a:pt x="336762" y="299339"/>
                  <a:pt x="364204" y="309419"/>
                  <a:pt x="391913" y="318655"/>
                </a:cubicBezTo>
                <a:cubicBezTo>
                  <a:pt x="405768" y="323273"/>
                  <a:pt x="419309" y="328967"/>
                  <a:pt x="433477" y="332509"/>
                </a:cubicBezTo>
                <a:cubicBezTo>
                  <a:pt x="451950" y="337127"/>
                  <a:pt x="470657" y="340893"/>
                  <a:pt x="488895" y="346364"/>
                </a:cubicBezTo>
                <a:cubicBezTo>
                  <a:pt x="488973" y="346388"/>
                  <a:pt x="592765" y="380988"/>
                  <a:pt x="613586" y="387928"/>
                </a:cubicBezTo>
                <a:cubicBezTo>
                  <a:pt x="646520" y="398906"/>
                  <a:pt x="675786" y="409840"/>
                  <a:pt x="710568" y="415637"/>
                </a:cubicBezTo>
                <a:cubicBezTo>
                  <a:pt x="747294" y="421758"/>
                  <a:pt x="784498" y="424570"/>
                  <a:pt x="821404" y="429491"/>
                </a:cubicBezTo>
                <a:lnTo>
                  <a:pt x="918386" y="443346"/>
                </a:lnTo>
                <a:cubicBezTo>
                  <a:pt x="946095" y="452582"/>
                  <a:pt x="972872" y="465327"/>
                  <a:pt x="1001513" y="471055"/>
                </a:cubicBezTo>
                <a:cubicBezTo>
                  <a:pt x="1102807" y="491313"/>
                  <a:pt x="1047474" y="481579"/>
                  <a:pt x="1167768" y="498764"/>
                </a:cubicBezTo>
                <a:cubicBezTo>
                  <a:pt x="1306115" y="544881"/>
                  <a:pt x="1194789" y="511297"/>
                  <a:pt x="1514132" y="540328"/>
                </a:cubicBezTo>
                <a:lnTo>
                  <a:pt x="1666532" y="554182"/>
                </a:lnTo>
                <a:cubicBezTo>
                  <a:pt x="1731186" y="549564"/>
                  <a:pt x="1812866" y="584293"/>
                  <a:pt x="1860495" y="540328"/>
                </a:cubicBezTo>
                <a:cubicBezTo>
                  <a:pt x="1897977" y="505729"/>
                  <a:pt x="1853855" y="438425"/>
                  <a:pt x="1846641" y="387928"/>
                </a:cubicBezTo>
                <a:cubicBezTo>
                  <a:pt x="1844576" y="373471"/>
                  <a:pt x="1839317" y="359426"/>
                  <a:pt x="1832786" y="346364"/>
                </a:cubicBezTo>
                <a:cubicBezTo>
                  <a:pt x="1817216" y="315224"/>
                  <a:pt x="1789779" y="285125"/>
                  <a:pt x="1763513" y="263237"/>
                </a:cubicBezTo>
                <a:cubicBezTo>
                  <a:pt x="1750721" y="252577"/>
                  <a:pt x="1737166" y="242291"/>
                  <a:pt x="1721950" y="235528"/>
                </a:cubicBezTo>
                <a:cubicBezTo>
                  <a:pt x="1695260" y="223666"/>
                  <a:pt x="1666532" y="217055"/>
                  <a:pt x="1638823" y="207819"/>
                </a:cubicBezTo>
                <a:cubicBezTo>
                  <a:pt x="1592877" y="192504"/>
                  <a:pt x="1611863" y="193964"/>
                  <a:pt x="1583404" y="193964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Ελεύθερη σχεδίαση"/>
          <p:cNvSpPr/>
          <p:nvPr/>
        </p:nvSpPr>
        <p:spPr>
          <a:xfrm>
            <a:off x="1787236" y="5624945"/>
            <a:ext cx="1009471" cy="210890"/>
          </a:xfrm>
          <a:custGeom>
            <a:avLst/>
            <a:gdLst>
              <a:gd name="connsiteX0" fmla="*/ 969819 w 1009471"/>
              <a:gd name="connsiteY0" fmla="*/ 0 h 210890"/>
              <a:gd name="connsiteX1" fmla="*/ 360219 w 1009471"/>
              <a:gd name="connsiteY1" fmla="*/ 13855 h 210890"/>
              <a:gd name="connsiteX2" fmla="*/ 83128 w 1009471"/>
              <a:gd name="connsiteY2" fmla="*/ 55419 h 210890"/>
              <a:gd name="connsiteX3" fmla="*/ 0 w 1009471"/>
              <a:gd name="connsiteY3" fmla="*/ 83128 h 210890"/>
              <a:gd name="connsiteX4" fmla="*/ 55419 w 1009471"/>
              <a:gd name="connsiteY4" fmla="*/ 180110 h 210890"/>
              <a:gd name="connsiteX5" fmla="*/ 138546 w 1009471"/>
              <a:gd name="connsiteY5" fmla="*/ 207819 h 210890"/>
              <a:gd name="connsiteX6" fmla="*/ 651164 w 1009471"/>
              <a:gd name="connsiteY6" fmla="*/ 180110 h 210890"/>
              <a:gd name="connsiteX7" fmla="*/ 692728 w 1009471"/>
              <a:gd name="connsiteY7" fmla="*/ 166255 h 210890"/>
              <a:gd name="connsiteX8" fmla="*/ 748146 w 1009471"/>
              <a:gd name="connsiteY8" fmla="*/ 152400 h 210890"/>
              <a:gd name="connsiteX9" fmla="*/ 872837 w 1009471"/>
              <a:gd name="connsiteY9" fmla="*/ 124691 h 210890"/>
              <a:gd name="connsiteX10" fmla="*/ 955964 w 1009471"/>
              <a:gd name="connsiteY10" fmla="*/ 96982 h 210890"/>
              <a:gd name="connsiteX11" fmla="*/ 955964 w 1009471"/>
              <a:gd name="connsiteY11" fmla="*/ 13855 h 210890"/>
              <a:gd name="connsiteX12" fmla="*/ 886691 w 1009471"/>
              <a:gd name="connsiteY12" fmla="*/ 0 h 21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9471" h="210890">
                <a:moveTo>
                  <a:pt x="969819" y="0"/>
                </a:moveTo>
                <a:lnTo>
                  <a:pt x="360219" y="13855"/>
                </a:lnTo>
                <a:cubicBezTo>
                  <a:pt x="318557" y="15457"/>
                  <a:pt x="97607" y="50593"/>
                  <a:pt x="83128" y="55419"/>
                </a:cubicBezTo>
                <a:lnTo>
                  <a:pt x="0" y="83128"/>
                </a:lnTo>
                <a:cubicBezTo>
                  <a:pt x="11707" y="129953"/>
                  <a:pt x="7492" y="153484"/>
                  <a:pt x="55419" y="180110"/>
                </a:cubicBezTo>
                <a:cubicBezTo>
                  <a:pt x="80951" y="194295"/>
                  <a:pt x="138546" y="207819"/>
                  <a:pt x="138546" y="207819"/>
                </a:cubicBezTo>
                <a:cubicBezTo>
                  <a:pt x="245911" y="204240"/>
                  <a:pt x="497261" y="210890"/>
                  <a:pt x="651164" y="180110"/>
                </a:cubicBezTo>
                <a:cubicBezTo>
                  <a:pt x="665485" y="177246"/>
                  <a:pt x="678686" y="170267"/>
                  <a:pt x="692728" y="166255"/>
                </a:cubicBezTo>
                <a:cubicBezTo>
                  <a:pt x="711037" y="161024"/>
                  <a:pt x="729558" y="156531"/>
                  <a:pt x="748146" y="152400"/>
                </a:cubicBezTo>
                <a:cubicBezTo>
                  <a:pt x="799014" y="141096"/>
                  <a:pt x="824554" y="139176"/>
                  <a:pt x="872837" y="124691"/>
                </a:cubicBezTo>
                <a:cubicBezTo>
                  <a:pt x="900813" y="116298"/>
                  <a:pt x="955964" y="96982"/>
                  <a:pt x="955964" y="96982"/>
                </a:cubicBezTo>
                <a:cubicBezTo>
                  <a:pt x="976348" y="66407"/>
                  <a:pt x="1009471" y="44431"/>
                  <a:pt x="955964" y="13855"/>
                </a:cubicBezTo>
                <a:cubicBezTo>
                  <a:pt x="935518" y="2172"/>
                  <a:pt x="886691" y="0"/>
                  <a:pt x="886691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5342228" y="5690215"/>
            <a:ext cx="2347045" cy="378076"/>
          </a:xfrm>
          <a:custGeom>
            <a:avLst/>
            <a:gdLst>
              <a:gd name="connsiteX0" fmla="*/ 2194645 w 2347045"/>
              <a:gd name="connsiteY0" fmla="*/ 4003 h 378076"/>
              <a:gd name="connsiteX1" fmla="*/ 1917554 w 2347045"/>
              <a:gd name="connsiteY1" fmla="*/ 31712 h 378076"/>
              <a:gd name="connsiteX2" fmla="*/ 1834427 w 2347045"/>
              <a:gd name="connsiteY2" fmla="*/ 45567 h 378076"/>
              <a:gd name="connsiteX3" fmla="*/ 1654317 w 2347045"/>
              <a:gd name="connsiteY3" fmla="*/ 59421 h 378076"/>
              <a:gd name="connsiteX4" fmla="*/ 1418790 w 2347045"/>
              <a:gd name="connsiteY4" fmla="*/ 87130 h 378076"/>
              <a:gd name="connsiteX5" fmla="*/ 1252536 w 2347045"/>
              <a:gd name="connsiteY5" fmla="*/ 114840 h 378076"/>
              <a:gd name="connsiteX6" fmla="*/ 1141699 w 2347045"/>
              <a:gd name="connsiteY6" fmla="*/ 142549 h 378076"/>
              <a:gd name="connsiteX7" fmla="*/ 933881 w 2347045"/>
              <a:gd name="connsiteY7" fmla="*/ 156403 h 378076"/>
              <a:gd name="connsiteX8" fmla="*/ 476681 w 2347045"/>
              <a:gd name="connsiteY8" fmla="*/ 184112 h 378076"/>
              <a:gd name="connsiteX9" fmla="*/ 158027 w 2347045"/>
              <a:gd name="connsiteY9" fmla="*/ 211821 h 378076"/>
              <a:gd name="connsiteX10" fmla="*/ 74899 w 2347045"/>
              <a:gd name="connsiteY10" fmla="*/ 239530 h 378076"/>
              <a:gd name="connsiteX11" fmla="*/ 33336 w 2347045"/>
              <a:gd name="connsiteY11" fmla="*/ 253385 h 378076"/>
              <a:gd name="connsiteX12" fmla="*/ 5627 w 2347045"/>
              <a:gd name="connsiteY12" fmla="*/ 294949 h 378076"/>
              <a:gd name="connsiteX13" fmla="*/ 47190 w 2347045"/>
              <a:gd name="connsiteY13" fmla="*/ 308803 h 378076"/>
              <a:gd name="connsiteX14" fmla="*/ 144172 w 2347045"/>
              <a:gd name="connsiteY14" fmla="*/ 350367 h 378076"/>
              <a:gd name="connsiteX15" fmla="*/ 227299 w 2347045"/>
              <a:gd name="connsiteY15" fmla="*/ 378076 h 378076"/>
              <a:gd name="connsiteX16" fmla="*/ 767627 w 2347045"/>
              <a:gd name="connsiteY16" fmla="*/ 364221 h 378076"/>
              <a:gd name="connsiteX17" fmla="*/ 850754 w 2347045"/>
              <a:gd name="connsiteY17" fmla="*/ 336512 h 378076"/>
              <a:gd name="connsiteX18" fmla="*/ 892317 w 2347045"/>
              <a:gd name="connsiteY18" fmla="*/ 322658 h 378076"/>
              <a:gd name="connsiteX19" fmla="*/ 933881 w 2347045"/>
              <a:gd name="connsiteY19" fmla="*/ 308803 h 378076"/>
              <a:gd name="connsiteX20" fmla="*/ 1612754 w 2347045"/>
              <a:gd name="connsiteY20" fmla="*/ 294949 h 378076"/>
              <a:gd name="connsiteX21" fmla="*/ 1723590 w 2347045"/>
              <a:gd name="connsiteY21" fmla="*/ 281094 h 378076"/>
              <a:gd name="connsiteX22" fmla="*/ 1792863 w 2347045"/>
              <a:gd name="connsiteY22" fmla="*/ 267240 h 378076"/>
              <a:gd name="connsiteX23" fmla="*/ 1986827 w 2347045"/>
              <a:gd name="connsiteY23" fmla="*/ 281094 h 378076"/>
              <a:gd name="connsiteX24" fmla="*/ 2069954 w 2347045"/>
              <a:gd name="connsiteY24" fmla="*/ 308803 h 378076"/>
              <a:gd name="connsiteX25" fmla="*/ 2166936 w 2347045"/>
              <a:gd name="connsiteY25" fmla="*/ 336512 h 378076"/>
              <a:gd name="connsiteX26" fmla="*/ 2263917 w 2347045"/>
              <a:gd name="connsiteY26" fmla="*/ 308803 h 378076"/>
              <a:gd name="connsiteX27" fmla="*/ 2319336 w 2347045"/>
              <a:gd name="connsiteY27" fmla="*/ 239530 h 378076"/>
              <a:gd name="connsiteX28" fmla="*/ 2333190 w 2347045"/>
              <a:gd name="connsiteY28" fmla="*/ 184112 h 378076"/>
              <a:gd name="connsiteX29" fmla="*/ 2347045 w 2347045"/>
              <a:gd name="connsiteY29" fmla="*/ 142549 h 378076"/>
              <a:gd name="connsiteX30" fmla="*/ 2277772 w 2347045"/>
              <a:gd name="connsiteY30" fmla="*/ 59421 h 378076"/>
              <a:gd name="connsiteX31" fmla="*/ 2236208 w 2347045"/>
              <a:gd name="connsiteY31" fmla="*/ 45567 h 378076"/>
              <a:gd name="connsiteX32" fmla="*/ 2125372 w 2347045"/>
              <a:gd name="connsiteY32" fmla="*/ 45567 h 37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47045" h="378076">
                <a:moveTo>
                  <a:pt x="2194645" y="4003"/>
                </a:moveTo>
                <a:cubicBezTo>
                  <a:pt x="2006348" y="35387"/>
                  <a:pt x="2234676" y="0"/>
                  <a:pt x="1917554" y="31712"/>
                </a:cubicBezTo>
                <a:cubicBezTo>
                  <a:pt x="1889602" y="34507"/>
                  <a:pt x="1862364" y="42626"/>
                  <a:pt x="1834427" y="45567"/>
                </a:cubicBezTo>
                <a:cubicBezTo>
                  <a:pt x="1774544" y="51870"/>
                  <a:pt x="1714354" y="54803"/>
                  <a:pt x="1654317" y="59421"/>
                </a:cubicBezTo>
                <a:cubicBezTo>
                  <a:pt x="1546563" y="95341"/>
                  <a:pt x="1648174" y="65284"/>
                  <a:pt x="1418790" y="87130"/>
                </a:cubicBezTo>
                <a:cubicBezTo>
                  <a:pt x="1380888" y="90740"/>
                  <a:pt x="1294417" y="104370"/>
                  <a:pt x="1252536" y="114840"/>
                </a:cubicBezTo>
                <a:cubicBezTo>
                  <a:pt x="1187700" y="131049"/>
                  <a:pt x="1226795" y="134039"/>
                  <a:pt x="1141699" y="142549"/>
                </a:cubicBezTo>
                <a:cubicBezTo>
                  <a:pt x="1072617" y="149457"/>
                  <a:pt x="1003154" y="151785"/>
                  <a:pt x="933881" y="156403"/>
                </a:cubicBezTo>
                <a:cubicBezTo>
                  <a:pt x="725472" y="198086"/>
                  <a:pt x="955492" y="155947"/>
                  <a:pt x="476681" y="184112"/>
                </a:cubicBezTo>
                <a:cubicBezTo>
                  <a:pt x="370246" y="190373"/>
                  <a:pt x="158027" y="211821"/>
                  <a:pt x="158027" y="211821"/>
                </a:cubicBezTo>
                <a:lnTo>
                  <a:pt x="74899" y="239530"/>
                </a:lnTo>
                <a:lnTo>
                  <a:pt x="33336" y="253385"/>
                </a:lnTo>
                <a:cubicBezTo>
                  <a:pt x="24100" y="267240"/>
                  <a:pt x="1589" y="278795"/>
                  <a:pt x="5627" y="294949"/>
                </a:cubicBezTo>
                <a:cubicBezTo>
                  <a:pt x="9169" y="309117"/>
                  <a:pt x="34128" y="302272"/>
                  <a:pt x="47190" y="308803"/>
                </a:cubicBezTo>
                <a:cubicBezTo>
                  <a:pt x="168085" y="369250"/>
                  <a:pt x="0" y="307115"/>
                  <a:pt x="144172" y="350367"/>
                </a:cubicBezTo>
                <a:cubicBezTo>
                  <a:pt x="172148" y="358760"/>
                  <a:pt x="227299" y="378076"/>
                  <a:pt x="227299" y="378076"/>
                </a:cubicBezTo>
                <a:cubicBezTo>
                  <a:pt x="407408" y="373458"/>
                  <a:pt x="587858" y="376206"/>
                  <a:pt x="767627" y="364221"/>
                </a:cubicBezTo>
                <a:cubicBezTo>
                  <a:pt x="796770" y="362278"/>
                  <a:pt x="823045" y="345748"/>
                  <a:pt x="850754" y="336512"/>
                </a:cubicBezTo>
                <a:lnTo>
                  <a:pt x="892317" y="322658"/>
                </a:lnTo>
                <a:cubicBezTo>
                  <a:pt x="906172" y="318040"/>
                  <a:pt x="919280" y="309101"/>
                  <a:pt x="933881" y="308803"/>
                </a:cubicBezTo>
                <a:lnTo>
                  <a:pt x="1612754" y="294949"/>
                </a:lnTo>
                <a:cubicBezTo>
                  <a:pt x="1649699" y="290331"/>
                  <a:pt x="1686790" y="286756"/>
                  <a:pt x="1723590" y="281094"/>
                </a:cubicBezTo>
                <a:cubicBezTo>
                  <a:pt x="1746864" y="277513"/>
                  <a:pt x="1769315" y="267240"/>
                  <a:pt x="1792863" y="267240"/>
                </a:cubicBezTo>
                <a:cubicBezTo>
                  <a:pt x="1857682" y="267240"/>
                  <a:pt x="1922172" y="276476"/>
                  <a:pt x="1986827" y="281094"/>
                </a:cubicBezTo>
                <a:cubicBezTo>
                  <a:pt x="2014536" y="290330"/>
                  <a:pt x="2041618" y="301719"/>
                  <a:pt x="2069954" y="308803"/>
                </a:cubicBezTo>
                <a:cubicBezTo>
                  <a:pt x="2139540" y="326200"/>
                  <a:pt x="2107308" y="316637"/>
                  <a:pt x="2166936" y="336512"/>
                </a:cubicBezTo>
                <a:cubicBezTo>
                  <a:pt x="2177293" y="333923"/>
                  <a:pt x="2249716" y="317323"/>
                  <a:pt x="2263917" y="308803"/>
                </a:cubicBezTo>
                <a:cubicBezTo>
                  <a:pt x="2285855" y="295640"/>
                  <a:pt x="2306749" y="258411"/>
                  <a:pt x="2319336" y="239530"/>
                </a:cubicBezTo>
                <a:cubicBezTo>
                  <a:pt x="2323954" y="221057"/>
                  <a:pt x="2327959" y="202421"/>
                  <a:pt x="2333190" y="184112"/>
                </a:cubicBezTo>
                <a:cubicBezTo>
                  <a:pt x="2337202" y="170070"/>
                  <a:pt x="2347045" y="157153"/>
                  <a:pt x="2347045" y="142549"/>
                </a:cubicBezTo>
                <a:cubicBezTo>
                  <a:pt x="2347045" y="98748"/>
                  <a:pt x="2311421" y="78649"/>
                  <a:pt x="2277772" y="59421"/>
                </a:cubicBezTo>
                <a:cubicBezTo>
                  <a:pt x="2265092" y="52175"/>
                  <a:pt x="2250752" y="46889"/>
                  <a:pt x="2236208" y="45567"/>
                </a:cubicBezTo>
                <a:cubicBezTo>
                  <a:pt x="2199414" y="42222"/>
                  <a:pt x="2162317" y="45567"/>
                  <a:pt x="2125372" y="4556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2285984" y="300037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κόλπος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142976" y="121442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χερσόνησος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571604" y="550070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πορθμός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28575" y="985838"/>
            <a:ext cx="4214813" cy="1228725"/>
          </a:xfrm>
          <a:custGeom>
            <a:avLst/>
            <a:gdLst>
              <a:gd name="connsiteX0" fmla="*/ 1843088 w 4214813"/>
              <a:gd name="connsiteY0" fmla="*/ 1228725 h 1228725"/>
              <a:gd name="connsiteX1" fmla="*/ 1828800 w 4214813"/>
              <a:gd name="connsiteY1" fmla="*/ 1185862 h 1228725"/>
              <a:gd name="connsiteX2" fmla="*/ 1700213 w 4214813"/>
              <a:gd name="connsiteY2" fmla="*/ 1071562 h 1228725"/>
              <a:gd name="connsiteX3" fmla="*/ 1628775 w 4214813"/>
              <a:gd name="connsiteY3" fmla="*/ 985837 h 1228725"/>
              <a:gd name="connsiteX4" fmla="*/ 1600200 w 4214813"/>
              <a:gd name="connsiteY4" fmla="*/ 942975 h 1228725"/>
              <a:gd name="connsiteX5" fmla="*/ 1514475 w 4214813"/>
              <a:gd name="connsiteY5" fmla="*/ 871537 h 1228725"/>
              <a:gd name="connsiteX6" fmla="*/ 1485900 w 4214813"/>
              <a:gd name="connsiteY6" fmla="*/ 828675 h 1228725"/>
              <a:gd name="connsiteX7" fmla="*/ 1400175 w 4214813"/>
              <a:gd name="connsiteY7" fmla="*/ 800100 h 1228725"/>
              <a:gd name="connsiteX8" fmla="*/ 1314450 w 4214813"/>
              <a:gd name="connsiteY8" fmla="*/ 757237 h 1228725"/>
              <a:gd name="connsiteX9" fmla="*/ 1271588 w 4214813"/>
              <a:gd name="connsiteY9" fmla="*/ 728662 h 1228725"/>
              <a:gd name="connsiteX10" fmla="*/ 1185863 w 4214813"/>
              <a:gd name="connsiteY10" fmla="*/ 700087 h 1228725"/>
              <a:gd name="connsiteX11" fmla="*/ 1143000 w 4214813"/>
              <a:gd name="connsiteY11" fmla="*/ 671512 h 1228725"/>
              <a:gd name="connsiteX12" fmla="*/ 985838 w 4214813"/>
              <a:gd name="connsiteY12" fmla="*/ 657225 h 1228725"/>
              <a:gd name="connsiteX13" fmla="*/ 914400 w 4214813"/>
              <a:gd name="connsiteY13" fmla="*/ 628650 h 1228725"/>
              <a:gd name="connsiteX14" fmla="*/ 771525 w 4214813"/>
              <a:gd name="connsiteY14" fmla="*/ 600075 h 1228725"/>
              <a:gd name="connsiteX15" fmla="*/ 671513 w 4214813"/>
              <a:gd name="connsiteY15" fmla="*/ 571500 h 1228725"/>
              <a:gd name="connsiteX16" fmla="*/ 585788 w 4214813"/>
              <a:gd name="connsiteY16" fmla="*/ 542925 h 1228725"/>
              <a:gd name="connsiteX17" fmla="*/ 471488 w 4214813"/>
              <a:gd name="connsiteY17" fmla="*/ 514350 h 1228725"/>
              <a:gd name="connsiteX18" fmla="*/ 414338 w 4214813"/>
              <a:gd name="connsiteY18" fmla="*/ 485775 h 1228725"/>
              <a:gd name="connsiteX19" fmla="*/ 328613 w 4214813"/>
              <a:gd name="connsiteY19" fmla="*/ 428625 h 1228725"/>
              <a:gd name="connsiteX20" fmla="*/ 242888 w 4214813"/>
              <a:gd name="connsiteY20" fmla="*/ 400050 h 1228725"/>
              <a:gd name="connsiteX21" fmla="*/ 200025 w 4214813"/>
              <a:gd name="connsiteY21" fmla="*/ 371475 h 1228725"/>
              <a:gd name="connsiteX22" fmla="*/ 100013 w 4214813"/>
              <a:gd name="connsiteY22" fmla="*/ 342900 h 1228725"/>
              <a:gd name="connsiteX23" fmla="*/ 57150 w 4214813"/>
              <a:gd name="connsiteY23" fmla="*/ 314325 h 1228725"/>
              <a:gd name="connsiteX24" fmla="*/ 14288 w 4214813"/>
              <a:gd name="connsiteY24" fmla="*/ 300037 h 1228725"/>
              <a:gd name="connsiteX25" fmla="*/ 0 w 4214813"/>
              <a:gd name="connsiteY25" fmla="*/ 257175 h 1228725"/>
              <a:gd name="connsiteX26" fmla="*/ 14288 w 4214813"/>
              <a:gd name="connsiteY26" fmla="*/ 200025 h 1228725"/>
              <a:gd name="connsiteX27" fmla="*/ 57150 w 4214813"/>
              <a:gd name="connsiteY27" fmla="*/ 171450 h 1228725"/>
              <a:gd name="connsiteX28" fmla="*/ 142875 w 4214813"/>
              <a:gd name="connsiteY28" fmla="*/ 142875 h 1228725"/>
              <a:gd name="connsiteX29" fmla="*/ 185738 w 4214813"/>
              <a:gd name="connsiteY29" fmla="*/ 128587 h 1228725"/>
              <a:gd name="connsiteX30" fmla="*/ 271463 w 4214813"/>
              <a:gd name="connsiteY30" fmla="*/ 71437 h 1228725"/>
              <a:gd name="connsiteX31" fmla="*/ 685800 w 4214813"/>
              <a:gd name="connsiteY31" fmla="*/ 28575 h 1228725"/>
              <a:gd name="connsiteX32" fmla="*/ 1343025 w 4214813"/>
              <a:gd name="connsiteY32" fmla="*/ 14287 h 1228725"/>
              <a:gd name="connsiteX33" fmla="*/ 2085975 w 4214813"/>
              <a:gd name="connsiteY33" fmla="*/ 0 h 1228725"/>
              <a:gd name="connsiteX34" fmla="*/ 2400300 w 4214813"/>
              <a:gd name="connsiteY34" fmla="*/ 14287 h 1228725"/>
              <a:gd name="connsiteX35" fmla="*/ 2500313 w 4214813"/>
              <a:gd name="connsiteY35" fmla="*/ 71437 h 1228725"/>
              <a:gd name="connsiteX36" fmla="*/ 2600325 w 4214813"/>
              <a:gd name="connsiteY36" fmla="*/ 114300 h 1228725"/>
              <a:gd name="connsiteX37" fmla="*/ 2686050 w 4214813"/>
              <a:gd name="connsiteY37" fmla="*/ 171450 h 1228725"/>
              <a:gd name="connsiteX38" fmla="*/ 2728913 w 4214813"/>
              <a:gd name="connsiteY38" fmla="*/ 185737 h 1228725"/>
              <a:gd name="connsiteX39" fmla="*/ 2786063 w 4214813"/>
              <a:gd name="connsiteY39" fmla="*/ 200025 h 1228725"/>
              <a:gd name="connsiteX40" fmla="*/ 2843213 w 4214813"/>
              <a:gd name="connsiteY40" fmla="*/ 228600 h 1228725"/>
              <a:gd name="connsiteX41" fmla="*/ 2886075 w 4214813"/>
              <a:gd name="connsiteY41" fmla="*/ 257175 h 1228725"/>
              <a:gd name="connsiteX42" fmla="*/ 3514725 w 4214813"/>
              <a:gd name="connsiteY42" fmla="*/ 271462 h 1228725"/>
              <a:gd name="connsiteX43" fmla="*/ 3586163 w 4214813"/>
              <a:gd name="connsiteY43" fmla="*/ 285750 h 1228725"/>
              <a:gd name="connsiteX44" fmla="*/ 3629025 w 4214813"/>
              <a:gd name="connsiteY44" fmla="*/ 314325 h 1228725"/>
              <a:gd name="connsiteX45" fmla="*/ 3700463 w 4214813"/>
              <a:gd name="connsiteY45" fmla="*/ 328612 h 1228725"/>
              <a:gd name="connsiteX46" fmla="*/ 3743325 w 4214813"/>
              <a:gd name="connsiteY46" fmla="*/ 342900 h 1228725"/>
              <a:gd name="connsiteX47" fmla="*/ 4000500 w 4214813"/>
              <a:gd name="connsiteY47" fmla="*/ 328612 h 1228725"/>
              <a:gd name="connsiteX48" fmla="*/ 4086225 w 4214813"/>
              <a:gd name="connsiteY48" fmla="*/ 300037 h 1228725"/>
              <a:gd name="connsiteX49" fmla="*/ 4171950 w 4214813"/>
              <a:gd name="connsiteY49" fmla="*/ 328612 h 1228725"/>
              <a:gd name="connsiteX50" fmla="*/ 4214813 w 4214813"/>
              <a:gd name="connsiteY50" fmla="*/ 3429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214813" h="1228725">
                <a:moveTo>
                  <a:pt x="1843088" y="1228725"/>
                </a:moveTo>
                <a:cubicBezTo>
                  <a:pt x="1838325" y="1214437"/>
                  <a:pt x="1838046" y="1197750"/>
                  <a:pt x="1828800" y="1185862"/>
                </a:cubicBezTo>
                <a:cubicBezTo>
                  <a:pt x="1776103" y="1118109"/>
                  <a:pt x="1757506" y="1109758"/>
                  <a:pt x="1700213" y="1071562"/>
                </a:cubicBezTo>
                <a:cubicBezTo>
                  <a:pt x="1629267" y="965145"/>
                  <a:pt x="1720449" y="1095846"/>
                  <a:pt x="1628775" y="985837"/>
                </a:cubicBezTo>
                <a:cubicBezTo>
                  <a:pt x="1617782" y="972646"/>
                  <a:pt x="1611193" y="956166"/>
                  <a:pt x="1600200" y="942975"/>
                </a:cubicBezTo>
                <a:cubicBezTo>
                  <a:pt x="1565820" y="901719"/>
                  <a:pt x="1556623" y="899635"/>
                  <a:pt x="1514475" y="871537"/>
                </a:cubicBezTo>
                <a:cubicBezTo>
                  <a:pt x="1504950" y="857250"/>
                  <a:pt x="1500461" y="837776"/>
                  <a:pt x="1485900" y="828675"/>
                </a:cubicBezTo>
                <a:cubicBezTo>
                  <a:pt x="1460358" y="812711"/>
                  <a:pt x="1400175" y="800100"/>
                  <a:pt x="1400175" y="800100"/>
                </a:cubicBezTo>
                <a:cubicBezTo>
                  <a:pt x="1277340" y="718209"/>
                  <a:pt x="1432755" y="816390"/>
                  <a:pt x="1314450" y="757237"/>
                </a:cubicBezTo>
                <a:cubicBezTo>
                  <a:pt x="1299092" y="749558"/>
                  <a:pt x="1287279" y="735636"/>
                  <a:pt x="1271588" y="728662"/>
                </a:cubicBezTo>
                <a:cubicBezTo>
                  <a:pt x="1244063" y="716429"/>
                  <a:pt x="1210925" y="716795"/>
                  <a:pt x="1185863" y="700087"/>
                </a:cubicBezTo>
                <a:cubicBezTo>
                  <a:pt x="1171575" y="690562"/>
                  <a:pt x="1159790" y="675110"/>
                  <a:pt x="1143000" y="671512"/>
                </a:cubicBezTo>
                <a:cubicBezTo>
                  <a:pt x="1091564" y="660490"/>
                  <a:pt x="1038225" y="661987"/>
                  <a:pt x="985838" y="657225"/>
                </a:cubicBezTo>
                <a:cubicBezTo>
                  <a:pt x="962025" y="647700"/>
                  <a:pt x="939181" y="635258"/>
                  <a:pt x="914400" y="628650"/>
                </a:cubicBezTo>
                <a:cubicBezTo>
                  <a:pt x="867472" y="616136"/>
                  <a:pt x="817601" y="615434"/>
                  <a:pt x="771525" y="600075"/>
                </a:cubicBezTo>
                <a:cubicBezTo>
                  <a:pt x="627517" y="552070"/>
                  <a:pt x="850864" y="625305"/>
                  <a:pt x="671513" y="571500"/>
                </a:cubicBezTo>
                <a:cubicBezTo>
                  <a:pt x="642663" y="562845"/>
                  <a:pt x="615009" y="550230"/>
                  <a:pt x="585788" y="542925"/>
                </a:cubicBezTo>
                <a:lnTo>
                  <a:pt x="471488" y="514350"/>
                </a:lnTo>
                <a:cubicBezTo>
                  <a:pt x="452438" y="504825"/>
                  <a:pt x="432601" y="496733"/>
                  <a:pt x="414338" y="485775"/>
                </a:cubicBezTo>
                <a:cubicBezTo>
                  <a:pt x="384889" y="468106"/>
                  <a:pt x="361194" y="439485"/>
                  <a:pt x="328613" y="428625"/>
                </a:cubicBezTo>
                <a:lnTo>
                  <a:pt x="242888" y="400050"/>
                </a:lnTo>
                <a:cubicBezTo>
                  <a:pt x="228600" y="390525"/>
                  <a:pt x="215384" y="379154"/>
                  <a:pt x="200025" y="371475"/>
                </a:cubicBezTo>
                <a:cubicBezTo>
                  <a:pt x="179523" y="361224"/>
                  <a:pt x="118330" y="347479"/>
                  <a:pt x="100013" y="342900"/>
                </a:cubicBezTo>
                <a:cubicBezTo>
                  <a:pt x="85725" y="333375"/>
                  <a:pt x="72509" y="322004"/>
                  <a:pt x="57150" y="314325"/>
                </a:cubicBezTo>
                <a:cubicBezTo>
                  <a:pt x="43680" y="307590"/>
                  <a:pt x="24937" y="310686"/>
                  <a:pt x="14288" y="300037"/>
                </a:cubicBezTo>
                <a:cubicBezTo>
                  <a:pt x="3639" y="289388"/>
                  <a:pt x="4763" y="271462"/>
                  <a:pt x="0" y="257175"/>
                </a:cubicBezTo>
                <a:cubicBezTo>
                  <a:pt x="4763" y="238125"/>
                  <a:pt x="3396" y="216363"/>
                  <a:pt x="14288" y="200025"/>
                </a:cubicBezTo>
                <a:cubicBezTo>
                  <a:pt x="23813" y="185738"/>
                  <a:pt x="41459" y="178424"/>
                  <a:pt x="57150" y="171450"/>
                </a:cubicBezTo>
                <a:cubicBezTo>
                  <a:pt x="84675" y="159217"/>
                  <a:pt x="114300" y="152400"/>
                  <a:pt x="142875" y="142875"/>
                </a:cubicBezTo>
                <a:cubicBezTo>
                  <a:pt x="157163" y="138112"/>
                  <a:pt x="173207" y="136941"/>
                  <a:pt x="185738" y="128587"/>
                </a:cubicBezTo>
                <a:cubicBezTo>
                  <a:pt x="214313" y="109537"/>
                  <a:pt x="238145" y="79766"/>
                  <a:pt x="271463" y="71437"/>
                </a:cubicBezTo>
                <a:cubicBezTo>
                  <a:pt x="428680" y="32134"/>
                  <a:pt x="405206" y="34675"/>
                  <a:pt x="685800" y="28575"/>
                </a:cubicBezTo>
                <a:lnTo>
                  <a:pt x="1343025" y="14287"/>
                </a:lnTo>
                <a:lnTo>
                  <a:pt x="2085975" y="0"/>
                </a:lnTo>
                <a:cubicBezTo>
                  <a:pt x="2190750" y="4762"/>
                  <a:pt x="2296108" y="2265"/>
                  <a:pt x="2400300" y="14287"/>
                </a:cubicBezTo>
                <a:cubicBezTo>
                  <a:pt x="2432861" y="18044"/>
                  <a:pt x="2471936" y="57248"/>
                  <a:pt x="2500313" y="71437"/>
                </a:cubicBezTo>
                <a:cubicBezTo>
                  <a:pt x="2618554" y="130558"/>
                  <a:pt x="2451677" y="25111"/>
                  <a:pt x="2600325" y="114300"/>
                </a:cubicBezTo>
                <a:cubicBezTo>
                  <a:pt x="2629774" y="131969"/>
                  <a:pt x="2653469" y="160590"/>
                  <a:pt x="2686050" y="171450"/>
                </a:cubicBezTo>
                <a:cubicBezTo>
                  <a:pt x="2700338" y="176212"/>
                  <a:pt x="2714432" y="181600"/>
                  <a:pt x="2728913" y="185737"/>
                </a:cubicBezTo>
                <a:cubicBezTo>
                  <a:pt x="2747794" y="191131"/>
                  <a:pt x="2767677" y="193130"/>
                  <a:pt x="2786063" y="200025"/>
                </a:cubicBezTo>
                <a:cubicBezTo>
                  <a:pt x="2806005" y="207503"/>
                  <a:pt x="2824721" y="218033"/>
                  <a:pt x="2843213" y="228600"/>
                </a:cubicBezTo>
                <a:cubicBezTo>
                  <a:pt x="2858122" y="237119"/>
                  <a:pt x="2868939" y="256081"/>
                  <a:pt x="2886075" y="257175"/>
                </a:cubicBezTo>
                <a:cubicBezTo>
                  <a:pt x="3095253" y="270527"/>
                  <a:pt x="3305175" y="266700"/>
                  <a:pt x="3514725" y="271462"/>
                </a:cubicBezTo>
                <a:cubicBezTo>
                  <a:pt x="3538538" y="276225"/>
                  <a:pt x="3563425" y="277223"/>
                  <a:pt x="3586163" y="285750"/>
                </a:cubicBezTo>
                <a:cubicBezTo>
                  <a:pt x="3602241" y="291779"/>
                  <a:pt x="3612947" y="308296"/>
                  <a:pt x="3629025" y="314325"/>
                </a:cubicBezTo>
                <a:cubicBezTo>
                  <a:pt x="3651763" y="322852"/>
                  <a:pt x="3676904" y="322722"/>
                  <a:pt x="3700463" y="328612"/>
                </a:cubicBezTo>
                <a:cubicBezTo>
                  <a:pt x="3715074" y="332265"/>
                  <a:pt x="3729038" y="338137"/>
                  <a:pt x="3743325" y="342900"/>
                </a:cubicBezTo>
                <a:cubicBezTo>
                  <a:pt x="3829050" y="338137"/>
                  <a:pt x="3915306" y="339261"/>
                  <a:pt x="4000500" y="328612"/>
                </a:cubicBezTo>
                <a:cubicBezTo>
                  <a:pt x="4030388" y="324876"/>
                  <a:pt x="4086225" y="300037"/>
                  <a:pt x="4086225" y="300037"/>
                </a:cubicBezTo>
                <a:lnTo>
                  <a:pt x="4171950" y="328612"/>
                </a:lnTo>
                <a:lnTo>
                  <a:pt x="4214813" y="3429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7" grpId="0"/>
      <p:bldP spid="11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64291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Πορθμός</a:t>
            </a:r>
            <a:r>
              <a:rPr lang="el-GR" sz="2400" dirty="0" smtClean="0"/>
              <a:t> είναι μια </a:t>
            </a:r>
            <a:r>
              <a:rPr lang="el-GR" sz="2400" u="sng" dirty="0" smtClean="0"/>
              <a:t>φυσική στενή λωρίδα θάλασσας που ενώνει δύο μεγαλύτερες θάλασσες   ή χωρίζει δύο στεριές.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2428860" y="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Πορθμός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3866"/>
            <a:ext cx="7767655" cy="493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000628" y="400050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Μεσόγειος θάλασσα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 rot="781719">
            <a:off x="1051069" y="2552240"/>
            <a:ext cx="1161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Ατλαντικός   Ωκεανός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8 - Ελεύθερη σχεδίαση"/>
          <p:cNvSpPr/>
          <p:nvPr/>
        </p:nvSpPr>
        <p:spPr>
          <a:xfrm>
            <a:off x="2575746" y="3269673"/>
            <a:ext cx="1109563" cy="387927"/>
          </a:xfrm>
          <a:custGeom>
            <a:avLst/>
            <a:gdLst>
              <a:gd name="connsiteX0" fmla="*/ 984872 w 1109563"/>
              <a:gd name="connsiteY0" fmla="*/ 138545 h 387927"/>
              <a:gd name="connsiteX1" fmla="*/ 444545 w 1109563"/>
              <a:gd name="connsiteY1" fmla="*/ 110836 h 387927"/>
              <a:gd name="connsiteX2" fmla="*/ 319854 w 1109563"/>
              <a:gd name="connsiteY2" fmla="*/ 69272 h 387927"/>
              <a:gd name="connsiteX3" fmla="*/ 236727 w 1109563"/>
              <a:gd name="connsiteY3" fmla="*/ 41563 h 387927"/>
              <a:gd name="connsiteX4" fmla="*/ 195163 w 1109563"/>
              <a:gd name="connsiteY4" fmla="*/ 27709 h 387927"/>
              <a:gd name="connsiteX5" fmla="*/ 70472 w 1109563"/>
              <a:gd name="connsiteY5" fmla="*/ 0 h 387927"/>
              <a:gd name="connsiteX6" fmla="*/ 28909 w 1109563"/>
              <a:gd name="connsiteY6" fmla="*/ 13854 h 387927"/>
              <a:gd name="connsiteX7" fmla="*/ 28909 w 1109563"/>
              <a:gd name="connsiteY7" fmla="*/ 138545 h 387927"/>
              <a:gd name="connsiteX8" fmla="*/ 56618 w 1109563"/>
              <a:gd name="connsiteY8" fmla="*/ 235527 h 387927"/>
              <a:gd name="connsiteX9" fmla="*/ 139745 w 1109563"/>
              <a:gd name="connsiteY9" fmla="*/ 290945 h 387927"/>
              <a:gd name="connsiteX10" fmla="*/ 749345 w 1109563"/>
              <a:gd name="connsiteY10" fmla="*/ 332509 h 387927"/>
              <a:gd name="connsiteX11" fmla="*/ 971018 w 1109563"/>
              <a:gd name="connsiteY11" fmla="*/ 346363 h 387927"/>
              <a:gd name="connsiteX12" fmla="*/ 1054145 w 1109563"/>
              <a:gd name="connsiteY12" fmla="*/ 374072 h 387927"/>
              <a:gd name="connsiteX13" fmla="*/ 1095709 w 1109563"/>
              <a:gd name="connsiteY13" fmla="*/ 387927 h 387927"/>
              <a:gd name="connsiteX14" fmla="*/ 1109563 w 1109563"/>
              <a:gd name="connsiteY14" fmla="*/ 290945 h 387927"/>
              <a:gd name="connsiteX15" fmla="*/ 1095709 w 1109563"/>
              <a:gd name="connsiteY15" fmla="*/ 207818 h 387927"/>
              <a:gd name="connsiteX16" fmla="*/ 1067999 w 1109563"/>
              <a:gd name="connsiteY16" fmla="*/ 180109 h 387927"/>
              <a:gd name="connsiteX17" fmla="*/ 1026436 w 1109563"/>
              <a:gd name="connsiteY17" fmla="*/ 152400 h 387927"/>
              <a:gd name="connsiteX18" fmla="*/ 915599 w 1109563"/>
              <a:gd name="connsiteY18" fmla="*/ 138545 h 38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9563" h="387927">
                <a:moveTo>
                  <a:pt x="984872" y="138545"/>
                </a:moveTo>
                <a:cubicBezTo>
                  <a:pt x="778012" y="69593"/>
                  <a:pt x="1043470" y="153617"/>
                  <a:pt x="444545" y="110836"/>
                </a:cubicBezTo>
                <a:cubicBezTo>
                  <a:pt x="444540" y="110836"/>
                  <a:pt x="340638" y="76200"/>
                  <a:pt x="319854" y="69272"/>
                </a:cubicBezTo>
                <a:lnTo>
                  <a:pt x="236727" y="41563"/>
                </a:lnTo>
                <a:cubicBezTo>
                  <a:pt x="222872" y="36945"/>
                  <a:pt x="209568" y="30110"/>
                  <a:pt x="195163" y="27709"/>
                </a:cubicBezTo>
                <a:cubicBezTo>
                  <a:pt x="97631" y="11453"/>
                  <a:pt x="138686" y="22737"/>
                  <a:pt x="70472" y="0"/>
                </a:cubicBezTo>
                <a:cubicBezTo>
                  <a:pt x="56618" y="4618"/>
                  <a:pt x="39235" y="3528"/>
                  <a:pt x="28909" y="13854"/>
                </a:cubicBezTo>
                <a:cubicBezTo>
                  <a:pt x="0" y="42763"/>
                  <a:pt x="24523" y="116615"/>
                  <a:pt x="28909" y="138545"/>
                </a:cubicBezTo>
                <a:cubicBezTo>
                  <a:pt x="28999" y="138997"/>
                  <a:pt x="50014" y="228923"/>
                  <a:pt x="56618" y="235527"/>
                </a:cubicBezTo>
                <a:cubicBezTo>
                  <a:pt x="80166" y="259075"/>
                  <a:pt x="108152" y="280414"/>
                  <a:pt x="139745" y="290945"/>
                </a:cubicBezTo>
                <a:cubicBezTo>
                  <a:pt x="389415" y="374168"/>
                  <a:pt x="193674" y="317886"/>
                  <a:pt x="749345" y="332509"/>
                </a:cubicBezTo>
                <a:cubicBezTo>
                  <a:pt x="823236" y="337127"/>
                  <a:pt x="897662" y="336360"/>
                  <a:pt x="971018" y="346363"/>
                </a:cubicBezTo>
                <a:cubicBezTo>
                  <a:pt x="999958" y="350309"/>
                  <a:pt x="1026436" y="364836"/>
                  <a:pt x="1054145" y="374072"/>
                </a:cubicBezTo>
                <a:lnTo>
                  <a:pt x="1095709" y="387927"/>
                </a:lnTo>
                <a:cubicBezTo>
                  <a:pt x="1100327" y="355600"/>
                  <a:pt x="1109563" y="323601"/>
                  <a:pt x="1109563" y="290945"/>
                </a:cubicBezTo>
                <a:cubicBezTo>
                  <a:pt x="1109563" y="262854"/>
                  <a:pt x="1105573" y="234121"/>
                  <a:pt x="1095709" y="207818"/>
                </a:cubicBezTo>
                <a:cubicBezTo>
                  <a:pt x="1091122" y="195587"/>
                  <a:pt x="1078199" y="188269"/>
                  <a:pt x="1067999" y="180109"/>
                </a:cubicBezTo>
                <a:cubicBezTo>
                  <a:pt x="1054997" y="169707"/>
                  <a:pt x="1042385" y="157185"/>
                  <a:pt x="1026436" y="152400"/>
                </a:cubicBezTo>
                <a:cubicBezTo>
                  <a:pt x="978076" y="137892"/>
                  <a:pt x="954587" y="138545"/>
                  <a:pt x="915599" y="138545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1357290" y="4786322"/>
            <a:ext cx="2928958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3571868" y="56435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Μ  α ρ  ό  κ  ο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214678" y="20716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</a:rPr>
              <a:t>Ι  σ  π  α  ν  ί  α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632541" cy="487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857232"/>
            <a:ext cx="628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Διώρυγα</a:t>
            </a:r>
            <a:r>
              <a:rPr lang="el-GR" sz="2400" dirty="0" smtClean="0"/>
              <a:t> είναι ένα </a:t>
            </a:r>
            <a:r>
              <a:rPr lang="el-GR" sz="2400" u="sng" dirty="0" smtClean="0"/>
              <a:t>ανθρώπινο τεχνικό έργο </a:t>
            </a:r>
            <a:r>
              <a:rPr lang="el-GR" sz="2400" dirty="0" smtClean="0"/>
              <a:t>μέσα από το οποίο περνάει νερό. Οι διώρυγες μπορεί να συνδέουν :</a:t>
            </a:r>
          </a:p>
          <a:p>
            <a:endParaRPr lang="el-GR" sz="2400" dirty="0" smtClean="0"/>
          </a:p>
          <a:p>
            <a:r>
              <a:rPr lang="el-GR" sz="2400" dirty="0" smtClean="0"/>
              <a:t>ποταμό με ποταμό, </a:t>
            </a:r>
          </a:p>
          <a:p>
            <a:endParaRPr lang="el-GR" sz="2400" dirty="0" smtClean="0"/>
          </a:p>
          <a:p>
            <a:r>
              <a:rPr lang="el-GR" sz="2400" dirty="0" smtClean="0"/>
              <a:t>λίμνη με λίμνη </a:t>
            </a:r>
          </a:p>
          <a:p>
            <a:endParaRPr lang="el-GR" sz="2400" dirty="0" smtClean="0"/>
          </a:p>
          <a:p>
            <a:r>
              <a:rPr lang="el-GR" sz="2400" dirty="0" smtClean="0"/>
              <a:t> ποταμό ή θάλασσα, </a:t>
            </a:r>
          </a:p>
          <a:p>
            <a:endParaRPr lang="el-GR" sz="2400" dirty="0" smtClean="0"/>
          </a:p>
          <a:p>
            <a:r>
              <a:rPr lang="el-GR" sz="2400" dirty="0" smtClean="0"/>
              <a:t>θάλασσα με θάλασσα κλπ</a:t>
            </a:r>
            <a:endParaRPr lang="en-US" sz="2400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732951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Διώρυγα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761" y="3571876"/>
            <a:ext cx="502423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643042" y="6396335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Διώρυγα Κορίνθου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46886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857356" y="22859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Διώρυγα του Σουέζ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144000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3929059" cy="260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4429124" y="2285992"/>
            <a:ext cx="3929090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5400000">
            <a:off x="6465107" y="2321711"/>
            <a:ext cx="2000264" cy="19288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715350" cy="50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045500">
            <a:off x="2251427" y="3783809"/>
            <a:ext cx="532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 ε σ ό γ ε ι ο ς θάλασσα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 rot="20974928">
            <a:off x="6019279" y="2152462"/>
            <a:ext cx="152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 θάλασσα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 rot="19583734">
            <a:off x="882556" y="1474696"/>
            <a:ext cx="16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Ατλαντικός  Ωκεανός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 rot="2736602">
            <a:off x="6635550" y="575352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Ερυθρά 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5675836" y="2992582"/>
            <a:ext cx="500909" cy="249382"/>
          </a:xfrm>
          <a:custGeom>
            <a:avLst/>
            <a:gdLst>
              <a:gd name="connsiteX0" fmla="*/ 392455 w 500909"/>
              <a:gd name="connsiteY0" fmla="*/ 0 h 249382"/>
              <a:gd name="connsiteX1" fmla="*/ 253909 w 500909"/>
              <a:gd name="connsiteY1" fmla="*/ 13854 h 249382"/>
              <a:gd name="connsiteX2" fmla="*/ 212346 w 500909"/>
              <a:gd name="connsiteY2" fmla="*/ 27709 h 249382"/>
              <a:gd name="connsiteX3" fmla="*/ 184637 w 500909"/>
              <a:gd name="connsiteY3" fmla="*/ 69273 h 249382"/>
              <a:gd name="connsiteX4" fmla="*/ 101509 w 500909"/>
              <a:gd name="connsiteY4" fmla="*/ 124691 h 249382"/>
              <a:gd name="connsiteX5" fmla="*/ 73800 w 500909"/>
              <a:gd name="connsiteY5" fmla="*/ 166254 h 249382"/>
              <a:gd name="connsiteX6" fmla="*/ 46091 w 500909"/>
              <a:gd name="connsiteY6" fmla="*/ 235527 h 249382"/>
              <a:gd name="connsiteX7" fmla="*/ 87655 w 500909"/>
              <a:gd name="connsiteY7" fmla="*/ 249382 h 249382"/>
              <a:gd name="connsiteX8" fmla="*/ 212346 w 500909"/>
              <a:gd name="connsiteY8" fmla="*/ 221673 h 249382"/>
              <a:gd name="connsiteX9" fmla="*/ 240055 w 500909"/>
              <a:gd name="connsiteY9" fmla="*/ 193963 h 249382"/>
              <a:gd name="connsiteX10" fmla="*/ 323182 w 500909"/>
              <a:gd name="connsiteY10" fmla="*/ 166254 h 249382"/>
              <a:gd name="connsiteX11" fmla="*/ 406309 w 500909"/>
              <a:gd name="connsiteY11" fmla="*/ 138545 h 249382"/>
              <a:gd name="connsiteX12" fmla="*/ 447873 w 500909"/>
              <a:gd name="connsiteY12" fmla="*/ 124691 h 249382"/>
              <a:gd name="connsiteX13" fmla="*/ 489437 w 500909"/>
              <a:gd name="connsiteY13" fmla="*/ 41563 h 249382"/>
              <a:gd name="connsiteX14" fmla="*/ 406309 w 500909"/>
              <a:gd name="connsiteY14" fmla="*/ 13854 h 249382"/>
              <a:gd name="connsiteX15" fmla="*/ 392455 w 500909"/>
              <a:gd name="connsiteY15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0909" h="249382">
                <a:moveTo>
                  <a:pt x="392455" y="0"/>
                </a:moveTo>
                <a:cubicBezTo>
                  <a:pt x="346273" y="4618"/>
                  <a:pt x="299782" y="6797"/>
                  <a:pt x="253909" y="13854"/>
                </a:cubicBezTo>
                <a:cubicBezTo>
                  <a:pt x="239475" y="16075"/>
                  <a:pt x="223750" y="18586"/>
                  <a:pt x="212346" y="27709"/>
                </a:cubicBezTo>
                <a:cubicBezTo>
                  <a:pt x="199344" y="38111"/>
                  <a:pt x="197168" y="58308"/>
                  <a:pt x="184637" y="69273"/>
                </a:cubicBezTo>
                <a:cubicBezTo>
                  <a:pt x="159574" y="91203"/>
                  <a:pt x="101509" y="124691"/>
                  <a:pt x="101509" y="124691"/>
                </a:cubicBezTo>
                <a:cubicBezTo>
                  <a:pt x="92273" y="138545"/>
                  <a:pt x="85574" y="154480"/>
                  <a:pt x="73800" y="166254"/>
                </a:cubicBezTo>
                <a:cubicBezTo>
                  <a:pt x="50838" y="189216"/>
                  <a:pt x="0" y="189435"/>
                  <a:pt x="46091" y="235527"/>
                </a:cubicBezTo>
                <a:cubicBezTo>
                  <a:pt x="56418" y="245854"/>
                  <a:pt x="73800" y="244764"/>
                  <a:pt x="87655" y="249382"/>
                </a:cubicBezTo>
                <a:cubicBezTo>
                  <a:pt x="104436" y="246585"/>
                  <a:pt x="186113" y="237413"/>
                  <a:pt x="212346" y="221673"/>
                </a:cubicBezTo>
                <a:cubicBezTo>
                  <a:pt x="223547" y="214952"/>
                  <a:pt x="228372" y="199805"/>
                  <a:pt x="240055" y="193963"/>
                </a:cubicBezTo>
                <a:cubicBezTo>
                  <a:pt x="266179" y="180901"/>
                  <a:pt x="295473" y="175490"/>
                  <a:pt x="323182" y="166254"/>
                </a:cubicBezTo>
                <a:lnTo>
                  <a:pt x="406309" y="138545"/>
                </a:lnTo>
                <a:lnTo>
                  <a:pt x="447873" y="124691"/>
                </a:lnTo>
                <a:cubicBezTo>
                  <a:pt x="448802" y="123297"/>
                  <a:pt x="500909" y="53035"/>
                  <a:pt x="489437" y="41563"/>
                </a:cubicBezTo>
                <a:cubicBezTo>
                  <a:pt x="468784" y="20910"/>
                  <a:pt x="434018" y="23090"/>
                  <a:pt x="406309" y="13854"/>
                </a:cubicBezTo>
                <a:lnTo>
                  <a:pt x="392455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5250661" y="1535893"/>
            <a:ext cx="235745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215074" y="28572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Στενά Ελλησπόντου -Βοσπόρου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6705600" y="4682836"/>
            <a:ext cx="128822" cy="274562"/>
          </a:xfrm>
          <a:custGeom>
            <a:avLst/>
            <a:gdLst>
              <a:gd name="connsiteX0" fmla="*/ 124691 w 128822"/>
              <a:gd name="connsiteY0" fmla="*/ 207819 h 274562"/>
              <a:gd name="connsiteX1" fmla="*/ 96982 w 128822"/>
              <a:gd name="connsiteY1" fmla="*/ 69273 h 274562"/>
              <a:gd name="connsiteX2" fmla="*/ 83127 w 128822"/>
              <a:gd name="connsiteY2" fmla="*/ 27709 h 274562"/>
              <a:gd name="connsiteX3" fmla="*/ 41564 w 128822"/>
              <a:gd name="connsiteY3" fmla="*/ 0 h 274562"/>
              <a:gd name="connsiteX4" fmla="*/ 0 w 128822"/>
              <a:gd name="connsiteY4" fmla="*/ 83128 h 274562"/>
              <a:gd name="connsiteX5" fmla="*/ 13855 w 128822"/>
              <a:gd name="connsiteY5" fmla="*/ 166255 h 274562"/>
              <a:gd name="connsiteX6" fmla="*/ 83127 w 128822"/>
              <a:gd name="connsiteY6" fmla="*/ 263237 h 274562"/>
              <a:gd name="connsiteX7" fmla="*/ 124691 w 128822"/>
              <a:gd name="connsiteY7" fmla="*/ 207819 h 27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22" h="274562">
                <a:moveTo>
                  <a:pt x="124691" y="207819"/>
                </a:moveTo>
                <a:cubicBezTo>
                  <a:pt x="127000" y="175492"/>
                  <a:pt x="128822" y="228472"/>
                  <a:pt x="96982" y="69273"/>
                </a:cubicBezTo>
                <a:cubicBezTo>
                  <a:pt x="94118" y="54952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4" y="0"/>
                </a:cubicBezTo>
                <a:cubicBezTo>
                  <a:pt x="27555" y="21014"/>
                  <a:pt x="0" y="54449"/>
                  <a:pt x="0" y="83128"/>
                </a:cubicBezTo>
                <a:cubicBezTo>
                  <a:pt x="0" y="111219"/>
                  <a:pt x="7042" y="139003"/>
                  <a:pt x="13855" y="166255"/>
                </a:cubicBezTo>
                <a:cubicBezTo>
                  <a:pt x="20892" y="194402"/>
                  <a:pt x="26500" y="274562"/>
                  <a:pt x="83127" y="263237"/>
                </a:cubicBezTo>
                <a:cubicBezTo>
                  <a:pt x="95936" y="260675"/>
                  <a:pt x="122382" y="240146"/>
                  <a:pt x="124691" y="207819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5400000">
            <a:off x="5679289" y="5322107"/>
            <a:ext cx="157163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5572132" y="628652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Διώρυγα Σουέζ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1270776" y="3643745"/>
            <a:ext cx="247955" cy="188111"/>
          </a:xfrm>
          <a:custGeom>
            <a:avLst/>
            <a:gdLst>
              <a:gd name="connsiteX0" fmla="*/ 31551 w 247955"/>
              <a:gd name="connsiteY0" fmla="*/ 41564 h 188111"/>
              <a:gd name="connsiteX1" fmla="*/ 45406 w 247955"/>
              <a:gd name="connsiteY1" fmla="*/ 110837 h 188111"/>
              <a:gd name="connsiteX2" fmla="*/ 59260 w 247955"/>
              <a:gd name="connsiteY2" fmla="*/ 152400 h 188111"/>
              <a:gd name="connsiteX3" fmla="*/ 100824 w 247955"/>
              <a:gd name="connsiteY3" fmla="*/ 166255 h 188111"/>
              <a:gd name="connsiteX4" fmla="*/ 239369 w 247955"/>
              <a:gd name="connsiteY4" fmla="*/ 110837 h 188111"/>
              <a:gd name="connsiteX5" fmla="*/ 211660 w 247955"/>
              <a:gd name="connsiteY5" fmla="*/ 27710 h 188111"/>
              <a:gd name="connsiteX6" fmla="*/ 128533 w 247955"/>
              <a:gd name="connsiteY6" fmla="*/ 0 h 188111"/>
              <a:gd name="connsiteX7" fmla="*/ 3842 w 247955"/>
              <a:gd name="connsiteY7" fmla="*/ 27710 h 188111"/>
              <a:gd name="connsiteX8" fmla="*/ 31551 w 247955"/>
              <a:gd name="connsiteY8" fmla="*/ 41564 h 18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955" h="188111">
                <a:moveTo>
                  <a:pt x="31551" y="41564"/>
                </a:moveTo>
                <a:cubicBezTo>
                  <a:pt x="38478" y="55418"/>
                  <a:pt x="39695" y="87992"/>
                  <a:pt x="45406" y="110837"/>
                </a:cubicBezTo>
                <a:cubicBezTo>
                  <a:pt x="48948" y="125005"/>
                  <a:pt x="48934" y="142074"/>
                  <a:pt x="59260" y="152400"/>
                </a:cubicBezTo>
                <a:cubicBezTo>
                  <a:pt x="69587" y="162727"/>
                  <a:pt x="86969" y="161637"/>
                  <a:pt x="100824" y="166255"/>
                </a:cubicBezTo>
                <a:cubicBezTo>
                  <a:pt x="137900" y="162135"/>
                  <a:pt x="247955" y="188111"/>
                  <a:pt x="239369" y="110837"/>
                </a:cubicBezTo>
                <a:cubicBezTo>
                  <a:pt x="236143" y="81808"/>
                  <a:pt x="239369" y="36947"/>
                  <a:pt x="211660" y="27710"/>
                </a:cubicBezTo>
                <a:lnTo>
                  <a:pt x="128533" y="0"/>
                </a:lnTo>
                <a:cubicBezTo>
                  <a:pt x="118472" y="1677"/>
                  <a:pt x="26581" y="12551"/>
                  <a:pt x="3842" y="27710"/>
                </a:cubicBezTo>
                <a:cubicBezTo>
                  <a:pt x="0" y="30272"/>
                  <a:pt x="24624" y="27710"/>
                  <a:pt x="31551" y="41564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0800000" flipV="1">
            <a:off x="428596" y="371475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0" y="428625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Πορθμός Γιβραλτάρ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 animBg="1"/>
      <p:bldP spid="21" grpId="0"/>
      <p:bldP spid="22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38336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 rot="1045500">
            <a:off x="2251427" y="3783809"/>
            <a:ext cx="532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 ε σ ό γ ε ι ο ς θάλασσα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- Ελεύθερη σχεδίαση"/>
          <p:cNvSpPr/>
          <p:nvPr/>
        </p:nvSpPr>
        <p:spPr>
          <a:xfrm>
            <a:off x="357158" y="3571876"/>
            <a:ext cx="449132" cy="304800"/>
          </a:xfrm>
          <a:custGeom>
            <a:avLst/>
            <a:gdLst>
              <a:gd name="connsiteX0" fmla="*/ 58689 w 449132"/>
              <a:gd name="connsiteY0" fmla="*/ 69273 h 304800"/>
              <a:gd name="connsiteX1" fmla="*/ 44835 w 449132"/>
              <a:gd name="connsiteY1" fmla="*/ 277091 h 304800"/>
              <a:gd name="connsiteX2" fmla="*/ 127962 w 449132"/>
              <a:gd name="connsiteY2" fmla="*/ 304800 h 304800"/>
              <a:gd name="connsiteX3" fmla="*/ 238799 w 449132"/>
              <a:gd name="connsiteY3" fmla="*/ 290946 h 304800"/>
              <a:gd name="connsiteX4" fmla="*/ 321926 w 449132"/>
              <a:gd name="connsiteY4" fmla="*/ 263237 h 304800"/>
              <a:gd name="connsiteX5" fmla="*/ 377344 w 449132"/>
              <a:gd name="connsiteY5" fmla="*/ 27709 h 304800"/>
              <a:gd name="connsiteX6" fmla="*/ 294217 w 449132"/>
              <a:gd name="connsiteY6" fmla="*/ 0 h 304800"/>
              <a:gd name="connsiteX7" fmla="*/ 183380 w 449132"/>
              <a:gd name="connsiteY7" fmla="*/ 13855 h 304800"/>
              <a:gd name="connsiteX8" fmla="*/ 141817 w 449132"/>
              <a:gd name="connsiteY8" fmla="*/ 27709 h 304800"/>
              <a:gd name="connsiteX9" fmla="*/ 86399 w 449132"/>
              <a:gd name="connsiteY9" fmla="*/ 41564 h 304800"/>
              <a:gd name="connsiteX10" fmla="*/ 58689 w 449132"/>
              <a:gd name="connsiteY10" fmla="*/ 6927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132" h="304800">
                <a:moveTo>
                  <a:pt x="58689" y="69273"/>
                </a:moveTo>
                <a:cubicBezTo>
                  <a:pt x="51762" y="108527"/>
                  <a:pt x="0" y="206635"/>
                  <a:pt x="44835" y="277091"/>
                </a:cubicBezTo>
                <a:cubicBezTo>
                  <a:pt x="60516" y="301733"/>
                  <a:pt x="127962" y="304800"/>
                  <a:pt x="127962" y="304800"/>
                </a:cubicBezTo>
                <a:cubicBezTo>
                  <a:pt x="164908" y="300182"/>
                  <a:pt x="202392" y="298747"/>
                  <a:pt x="238799" y="290946"/>
                </a:cubicBezTo>
                <a:cubicBezTo>
                  <a:pt x="267359" y="284826"/>
                  <a:pt x="321926" y="263237"/>
                  <a:pt x="321926" y="263237"/>
                </a:cubicBezTo>
                <a:cubicBezTo>
                  <a:pt x="398094" y="187069"/>
                  <a:pt x="449132" y="171286"/>
                  <a:pt x="377344" y="27709"/>
                </a:cubicBezTo>
                <a:cubicBezTo>
                  <a:pt x="364282" y="1585"/>
                  <a:pt x="294217" y="0"/>
                  <a:pt x="294217" y="0"/>
                </a:cubicBezTo>
                <a:cubicBezTo>
                  <a:pt x="257271" y="4618"/>
                  <a:pt x="220013" y="7195"/>
                  <a:pt x="183380" y="13855"/>
                </a:cubicBezTo>
                <a:cubicBezTo>
                  <a:pt x="169012" y="16467"/>
                  <a:pt x="155859" y="23697"/>
                  <a:pt x="141817" y="27709"/>
                </a:cubicBezTo>
                <a:cubicBezTo>
                  <a:pt x="123508" y="32940"/>
                  <a:pt x="104708" y="36333"/>
                  <a:pt x="86399" y="41564"/>
                </a:cubicBezTo>
                <a:cubicBezTo>
                  <a:pt x="40454" y="54691"/>
                  <a:pt x="65616" y="30019"/>
                  <a:pt x="58689" y="69273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7786710" y="5143512"/>
            <a:ext cx="289525" cy="623642"/>
          </a:xfrm>
          <a:custGeom>
            <a:avLst/>
            <a:gdLst>
              <a:gd name="connsiteX0" fmla="*/ 183933 w 289525"/>
              <a:gd name="connsiteY0" fmla="*/ 138545 h 623642"/>
              <a:gd name="connsiteX1" fmla="*/ 142370 w 289525"/>
              <a:gd name="connsiteY1" fmla="*/ 55418 h 623642"/>
              <a:gd name="connsiteX2" fmla="*/ 114660 w 289525"/>
              <a:gd name="connsiteY2" fmla="*/ 27709 h 623642"/>
              <a:gd name="connsiteX3" fmla="*/ 31533 w 289525"/>
              <a:gd name="connsiteY3" fmla="*/ 0 h 623642"/>
              <a:gd name="connsiteX4" fmla="*/ 3824 w 289525"/>
              <a:gd name="connsiteY4" fmla="*/ 41563 h 623642"/>
              <a:gd name="connsiteX5" fmla="*/ 45388 w 289525"/>
              <a:gd name="connsiteY5" fmla="*/ 124691 h 623642"/>
              <a:gd name="connsiteX6" fmla="*/ 100806 w 289525"/>
              <a:gd name="connsiteY6" fmla="*/ 290945 h 623642"/>
              <a:gd name="connsiteX7" fmla="*/ 114660 w 289525"/>
              <a:gd name="connsiteY7" fmla="*/ 332509 h 623642"/>
              <a:gd name="connsiteX8" fmla="*/ 128515 w 289525"/>
              <a:gd name="connsiteY8" fmla="*/ 374072 h 623642"/>
              <a:gd name="connsiteX9" fmla="*/ 142370 w 289525"/>
              <a:gd name="connsiteY9" fmla="*/ 429491 h 623642"/>
              <a:gd name="connsiteX10" fmla="*/ 170079 w 289525"/>
              <a:gd name="connsiteY10" fmla="*/ 512618 h 623642"/>
              <a:gd name="connsiteX11" fmla="*/ 183933 w 289525"/>
              <a:gd name="connsiteY11" fmla="*/ 554181 h 623642"/>
              <a:gd name="connsiteX12" fmla="*/ 197788 w 289525"/>
              <a:gd name="connsiteY12" fmla="*/ 595745 h 623642"/>
              <a:gd name="connsiteX13" fmla="*/ 239351 w 289525"/>
              <a:gd name="connsiteY13" fmla="*/ 623454 h 623642"/>
              <a:gd name="connsiteX14" fmla="*/ 280915 w 289525"/>
              <a:gd name="connsiteY14" fmla="*/ 609600 h 623642"/>
              <a:gd name="connsiteX15" fmla="*/ 239351 w 289525"/>
              <a:gd name="connsiteY15" fmla="*/ 443345 h 623642"/>
              <a:gd name="connsiteX16" fmla="*/ 156224 w 289525"/>
              <a:gd name="connsiteY16" fmla="*/ 193963 h 623642"/>
              <a:gd name="connsiteX17" fmla="*/ 128515 w 289525"/>
              <a:gd name="connsiteY17" fmla="*/ 110836 h 623642"/>
              <a:gd name="connsiteX18" fmla="*/ 114660 w 289525"/>
              <a:gd name="connsiteY18" fmla="*/ 69272 h 623642"/>
              <a:gd name="connsiteX19" fmla="*/ 114660 w 289525"/>
              <a:gd name="connsiteY19" fmla="*/ 27709 h 62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9525" h="623642">
                <a:moveTo>
                  <a:pt x="183933" y="138545"/>
                </a:moveTo>
                <a:cubicBezTo>
                  <a:pt x="169300" y="94645"/>
                  <a:pt x="173064" y="93785"/>
                  <a:pt x="142370" y="55418"/>
                </a:cubicBezTo>
                <a:cubicBezTo>
                  <a:pt x="134210" y="45218"/>
                  <a:pt x="126343" y="33551"/>
                  <a:pt x="114660" y="27709"/>
                </a:cubicBezTo>
                <a:cubicBezTo>
                  <a:pt x="88536" y="14647"/>
                  <a:pt x="31533" y="0"/>
                  <a:pt x="31533" y="0"/>
                </a:cubicBezTo>
                <a:cubicBezTo>
                  <a:pt x="22297" y="13854"/>
                  <a:pt x="6561" y="25139"/>
                  <a:pt x="3824" y="41563"/>
                </a:cubicBezTo>
                <a:cubicBezTo>
                  <a:pt x="0" y="64507"/>
                  <a:pt x="35739" y="110217"/>
                  <a:pt x="45388" y="124691"/>
                </a:cubicBezTo>
                <a:lnTo>
                  <a:pt x="100806" y="290945"/>
                </a:lnTo>
                <a:lnTo>
                  <a:pt x="114660" y="332509"/>
                </a:lnTo>
                <a:cubicBezTo>
                  <a:pt x="119278" y="346363"/>
                  <a:pt x="124973" y="359904"/>
                  <a:pt x="128515" y="374072"/>
                </a:cubicBezTo>
                <a:cubicBezTo>
                  <a:pt x="133133" y="392545"/>
                  <a:pt x="136898" y="411253"/>
                  <a:pt x="142370" y="429491"/>
                </a:cubicBezTo>
                <a:cubicBezTo>
                  <a:pt x="150763" y="457467"/>
                  <a:pt x="160843" y="484909"/>
                  <a:pt x="170079" y="512618"/>
                </a:cubicBezTo>
                <a:lnTo>
                  <a:pt x="183933" y="554181"/>
                </a:lnTo>
                <a:cubicBezTo>
                  <a:pt x="188551" y="568036"/>
                  <a:pt x="185637" y="587644"/>
                  <a:pt x="197788" y="595745"/>
                </a:cubicBezTo>
                <a:lnTo>
                  <a:pt x="239351" y="623454"/>
                </a:lnTo>
                <a:cubicBezTo>
                  <a:pt x="253206" y="618836"/>
                  <a:pt x="276903" y="623642"/>
                  <a:pt x="280915" y="609600"/>
                </a:cubicBezTo>
                <a:cubicBezTo>
                  <a:pt x="289525" y="579463"/>
                  <a:pt x="247592" y="468070"/>
                  <a:pt x="239351" y="443345"/>
                </a:cubicBezTo>
                <a:lnTo>
                  <a:pt x="156224" y="193963"/>
                </a:lnTo>
                <a:lnTo>
                  <a:pt x="128515" y="110836"/>
                </a:lnTo>
                <a:cubicBezTo>
                  <a:pt x="123897" y="96981"/>
                  <a:pt x="114660" y="83876"/>
                  <a:pt x="114660" y="69272"/>
                </a:cubicBezTo>
                <a:lnTo>
                  <a:pt x="114660" y="27709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6429388" y="2714620"/>
            <a:ext cx="604767" cy="346364"/>
          </a:xfrm>
          <a:custGeom>
            <a:avLst/>
            <a:gdLst>
              <a:gd name="connsiteX0" fmla="*/ 568981 w 604767"/>
              <a:gd name="connsiteY0" fmla="*/ 0 h 346364"/>
              <a:gd name="connsiteX1" fmla="*/ 527418 w 604767"/>
              <a:gd name="connsiteY1" fmla="*/ 13855 h 346364"/>
              <a:gd name="connsiteX2" fmla="*/ 402727 w 604767"/>
              <a:gd name="connsiteY2" fmla="*/ 110837 h 346364"/>
              <a:gd name="connsiteX3" fmla="*/ 181054 w 604767"/>
              <a:gd name="connsiteY3" fmla="*/ 138546 h 346364"/>
              <a:gd name="connsiteX4" fmla="*/ 139490 w 604767"/>
              <a:gd name="connsiteY4" fmla="*/ 152400 h 346364"/>
              <a:gd name="connsiteX5" fmla="*/ 70218 w 604767"/>
              <a:gd name="connsiteY5" fmla="*/ 207819 h 346364"/>
              <a:gd name="connsiteX6" fmla="*/ 28654 w 604767"/>
              <a:gd name="connsiteY6" fmla="*/ 235528 h 346364"/>
              <a:gd name="connsiteX7" fmla="*/ 28654 w 604767"/>
              <a:gd name="connsiteY7" fmla="*/ 332509 h 346364"/>
              <a:gd name="connsiteX8" fmla="*/ 70218 w 604767"/>
              <a:gd name="connsiteY8" fmla="*/ 346364 h 346364"/>
              <a:gd name="connsiteX9" fmla="*/ 236472 w 604767"/>
              <a:gd name="connsiteY9" fmla="*/ 304800 h 346364"/>
              <a:gd name="connsiteX10" fmla="*/ 278036 w 604767"/>
              <a:gd name="connsiteY10" fmla="*/ 290946 h 346364"/>
              <a:gd name="connsiteX11" fmla="*/ 319599 w 604767"/>
              <a:gd name="connsiteY11" fmla="*/ 263237 h 346364"/>
              <a:gd name="connsiteX12" fmla="*/ 347309 w 604767"/>
              <a:gd name="connsiteY12" fmla="*/ 235528 h 346364"/>
              <a:gd name="connsiteX13" fmla="*/ 388872 w 604767"/>
              <a:gd name="connsiteY13" fmla="*/ 221673 h 346364"/>
              <a:gd name="connsiteX14" fmla="*/ 430436 w 604767"/>
              <a:gd name="connsiteY14" fmla="*/ 193964 h 346364"/>
              <a:gd name="connsiteX15" fmla="*/ 513563 w 604767"/>
              <a:gd name="connsiteY15" fmla="*/ 166255 h 346364"/>
              <a:gd name="connsiteX16" fmla="*/ 555127 w 604767"/>
              <a:gd name="connsiteY16" fmla="*/ 152400 h 346364"/>
              <a:gd name="connsiteX17" fmla="*/ 568981 w 604767"/>
              <a:gd name="connsiteY17" fmla="*/ 55419 h 346364"/>
              <a:gd name="connsiteX18" fmla="*/ 527418 w 604767"/>
              <a:gd name="connsiteY18" fmla="*/ 41564 h 346364"/>
              <a:gd name="connsiteX19" fmla="*/ 513563 w 604767"/>
              <a:gd name="connsiteY19" fmla="*/ 27709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4767" h="346364">
                <a:moveTo>
                  <a:pt x="568981" y="0"/>
                </a:moveTo>
                <a:cubicBezTo>
                  <a:pt x="555127" y="4618"/>
                  <a:pt x="539569" y="5754"/>
                  <a:pt x="527418" y="13855"/>
                </a:cubicBezTo>
                <a:cubicBezTo>
                  <a:pt x="474299" y="49268"/>
                  <a:pt x="481772" y="95029"/>
                  <a:pt x="402727" y="110837"/>
                </a:cubicBezTo>
                <a:cubicBezTo>
                  <a:pt x="283435" y="134694"/>
                  <a:pt x="356906" y="122559"/>
                  <a:pt x="181054" y="138546"/>
                </a:cubicBezTo>
                <a:cubicBezTo>
                  <a:pt x="167199" y="143164"/>
                  <a:pt x="152552" y="145869"/>
                  <a:pt x="139490" y="152400"/>
                </a:cubicBezTo>
                <a:cubicBezTo>
                  <a:pt x="82632" y="180829"/>
                  <a:pt x="113173" y="173455"/>
                  <a:pt x="70218" y="207819"/>
                </a:cubicBezTo>
                <a:cubicBezTo>
                  <a:pt x="57216" y="218221"/>
                  <a:pt x="42509" y="226292"/>
                  <a:pt x="28654" y="235528"/>
                </a:cubicBezTo>
                <a:cubicBezTo>
                  <a:pt x="17411" y="269256"/>
                  <a:pt x="0" y="296692"/>
                  <a:pt x="28654" y="332509"/>
                </a:cubicBezTo>
                <a:cubicBezTo>
                  <a:pt x="37777" y="343913"/>
                  <a:pt x="56363" y="341746"/>
                  <a:pt x="70218" y="346364"/>
                </a:cubicBezTo>
                <a:cubicBezTo>
                  <a:pt x="182159" y="327707"/>
                  <a:pt x="126692" y="341393"/>
                  <a:pt x="236472" y="304800"/>
                </a:cubicBezTo>
                <a:lnTo>
                  <a:pt x="278036" y="290946"/>
                </a:lnTo>
                <a:cubicBezTo>
                  <a:pt x="291890" y="281710"/>
                  <a:pt x="306597" y="273639"/>
                  <a:pt x="319599" y="263237"/>
                </a:cubicBezTo>
                <a:cubicBezTo>
                  <a:pt x="329799" y="255077"/>
                  <a:pt x="336108" y="242249"/>
                  <a:pt x="347309" y="235528"/>
                </a:cubicBezTo>
                <a:cubicBezTo>
                  <a:pt x="359832" y="228014"/>
                  <a:pt x="375810" y="228204"/>
                  <a:pt x="388872" y="221673"/>
                </a:cubicBezTo>
                <a:cubicBezTo>
                  <a:pt x="403765" y="214226"/>
                  <a:pt x="415220" y="200727"/>
                  <a:pt x="430436" y="193964"/>
                </a:cubicBezTo>
                <a:cubicBezTo>
                  <a:pt x="457126" y="182102"/>
                  <a:pt x="485854" y="175491"/>
                  <a:pt x="513563" y="166255"/>
                </a:cubicBezTo>
                <a:lnTo>
                  <a:pt x="555127" y="152400"/>
                </a:lnTo>
                <a:cubicBezTo>
                  <a:pt x="577752" y="118463"/>
                  <a:pt x="604767" y="100152"/>
                  <a:pt x="568981" y="55419"/>
                </a:cubicBezTo>
                <a:cubicBezTo>
                  <a:pt x="559858" y="44015"/>
                  <a:pt x="540480" y="48095"/>
                  <a:pt x="527418" y="41564"/>
                </a:cubicBezTo>
                <a:cubicBezTo>
                  <a:pt x="521576" y="38643"/>
                  <a:pt x="518181" y="32327"/>
                  <a:pt x="513563" y="27709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TextBox"/>
          <p:cNvSpPr txBox="1"/>
          <p:nvPr/>
        </p:nvSpPr>
        <p:spPr>
          <a:xfrm rot="2736602">
            <a:off x="7635682" y="626662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Ερυθρά θάλασσα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 rot="20974928">
            <a:off x="6655470" y="1989821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Μαύρη  θάλασσα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 rot="19583734">
            <a:off x="-83451" y="93614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Ατλαντικός  Ωκεανός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8505"/>
            <a:ext cx="6715140" cy="503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830807">
            <a:off x="1793214" y="4483451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Μεσόγειος   θάλασσα</a:t>
            </a:r>
            <a:endParaRPr lang="en-US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 rot="3864182">
            <a:off x="5855644" y="5062137"/>
            <a:ext cx="1300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Α  Σ  Ι  Α</a:t>
            </a:r>
            <a:endParaRPr lang="en-US" sz="1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 rot="617469">
            <a:off x="2111480" y="2804403"/>
            <a:ext cx="4278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Ε  Υ  Ρ  Ω  Π  Η</a:t>
            </a:r>
            <a:endParaRPr lang="en-US" sz="48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929058" y="6286520"/>
            <a:ext cx="149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  Φ  Ρ  Ι  Κ  Η</a:t>
            </a: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14282" y="21429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ακτές της Ευρώπης έχουν πολλές μικρές και μεγάλους χερσονήσους, κόλπους κοντά στις ευρωπαϊκές ακτές υπάρχουν πολλά νησιά. </a:t>
            </a:r>
            <a:endParaRPr lang="en-US" dirty="0" smtClean="0"/>
          </a:p>
          <a:p>
            <a:r>
              <a:rPr lang="el-GR" dirty="0" smtClean="0"/>
              <a:t>Άρα </a:t>
            </a:r>
            <a:r>
              <a:rPr lang="el-GR" dirty="0" smtClean="0"/>
              <a:t>στη βόρεια μεσόγειο έχουμε έντονο  οριζόντιο διαμελισμό και απότομες παραλίες.</a:t>
            </a:r>
            <a:endParaRPr lang="en-US" dirty="0" smtClean="0"/>
          </a:p>
        </p:txBody>
      </p:sp>
      <p:sp>
        <p:nvSpPr>
          <p:cNvPr id="15" name="14 - TextBox"/>
          <p:cNvSpPr txBox="1"/>
          <p:nvPr/>
        </p:nvSpPr>
        <p:spPr>
          <a:xfrm>
            <a:off x="6715140" y="3000372"/>
            <a:ext cx="2643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u="sng" dirty="0" smtClean="0"/>
              <a:t>Ευρώπη</a:t>
            </a:r>
            <a:r>
              <a:rPr lang="el-GR" sz="2000" dirty="0" smtClean="0"/>
              <a:t> είναι εύφορη με πράσινο, αντίθετα η βόρεια </a:t>
            </a:r>
            <a:r>
              <a:rPr lang="el-GR" sz="2000" u="sng" dirty="0" smtClean="0"/>
              <a:t>Αφρική</a:t>
            </a:r>
            <a:r>
              <a:rPr lang="el-GR" sz="2000" dirty="0" smtClean="0"/>
              <a:t> είναι άνυδρη (έρημος Σαχάρα).</a:t>
            </a:r>
            <a:endParaRPr lang="en-US" sz="2000" dirty="0" smtClean="0"/>
          </a:p>
        </p:txBody>
      </p:sp>
      <p:sp>
        <p:nvSpPr>
          <p:cNvPr id="16" name="15 - TextBox"/>
          <p:cNvSpPr txBox="1"/>
          <p:nvPr/>
        </p:nvSpPr>
        <p:spPr>
          <a:xfrm rot="618784">
            <a:off x="868541" y="582949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 ρ η μ ο ς    Σ α χ ά ρ  α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85860"/>
            <a:ext cx="9228257" cy="55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0"/>
            <a:ext cx="8643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Νησιά Μεσογείου:</a:t>
            </a:r>
          </a:p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Κύπρος – Κρήτη – Σικελία –Σαρδηνία  Κορσική </a:t>
            </a:r>
            <a:r>
              <a:rPr lang="el-GR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ndalus" pitchFamily="18" charset="-78"/>
              </a:rPr>
              <a:t>(το μεγαλύτερο νησί της Μεσογείου είναι η Σικελία)</a:t>
            </a:r>
            <a:endParaRPr lang="en-US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000992" y="471488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Κύπρος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86512" y="47863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Κρήτη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286248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Σικελία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143240" y="342900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Σαρδηνία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143240" y="285749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Κορσική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5370"/>
            <a:ext cx="8501122" cy="649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088384" cy="591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Ελεύθερη σχεδίαση"/>
          <p:cNvSpPr/>
          <p:nvPr/>
        </p:nvSpPr>
        <p:spPr>
          <a:xfrm>
            <a:off x="4270729" y="2370940"/>
            <a:ext cx="939183" cy="524660"/>
          </a:xfrm>
          <a:custGeom>
            <a:avLst/>
            <a:gdLst>
              <a:gd name="connsiteX0" fmla="*/ 398253 w 939183"/>
              <a:gd name="connsiteY0" fmla="*/ 12042 h 524660"/>
              <a:gd name="connsiteX1" fmla="*/ 439816 w 939183"/>
              <a:gd name="connsiteY1" fmla="*/ 25896 h 524660"/>
              <a:gd name="connsiteX2" fmla="*/ 495235 w 939183"/>
              <a:gd name="connsiteY2" fmla="*/ 95169 h 524660"/>
              <a:gd name="connsiteX3" fmla="*/ 564507 w 939183"/>
              <a:gd name="connsiteY3" fmla="*/ 178296 h 524660"/>
              <a:gd name="connsiteX4" fmla="*/ 619926 w 939183"/>
              <a:gd name="connsiteY4" fmla="*/ 289133 h 524660"/>
              <a:gd name="connsiteX5" fmla="*/ 633780 w 939183"/>
              <a:gd name="connsiteY5" fmla="*/ 330696 h 524660"/>
              <a:gd name="connsiteX6" fmla="*/ 647635 w 939183"/>
              <a:gd name="connsiteY6" fmla="*/ 289133 h 524660"/>
              <a:gd name="connsiteX7" fmla="*/ 661489 w 939183"/>
              <a:gd name="connsiteY7" fmla="*/ 206005 h 524660"/>
              <a:gd name="connsiteX8" fmla="*/ 703053 w 939183"/>
              <a:gd name="connsiteY8" fmla="*/ 178296 h 524660"/>
              <a:gd name="connsiteX9" fmla="*/ 744616 w 939183"/>
              <a:gd name="connsiteY9" fmla="*/ 219860 h 524660"/>
              <a:gd name="connsiteX10" fmla="*/ 758471 w 939183"/>
              <a:gd name="connsiteY10" fmla="*/ 275278 h 524660"/>
              <a:gd name="connsiteX11" fmla="*/ 800035 w 939183"/>
              <a:gd name="connsiteY11" fmla="*/ 302987 h 524660"/>
              <a:gd name="connsiteX12" fmla="*/ 897016 w 939183"/>
              <a:gd name="connsiteY12" fmla="*/ 330696 h 524660"/>
              <a:gd name="connsiteX13" fmla="*/ 938580 w 939183"/>
              <a:gd name="connsiteY13" fmla="*/ 441533 h 524660"/>
              <a:gd name="connsiteX14" fmla="*/ 924726 w 939183"/>
              <a:gd name="connsiteY14" fmla="*/ 496951 h 524660"/>
              <a:gd name="connsiteX15" fmla="*/ 841598 w 939183"/>
              <a:gd name="connsiteY15" fmla="*/ 524660 h 524660"/>
              <a:gd name="connsiteX16" fmla="*/ 703053 w 939183"/>
              <a:gd name="connsiteY16" fmla="*/ 483096 h 524660"/>
              <a:gd name="connsiteX17" fmla="*/ 661489 w 939183"/>
              <a:gd name="connsiteY17" fmla="*/ 469242 h 524660"/>
              <a:gd name="connsiteX18" fmla="*/ 619926 w 939183"/>
              <a:gd name="connsiteY18" fmla="*/ 455387 h 524660"/>
              <a:gd name="connsiteX19" fmla="*/ 536798 w 939183"/>
              <a:gd name="connsiteY19" fmla="*/ 469242 h 524660"/>
              <a:gd name="connsiteX20" fmla="*/ 495235 w 939183"/>
              <a:gd name="connsiteY20" fmla="*/ 483096 h 524660"/>
              <a:gd name="connsiteX21" fmla="*/ 384398 w 939183"/>
              <a:gd name="connsiteY21" fmla="*/ 469242 h 524660"/>
              <a:gd name="connsiteX22" fmla="*/ 342835 w 939183"/>
              <a:gd name="connsiteY22" fmla="*/ 441533 h 524660"/>
              <a:gd name="connsiteX23" fmla="*/ 328980 w 939183"/>
              <a:gd name="connsiteY23" fmla="*/ 372260 h 524660"/>
              <a:gd name="connsiteX24" fmla="*/ 315126 w 939183"/>
              <a:gd name="connsiteY24" fmla="*/ 330696 h 524660"/>
              <a:gd name="connsiteX25" fmla="*/ 231998 w 939183"/>
              <a:gd name="connsiteY25" fmla="*/ 302987 h 524660"/>
              <a:gd name="connsiteX26" fmla="*/ 79598 w 939183"/>
              <a:gd name="connsiteY26" fmla="*/ 316842 h 524660"/>
              <a:gd name="connsiteX27" fmla="*/ 10326 w 939183"/>
              <a:gd name="connsiteY27" fmla="*/ 302987 h 524660"/>
              <a:gd name="connsiteX28" fmla="*/ 24180 w 939183"/>
              <a:gd name="connsiteY28" fmla="*/ 261424 h 524660"/>
              <a:gd name="connsiteX29" fmla="*/ 65744 w 939183"/>
              <a:gd name="connsiteY29" fmla="*/ 233715 h 524660"/>
              <a:gd name="connsiteX30" fmla="*/ 107307 w 939183"/>
              <a:gd name="connsiteY30" fmla="*/ 122878 h 524660"/>
              <a:gd name="connsiteX31" fmla="*/ 190435 w 939183"/>
              <a:gd name="connsiteY31" fmla="*/ 95169 h 524660"/>
              <a:gd name="connsiteX32" fmla="*/ 231998 w 939183"/>
              <a:gd name="connsiteY32" fmla="*/ 81315 h 524660"/>
              <a:gd name="connsiteX33" fmla="*/ 328980 w 939183"/>
              <a:gd name="connsiteY33" fmla="*/ 109024 h 524660"/>
              <a:gd name="connsiteX34" fmla="*/ 370544 w 939183"/>
              <a:gd name="connsiteY34" fmla="*/ 136733 h 524660"/>
              <a:gd name="connsiteX35" fmla="*/ 384398 w 939183"/>
              <a:gd name="connsiteY35" fmla="*/ 178296 h 524660"/>
              <a:gd name="connsiteX36" fmla="*/ 425962 w 939183"/>
              <a:gd name="connsiteY36" fmla="*/ 206005 h 524660"/>
              <a:gd name="connsiteX37" fmla="*/ 453671 w 939183"/>
              <a:gd name="connsiteY37" fmla="*/ 233715 h 524660"/>
              <a:gd name="connsiteX38" fmla="*/ 467526 w 939183"/>
              <a:gd name="connsiteY38" fmla="*/ 192151 h 524660"/>
              <a:gd name="connsiteX39" fmla="*/ 439816 w 939183"/>
              <a:gd name="connsiteY39" fmla="*/ 109024 h 524660"/>
              <a:gd name="connsiteX40" fmla="*/ 425962 w 939183"/>
              <a:gd name="connsiteY40" fmla="*/ 53605 h 524660"/>
              <a:gd name="connsiteX41" fmla="*/ 398253 w 939183"/>
              <a:gd name="connsiteY41" fmla="*/ 12042 h 52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9183" h="524660">
                <a:moveTo>
                  <a:pt x="398253" y="12042"/>
                </a:moveTo>
                <a:cubicBezTo>
                  <a:pt x="400562" y="7424"/>
                  <a:pt x="427293" y="18383"/>
                  <a:pt x="439816" y="25896"/>
                </a:cubicBezTo>
                <a:cubicBezTo>
                  <a:pt x="466690" y="42020"/>
                  <a:pt x="476355" y="72513"/>
                  <a:pt x="495235" y="95169"/>
                </a:cubicBezTo>
                <a:cubicBezTo>
                  <a:pt x="526305" y="132454"/>
                  <a:pt x="544852" y="134073"/>
                  <a:pt x="564507" y="178296"/>
                </a:cubicBezTo>
                <a:cubicBezTo>
                  <a:pt x="615450" y="292919"/>
                  <a:pt x="563019" y="232228"/>
                  <a:pt x="619926" y="289133"/>
                </a:cubicBezTo>
                <a:cubicBezTo>
                  <a:pt x="624544" y="302987"/>
                  <a:pt x="619176" y="330696"/>
                  <a:pt x="633780" y="330696"/>
                </a:cubicBezTo>
                <a:cubicBezTo>
                  <a:pt x="648384" y="330696"/>
                  <a:pt x="644467" y="303389"/>
                  <a:pt x="647635" y="289133"/>
                </a:cubicBezTo>
                <a:cubicBezTo>
                  <a:pt x="653729" y="261710"/>
                  <a:pt x="648926" y="231131"/>
                  <a:pt x="661489" y="206005"/>
                </a:cubicBezTo>
                <a:cubicBezTo>
                  <a:pt x="668936" y="191112"/>
                  <a:pt x="689198" y="187532"/>
                  <a:pt x="703053" y="178296"/>
                </a:cubicBezTo>
                <a:cubicBezTo>
                  <a:pt x="716907" y="192151"/>
                  <a:pt x="734895" y="202848"/>
                  <a:pt x="744616" y="219860"/>
                </a:cubicBezTo>
                <a:cubicBezTo>
                  <a:pt x="754063" y="236392"/>
                  <a:pt x="747909" y="259435"/>
                  <a:pt x="758471" y="275278"/>
                </a:cubicBezTo>
                <a:cubicBezTo>
                  <a:pt x="767708" y="289133"/>
                  <a:pt x="785142" y="295540"/>
                  <a:pt x="800035" y="302987"/>
                </a:cubicBezTo>
                <a:cubicBezTo>
                  <a:pt x="819915" y="312927"/>
                  <a:pt x="879254" y="326256"/>
                  <a:pt x="897016" y="330696"/>
                </a:cubicBezTo>
                <a:cubicBezTo>
                  <a:pt x="937150" y="370828"/>
                  <a:pt x="938580" y="361521"/>
                  <a:pt x="938580" y="441533"/>
                </a:cubicBezTo>
                <a:cubicBezTo>
                  <a:pt x="938580" y="460574"/>
                  <a:pt x="939183" y="484559"/>
                  <a:pt x="924726" y="496951"/>
                </a:cubicBezTo>
                <a:cubicBezTo>
                  <a:pt x="902549" y="515959"/>
                  <a:pt x="841598" y="524660"/>
                  <a:pt x="841598" y="524660"/>
                </a:cubicBezTo>
                <a:cubicBezTo>
                  <a:pt x="757840" y="503720"/>
                  <a:pt x="804251" y="516828"/>
                  <a:pt x="703053" y="483096"/>
                </a:cubicBezTo>
                <a:lnTo>
                  <a:pt x="661489" y="469242"/>
                </a:lnTo>
                <a:lnTo>
                  <a:pt x="619926" y="455387"/>
                </a:lnTo>
                <a:cubicBezTo>
                  <a:pt x="592217" y="460005"/>
                  <a:pt x="564221" y="463148"/>
                  <a:pt x="536798" y="469242"/>
                </a:cubicBezTo>
                <a:cubicBezTo>
                  <a:pt x="522542" y="472410"/>
                  <a:pt x="509839" y="483096"/>
                  <a:pt x="495235" y="483096"/>
                </a:cubicBezTo>
                <a:cubicBezTo>
                  <a:pt x="458002" y="483096"/>
                  <a:pt x="421344" y="473860"/>
                  <a:pt x="384398" y="469242"/>
                </a:cubicBezTo>
                <a:cubicBezTo>
                  <a:pt x="370544" y="460006"/>
                  <a:pt x="351096" y="455990"/>
                  <a:pt x="342835" y="441533"/>
                </a:cubicBezTo>
                <a:cubicBezTo>
                  <a:pt x="331152" y="421087"/>
                  <a:pt x="334691" y="395105"/>
                  <a:pt x="328980" y="372260"/>
                </a:cubicBezTo>
                <a:cubicBezTo>
                  <a:pt x="325438" y="358092"/>
                  <a:pt x="327010" y="339184"/>
                  <a:pt x="315126" y="330696"/>
                </a:cubicBezTo>
                <a:cubicBezTo>
                  <a:pt x="291358" y="313719"/>
                  <a:pt x="231998" y="302987"/>
                  <a:pt x="231998" y="302987"/>
                </a:cubicBezTo>
                <a:cubicBezTo>
                  <a:pt x="181198" y="307605"/>
                  <a:pt x="130607" y="316842"/>
                  <a:pt x="79598" y="316842"/>
                </a:cubicBezTo>
                <a:cubicBezTo>
                  <a:pt x="56050" y="316842"/>
                  <a:pt x="26977" y="319638"/>
                  <a:pt x="10326" y="302987"/>
                </a:cubicBezTo>
                <a:cubicBezTo>
                  <a:pt x="0" y="292661"/>
                  <a:pt x="15057" y="272828"/>
                  <a:pt x="24180" y="261424"/>
                </a:cubicBezTo>
                <a:cubicBezTo>
                  <a:pt x="34582" y="248422"/>
                  <a:pt x="51889" y="242951"/>
                  <a:pt x="65744" y="233715"/>
                </a:cubicBezTo>
                <a:cubicBezTo>
                  <a:pt x="71332" y="205774"/>
                  <a:pt x="74690" y="143264"/>
                  <a:pt x="107307" y="122878"/>
                </a:cubicBezTo>
                <a:cubicBezTo>
                  <a:pt x="132075" y="107398"/>
                  <a:pt x="162726" y="104405"/>
                  <a:pt x="190435" y="95169"/>
                </a:cubicBezTo>
                <a:lnTo>
                  <a:pt x="231998" y="81315"/>
                </a:lnTo>
                <a:cubicBezTo>
                  <a:pt x="249759" y="85755"/>
                  <a:pt x="309101" y="99084"/>
                  <a:pt x="328980" y="109024"/>
                </a:cubicBezTo>
                <a:cubicBezTo>
                  <a:pt x="343873" y="116471"/>
                  <a:pt x="356689" y="127497"/>
                  <a:pt x="370544" y="136733"/>
                </a:cubicBezTo>
                <a:cubicBezTo>
                  <a:pt x="375162" y="150587"/>
                  <a:pt x="375275" y="166892"/>
                  <a:pt x="384398" y="178296"/>
                </a:cubicBezTo>
                <a:cubicBezTo>
                  <a:pt x="394800" y="191298"/>
                  <a:pt x="412960" y="195603"/>
                  <a:pt x="425962" y="206005"/>
                </a:cubicBezTo>
                <a:cubicBezTo>
                  <a:pt x="436162" y="214165"/>
                  <a:pt x="444435" y="224478"/>
                  <a:pt x="453671" y="233715"/>
                </a:cubicBezTo>
                <a:cubicBezTo>
                  <a:pt x="458289" y="219860"/>
                  <a:pt x="469139" y="206666"/>
                  <a:pt x="467526" y="192151"/>
                </a:cubicBezTo>
                <a:cubicBezTo>
                  <a:pt x="464300" y="163122"/>
                  <a:pt x="446900" y="137360"/>
                  <a:pt x="439816" y="109024"/>
                </a:cubicBezTo>
                <a:cubicBezTo>
                  <a:pt x="435198" y="90551"/>
                  <a:pt x="431193" y="71914"/>
                  <a:pt x="425962" y="53605"/>
                </a:cubicBezTo>
                <a:cubicBezTo>
                  <a:pt x="410646" y="0"/>
                  <a:pt x="395944" y="16660"/>
                  <a:pt x="398253" y="12042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4000497" y="1285861"/>
            <a:ext cx="2143139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500562" y="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Μεσόγειος θάλασσα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 rot="15898661">
            <a:off x="2143108" y="307181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Ατλαντικός  Ωκεανός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715008" y="400050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Ινδικός Ωκεανός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 rot="15898661">
            <a:off x="-242848" y="439120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Ειρηνικός Ωκεανός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00100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Μεσόγειος θάλασσα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14282" y="857232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Στην περιοχή της Μεσογείου σημειώνονται </a:t>
            </a:r>
            <a:r>
              <a:rPr lang="el-GR" sz="2000" u="sng" dirty="0" smtClean="0"/>
              <a:t>πολλοί σεισμοί</a:t>
            </a:r>
            <a:r>
              <a:rPr lang="el-GR" sz="2000" dirty="0" smtClean="0"/>
              <a:t>. Υπάρχουν </a:t>
            </a:r>
            <a:r>
              <a:rPr lang="el-GR" sz="2000" u="sng" dirty="0" smtClean="0"/>
              <a:t>ηφαίστεια</a:t>
            </a:r>
            <a:r>
              <a:rPr lang="el-GR" sz="2000" dirty="0" smtClean="0"/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Το πιο βαθύ σημείο της Μεσογείου βρίσκεται στο Ιόνιο Πέλαγος , κοντά στις Οινούσες.</a:t>
            </a:r>
            <a:endParaRPr lang="en-US" sz="2000" dirty="0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7"/>
            <a:ext cx="885828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Ισοσκελές τρίγωνο"/>
          <p:cNvSpPr/>
          <p:nvPr/>
        </p:nvSpPr>
        <p:spPr>
          <a:xfrm>
            <a:off x="6643702" y="2143116"/>
            <a:ext cx="357190" cy="285752"/>
          </a:xfrm>
          <a:prstGeom prst="triangl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TextBox"/>
          <p:cNvSpPr txBox="1"/>
          <p:nvPr/>
        </p:nvSpPr>
        <p:spPr>
          <a:xfrm>
            <a:off x="6929422" y="214311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ηφαίστειο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00100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Μεσόγειος θάλασσα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409988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0" y="1785926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Στην περιοχή της Μεσογείου οι καιρικές συνθήκες (το κλίμα) είναι ήπιο, δεν έχουμε πολύ κρύο το χειμώνα, ζεστά και ξηρά καλοκαίρια, λίγες βροχές. Αυτό το κλίμα ονομάζεται </a:t>
            </a:r>
            <a:r>
              <a:rPr lang="el-GR" sz="2000" b="1" u="sng" dirty="0" smtClean="0">
                <a:solidFill>
                  <a:srgbClr val="0070C0"/>
                </a:solidFill>
              </a:rPr>
              <a:t>μεσογειακό κλίμα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3831" y="1071546"/>
            <a:ext cx="5310169" cy="35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4429124" y="4929198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ήπιο κλίμα και τα ιστορικά μνημεία της Μεσογείου, έχουν ως αποτέλεσμα κάθε χρόνο, να επισκέπτονται τις </a:t>
            </a:r>
            <a:r>
              <a:rPr lang="el-GR" sz="2000" u="sng" dirty="0" smtClean="0"/>
              <a:t>μεσογειακές ακτές πάνω από 150 εκατομμύρια </a:t>
            </a:r>
            <a:r>
              <a:rPr lang="el-GR" sz="2000" u="sng" dirty="0" smtClean="0"/>
              <a:t>τουρίστες κάθε χρόνο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00100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Μεσόγειος θάλασσα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4118" y="214290"/>
            <a:ext cx="409988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0" y="571480"/>
            <a:ext cx="45005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Στη Μεσόγειο θάλασσα , χύνουν τα νερά τους περίπου 500 ποταμοί, ο μεγάλος ποταμός Νείλος, επίσης καταλήγει στην Μεσόγειο.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el-GR" sz="20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Παρόλα αυτά, λόγω των λιγοστών βροχοπτώσεων, η Μεσόγειος σε περίπου χίλια χρόνια, θα είχε χάσει το νερό της, αν δεν έμπαινε το νερό από τον Ατλαντικό Ωκεανό. </a:t>
            </a:r>
            <a:endParaRPr lang="en-US" sz="20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3"/>
            <a:ext cx="914400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 rot="19797771">
            <a:off x="102855" y="444263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Μαρόκο</a:t>
            </a:r>
            <a:endParaRPr lang="en-US" sz="1600" b="1" dirty="0" smtClean="0"/>
          </a:p>
        </p:txBody>
      </p:sp>
      <p:sp>
        <p:nvSpPr>
          <p:cNvPr id="8" name="7 - TextBox"/>
          <p:cNvSpPr txBox="1"/>
          <p:nvPr/>
        </p:nvSpPr>
        <p:spPr>
          <a:xfrm rot="384979">
            <a:off x="1227513" y="5103359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Αλγερία</a:t>
            </a:r>
            <a:endParaRPr lang="en-US" sz="1600" b="1" dirty="0" smtClean="0"/>
          </a:p>
        </p:txBody>
      </p:sp>
      <p:sp>
        <p:nvSpPr>
          <p:cNvPr id="9" name="8 - TextBox"/>
          <p:cNvSpPr txBox="1"/>
          <p:nvPr/>
        </p:nvSpPr>
        <p:spPr>
          <a:xfrm rot="384979">
            <a:off x="3442091" y="5317673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/>
              <a:t>Λιβυή</a:t>
            </a:r>
            <a:endParaRPr lang="en-US" sz="1600" b="1" dirty="0" smtClean="0"/>
          </a:p>
        </p:txBody>
      </p:sp>
      <p:sp>
        <p:nvSpPr>
          <p:cNvPr id="11" name="10 - TextBox"/>
          <p:cNvSpPr txBox="1"/>
          <p:nvPr/>
        </p:nvSpPr>
        <p:spPr>
          <a:xfrm rot="17850963">
            <a:off x="2436539" y="4090133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Τυνησία</a:t>
            </a:r>
            <a:endParaRPr lang="en-US" sz="1600" b="1" dirty="0" smtClean="0"/>
          </a:p>
        </p:txBody>
      </p:sp>
      <p:sp>
        <p:nvSpPr>
          <p:cNvPr id="12" name="11 - TextBox"/>
          <p:cNvSpPr txBox="1"/>
          <p:nvPr/>
        </p:nvSpPr>
        <p:spPr>
          <a:xfrm rot="1756510">
            <a:off x="5822049" y="579034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Αίγυπτος</a:t>
            </a:r>
            <a:endParaRPr lang="en-US" sz="1600" b="1" dirty="0" smtClean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-41564" y="4447309"/>
            <a:ext cx="1537855" cy="845127"/>
          </a:xfrm>
          <a:custGeom>
            <a:avLst/>
            <a:gdLst>
              <a:gd name="connsiteX0" fmla="*/ 1496291 w 1537855"/>
              <a:gd name="connsiteY0" fmla="*/ 0 h 845127"/>
              <a:gd name="connsiteX1" fmla="*/ 1524000 w 1537855"/>
              <a:gd name="connsiteY1" fmla="*/ 83127 h 845127"/>
              <a:gd name="connsiteX2" fmla="*/ 1537855 w 1537855"/>
              <a:gd name="connsiteY2" fmla="*/ 124691 h 845127"/>
              <a:gd name="connsiteX3" fmla="*/ 1524000 w 1537855"/>
              <a:gd name="connsiteY3" fmla="*/ 263236 h 845127"/>
              <a:gd name="connsiteX4" fmla="*/ 1510146 w 1537855"/>
              <a:gd name="connsiteY4" fmla="*/ 346364 h 845127"/>
              <a:gd name="connsiteX5" fmla="*/ 1468582 w 1537855"/>
              <a:gd name="connsiteY5" fmla="*/ 374073 h 845127"/>
              <a:gd name="connsiteX6" fmla="*/ 1288473 w 1537855"/>
              <a:gd name="connsiteY6" fmla="*/ 387927 h 845127"/>
              <a:gd name="connsiteX7" fmla="*/ 1233055 w 1537855"/>
              <a:gd name="connsiteY7" fmla="*/ 401782 h 845127"/>
              <a:gd name="connsiteX8" fmla="*/ 1177637 w 1537855"/>
              <a:gd name="connsiteY8" fmla="*/ 484909 h 845127"/>
              <a:gd name="connsiteX9" fmla="*/ 1052946 w 1537855"/>
              <a:gd name="connsiteY9" fmla="*/ 512618 h 845127"/>
              <a:gd name="connsiteX10" fmla="*/ 955964 w 1537855"/>
              <a:gd name="connsiteY10" fmla="*/ 540327 h 845127"/>
              <a:gd name="connsiteX11" fmla="*/ 900546 w 1537855"/>
              <a:gd name="connsiteY11" fmla="*/ 554182 h 845127"/>
              <a:gd name="connsiteX12" fmla="*/ 858982 w 1537855"/>
              <a:gd name="connsiteY12" fmla="*/ 581891 h 845127"/>
              <a:gd name="connsiteX13" fmla="*/ 775855 w 1537855"/>
              <a:gd name="connsiteY13" fmla="*/ 609600 h 845127"/>
              <a:gd name="connsiteX14" fmla="*/ 734291 w 1537855"/>
              <a:gd name="connsiteY14" fmla="*/ 623455 h 845127"/>
              <a:gd name="connsiteX15" fmla="*/ 692728 w 1537855"/>
              <a:gd name="connsiteY15" fmla="*/ 637309 h 845127"/>
              <a:gd name="connsiteX16" fmla="*/ 651164 w 1537855"/>
              <a:gd name="connsiteY16" fmla="*/ 651164 h 845127"/>
              <a:gd name="connsiteX17" fmla="*/ 512619 w 1537855"/>
              <a:gd name="connsiteY17" fmla="*/ 665018 h 845127"/>
              <a:gd name="connsiteX18" fmla="*/ 429491 w 1537855"/>
              <a:gd name="connsiteY18" fmla="*/ 692727 h 845127"/>
              <a:gd name="connsiteX19" fmla="*/ 401782 w 1537855"/>
              <a:gd name="connsiteY19" fmla="*/ 775855 h 845127"/>
              <a:gd name="connsiteX20" fmla="*/ 387928 w 1537855"/>
              <a:gd name="connsiteY20" fmla="*/ 817418 h 845127"/>
              <a:gd name="connsiteX21" fmla="*/ 346364 w 1537855"/>
              <a:gd name="connsiteY21" fmla="*/ 845127 h 845127"/>
              <a:gd name="connsiteX22" fmla="*/ 277091 w 1537855"/>
              <a:gd name="connsiteY22" fmla="*/ 831273 h 845127"/>
              <a:gd name="connsiteX23" fmla="*/ 193964 w 1537855"/>
              <a:gd name="connsiteY23" fmla="*/ 803564 h 845127"/>
              <a:gd name="connsiteX24" fmla="*/ 0 w 1537855"/>
              <a:gd name="connsiteY24" fmla="*/ 789709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37855" h="845127">
                <a:moveTo>
                  <a:pt x="1496291" y="0"/>
                </a:moveTo>
                <a:lnTo>
                  <a:pt x="1524000" y="83127"/>
                </a:lnTo>
                <a:lnTo>
                  <a:pt x="1537855" y="124691"/>
                </a:lnTo>
                <a:cubicBezTo>
                  <a:pt x="1533237" y="170873"/>
                  <a:pt x="1529757" y="217182"/>
                  <a:pt x="1524000" y="263236"/>
                </a:cubicBezTo>
                <a:cubicBezTo>
                  <a:pt x="1520516" y="291111"/>
                  <a:pt x="1522709" y="321238"/>
                  <a:pt x="1510146" y="346364"/>
                </a:cubicBezTo>
                <a:cubicBezTo>
                  <a:pt x="1502699" y="361257"/>
                  <a:pt x="1484948" y="371004"/>
                  <a:pt x="1468582" y="374073"/>
                </a:cubicBezTo>
                <a:cubicBezTo>
                  <a:pt x="1409400" y="385170"/>
                  <a:pt x="1348509" y="383309"/>
                  <a:pt x="1288473" y="387927"/>
                </a:cubicBezTo>
                <a:cubicBezTo>
                  <a:pt x="1270000" y="392545"/>
                  <a:pt x="1247385" y="389243"/>
                  <a:pt x="1233055" y="401782"/>
                </a:cubicBezTo>
                <a:cubicBezTo>
                  <a:pt x="1207993" y="423712"/>
                  <a:pt x="1209230" y="474378"/>
                  <a:pt x="1177637" y="484909"/>
                </a:cubicBezTo>
                <a:cubicBezTo>
                  <a:pt x="1096746" y="511873"/>
                  <a:pt x="1174864" y="488234"/>
                  <a:pt x="1052946" y="512618"/>
                </a:cubicBezTo>
                <a:cubicBezTo>
                  <a:pt x="980781" y="527051"/>
                  <a:pt x="1017571" y="522725"/>
                  <a:pt x="955964" y="540327"/>
                </a:cubicBezTo>
                <a:cubicBezTo>
                  <a:pt x="937655" y="545558"/>
                  <a:pt x="919019" y="549564"/>
                  <a:pt x="900546" y="554182"/>
                </a:cubicBezTo>
                <a:cubicBezTo>
                  <a:pt x="886691" y="563418"/>
                  <a:pt x="874198" y="575128"/>
                  <a:pt x="858982" y="581891"/>
                </a:cubicBezTo>
                <a:cubicBezTo>
                  <a:pt x="832292" y="593753"/>
                  <a:pt x="803564" y="600364"/>
                  <a:pt x="775855" y="609600"/>
                </a:cubicBezTo>
                <a:lnTo>
                  <a:pt x="734291" y="623455"/>
                </a:lnTo>
                <a:lnTo>
                  <a:pt x="692728" y="637309"/>
                </a:lnTo>
                <a:cubicBezTo>
                  <a:pt x="678873" y="641927"/>
                  <a:pt x="665696" y="649711"/>
                  <a:pt x="651164" y="651164"/>
                </a:cubicBezTo>
                <a:lnTo>
                  <a:pt x="512619" y="665018"/>
                </a:lnTo>
                <a:cubicBezTo>
                  <a:pt x="484910" y="674254"/>
                  <a:pt x="438727" y="665018"/>
                  <a:pt x="429491" y="692727"/>
                </a:cubicBezTo>
                <a:lnTo>
                  <a:pt x="401782" y="775855"/>
                </a:lnTo>
                <a:cubicBezTo>
                  <a:pt x="397164" y="789709"/>
                  <a:pt x="400079" y="809317"/>
                  <a:pt x="387928" y="817418"/>
                </a:cubicBezTo>
                <a:lnTo>
                  <a:pt x="346364" y="845127"/>
                </a:lnTo>
                <a:cubicBezTo>
                  <a:pt x="323273" y="840509"/>
                  <a:pt x="299810" y="837469"/>
                  <a:pt x="277091" y="831273"/>
                </a:cubicBezTo>
                <a:cubicBezTo>
                  <a:pt x="248912" y="823588"/>
                  <a:pt x="223098" y="805645"/>
                  <a:pt x="193964" y="803564"/>
                </a:cubicBezTo>
                <a:lnTo>
                  <a:pt x="0" y="789709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2760639" y="4281055"/>
            <a:ext cx="578306" cy="817418"/>
          </a:xfrm>
          <a:custGeom>
            <a:avLst/>
            <a:gdLst>
              <a:gd name="connsiteX0" fmla="*/ 148816 w 578306"/>
              <a:gd name="connsiteY0" fmla="*/ 0 h 817418"/>
              <a:gd name="connsiteX1" fmla="*/ 107252 w 578306"/>
              <a:gd name="connsiteY1" fmla="*/ 221672 h 817418"/>
              <a:gd name="connsiteX2" fmla="*/ 65688 w 578306"/>
              <a:gd name="connsiteY2" fmla="*/ 249381 h 817418"/>
              <a:gd name="connsiteX3" fmla="*/ 24125 w 578306"/>
              <a:gd name="connsiteY3" fmla="*/ 387927 h 817418"/>
              <a:gd name="connsiteX4" fmla="*/ 37979 w 578306"/>
              <a:gd name="connsiteY4" fmla="*/ 429490 h 817418"/>
              <a:gd name="connsiteX5" fmla="*/ 79543 w 578306"/>
              <a:gd name="connsiteY5" fmla="*/ 443345 h 817418"/>
              <a:gd name="connsiteX6" fmla="*/ 148816 w 578306"/>
              <a:gd name="connsiteY6" fmla="*/ 568036 h 817418"/>
              <a:gd name="connsiteX7" fmla="*/ 204234 w 578306"/>
              <a:gd name="connsiteY7" fmla="*/ 692727 h 817418"/>
              <a:gd name="connsiteX8" fmla="*/ 231943 w 578306"/>
              <a:gd name="connsiteY8" fmla="*/ 775854 h 817418"/>
              <a:gd name="connsiteX9" fmla="*/ 245797 w 578306"/>
              <a:gd name="connsiteY9" fmla="*/ 817418 h 817418"/>
              <a:gd name="connsiteX10" fmla="*/ 315070 w 578306"/>
              <a:gd name="connsiteY10" fmla="*/ 803563 h 817418"/>
              <a:gd name="connsiteX11" fmla="*/ 356634 w 578306"/>
              <a:gd name="connsiteY11" fmla="*/ 720436 h 817418"/>
              <a:gd name="connsiteX12" fmla="*/ 412052 w 578306"/>
              <a:gd name="connsiteY12" fmla="*/ 637309 h 817418"/>
              <a:gd name="connsiteX13" fmla="*/ 453616 w 578306"/>
              <a:gd name="connsiteY13" fmla="*/ 595745 h 817418"/>
              <a:gd name="connsiteX14" fmla="*/ 495179 w 578306"/>
              <a:gd name="connsiteY14" fmla="*/ 581890 h 817418"/>
              <a:gd name="connsiteX15" fmla="*/ 536743 w 578306"/>
              <a:gd name="connsiteY15" fmla="*/ 554181 h 817418"/>
              <a:gd name="connsiteX16" fmla="*/ 578306 w 578306"/>
              <a:gd name="connsiteY16" fmla="*/ 471054 h 817418"/>
              <a:gd name="connsiteX17" fmla="*/ 564452 w 578306"/>
              <a:gd name="connsiteY17" fmla="*/ 457200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8306" h="817418">
                <a:moveTo>
                  <a:pt x="148816" y="0"/>
                </a:moveTo>
                <a:cubicBezTo>
                  <a:pt x="142892" y="77010"/>
                  <a:pt x="165816" y="163109"/>
                  <a:pt x="107252" y="221672"/>
                </a:cubicBezTo>
                <a:cubicBezTo>
                  <a:pt x="95478" y="233446"/>
                  <a:pt x="79543" y="240145"/>
                  <a:pt x="65688" y="249381"/>
                </a:cubicBezTo>
                <a:cubicBezTo>
                  <a:pt x="3543" y="342600"/>
                  <a:pt x="0" y="303490"/>
                  <a:pt x="24125" y="387927"/>
                </a:cubicBezTo>
                <a:cubicBezTo>
                  <a:pt x="28137" y="401969"/>
                  <a:pt x="27653" y="419164"/>
                  <a:pt x="37979" y="429490"/>
                </a:cubicBezTo>
                <a:cubicBezTo>
                  <a:pt x="48306" y="439817"/>
                  <a:pt x="65688" y="438727"/>
                  <a:pt x="79543" y="443345"/>
                </a:cubicBezTo>
                <a:cubicBezTo>
                  <a:pt x="113448" y="545060"/>
                  <a:pt x="86599" y="505819"/>
                  <a:pt x="148816" y="568036"/>
                </a:cubicBezTo>
                <a:cubicBezTo>
                  <a:pt x="181791" y="666960"/>
                  <a:pt x="160324" y="626861"/>
                  <a:pt x="204234" y="692727"/>
                </a:cubicBezTo>
                <a:lnTo>
                  <a:pt x="231943" y="775854"/>
                </a:lnTo>
                <a:lnTo>
                  <a:pt x="245797" y="817418"/>
                </a:lnTo>
                <a:cubicBezTo>
                  <a:pt x="268888" y="812800"/>
                  <a:pt x="294624" y="815246"/>
                  <a:pt x="315070" y="803563"/>
                </a:cubicBezTo>
                <a:cubicBezTo>
                  <a:pt x="345107" y="786399"/>
                  <a:pt x="342577" y="745739"/>
                  <a:pt x="356634" y="720436"/>
                </a:cubicBezTo>
                <a:cubicBezTo>
                  <a:pt x="372807" y="691325"/>
                  <a:pt x="388504" y="660857"/>
                  <a:pt x="412052" y="637309"/>
                </a:cubicBezTo>
                <a:cubicBezTo>
                  <a:pt x="425907" y="623454"/>
                  <a:pt x="437313" y="606614"/>
                  <a:pt x="453616" y="595745"/>
                </a:cubicBezTo>
                <a:cubicBezTo>
                  <a:pt x="465767" y="587644"/>
                  <a:pt x="482117" y="588421"/>
                  <a:pt x="495179" y="581890"/>
                </a:cubicBezTo>
                <a:cubicBezTo>
                  <a:pt x="510072" y="574443"/>
                  <a:pt x="522888" y="563417"/>
                  <a:pt x="536743" y="554181"/>
                </a:cubicBezTo>
                <a:cubicBezTo>
                  <a:pt x="550754" y="533165"/>
                  <a:pt x="578306" y="499736"/>
                  <a:pt x="578306" y="471054"/>
                </a:cubicBezTo>
                <a:lnTo>
                  <a:pt x="564452" y="457200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263236" y="5056909"/>
            <a:ext cx="3061855" cy="1363287"/>
          </a:xfrm>
          <a:custGeom>
            <a:avLst/>
            <a:gdLst>
              <a:gd name="connsiteX0" fmla="*/ 2784764 w 3061855"/>
              <a:gd name="connsiteY0" fmla="*/ 0 h 1363287"/>
              <a:gd name="connsiteX1" fmla="*/ 2770909 w 3061855"/>
              <a:gd name="connsiteY1" fmla="*/ 318655 h 1363287"/>
              <a:gd name="connsiteX2" fmla="*/ 2743200 w 3061855"/>
              <a:gd name="connsiteY2" fmla="*/ 401782 h 1363287"/>
              <a:gd name="connsiteX3" fmla="*/ 2743200 w 3061855"/>
              <a:gd name="connsiteY3" fmla="*/ 484909 h 1363287"/>
              <a:gd name="connsiteX4" fmla="*/ 2687782 w 3061855"/>
              <a:gd name="connsiteY4" fmla="*/ 568036 h 1363287"/>
              <a:gd name="connsiteX5" fmla="*/ 2729346 w 3061855"/>
              <a:gd name="connsiteY5" fmla="*/ 581891 h 1363287"/>
              <a:gd name="connsiteX6" fmla="*/ 2784764 w 3061855"/>
              <a:gd name="connsiteY6" fmla="*/ 595746 h 1363287"/>
              <a:gd name="connsiteX7" fmla="*/ 2798619 w 3061855"/>
              <a:gd name="connsiteY7" fmla="*/ 637309 h 1363287"/>
              <a:gd name="connsiteX8" fmla="*/ 2881746 w 3061855"/>
              <a:gd name="connsiteY8" fmla="*/ 692727 h 1363287"/>
              <a:gd name="connsiteX9" fmla="*/ 2881746 w 3061855"/>
              <a:gd name="connsiteY9" fmla="*/ 692727 h 1363287"/>
              <a:gd name="connsiteX10" fmla="*/ 2964873 w 3061855"/>
              <a:gd name="connsiteY10" fmla="*/ 720436 h 1363287"/>
              <a:gd name="connsiteX11" fmla="*/ 3006437 w 3061855"/>
              <a:gd name="connsiteY11" fmla="*/ 734291 h 1363287"/>
              <a:gd name="connsiteX12" fmla="*/ 3034146 w 3061855"/>
              <a:gd name="connsiteY12" fmla="*/ 817418 h 1363287"/>
              <a:gd name="connsiteX13" fmla="*/ 2951019 w 3061855"/>
              <a:gd name="connsiteY13" fmla="*/ 858982 h 1363287"/>
              <a:gd name="connsiteX14" fmla="*/ 2923309 w 3061855"/>
              <a:gd name="connsiteY14" fmla="*/ 886691 h 1363287"/>
              <a:gd name="connsiteX15" fmla="*/ 2881746 w 3061855"/>
              <a:gd name="connsiteY15" fmla="*/ 900546 h 1363287"/>
              <a:gd name="connsiteX16" fmla="*/ 2840182 w 3061855"/>
              <a:gd name="connsiteY16" fmla="*/ 928255 h 1363287"/>
              <a:gd name="connsiteX17" fmla="*/ 2757055 w 3061855"/>
              <a:gd name="connsiteY17" fmla="*/ 955964 h 1363287"/>
              <a:gd name="connsiteX18" fmla="*/ 2549237 w 3061855"/>
              <a:gd name="connsiteY18" fmla="*/ 1025236 h 1363287"/>
              <a:gd name="connsiteX19" fmla="*/ 2507673 w 3061855"/>
              <a:gd name="connsiteY19" fmla="*/ 1039091 h 1363287"/>
              <a:gd name="connsiteX20" fmla="*/ 2466109 w 3061855"/>
              <a:gd name="connsiteY20" fmla="*/ 1052946 h 1363287"/>
              <a:gd name="connsiteX21" fmla="*/ 2382982 w 3061855"/>
              <a:gd name="connsiteY21" fmla="*/ 1108364 h 1363287"/>
              <a:gd name="connsiteX22" fmla="*/ 2341419 w 3061855"/>
              <a:gd name="connsiteY22" fmla="*/ 1136073 h 1363287"/>
              <a:gd name="connsiteX23" fmla="*/ 2272146 w 3061855"/>
              <a:gd name="connsiteY23" fmla="*/ 1177636 h 1363287"/>
              <a:gd name="connsiteX24" fmla="*/ 2230582 w 3061855"/>
              <a:gd name="connsiteY24" fmla="*/ 1205346 h 1363287"/>
              <a:gd name="connsiteX25" fmla="*/ 2147455 w 3061855"/>
              <a:gd name="connsiteY25" fmla="*/ 1233055 h 1363287"/>
              <a:gd name="connsiteX26" fmla="*/ 2105891 w 3061855"/>
              <a:gd name="connsiteY26" fmla="*/ 1260764 h 1363287"/>
              <a:gd name="connsiteX27" fmla="*/ 1898073 w 3061855"/>
              <a:gd name="connsiteY27" fmla="*/ 1302327 h 1363287"/>
              <a:gd name="connsiteX28" fmla="*/ 1856509 w 3061855"/>
              <a:gd name="connsiteY28" fmla="*/ 1316182 h 1363287"/>
              <a:gd name="connsiteX29" fmla="*/ 1745673 w 3061855"/>
              <a:gd name="connsiteY29" fmla="*/ 1343891 h 1363287"/>
              <a:gd name="connsiteX30" fmla="*/ 1676400 w 3061855"/>
              <a:gd name="connsiteY30" fmla="*/ 1274618 h 1363287"/>
              <a:gd name="connsiteX31" fmla="*/ 1593273 w 3061855"/>
              <a:gd name="connsiteY31" fmla="*/ 1219200 h 1363287"/>
              <a:gd name="connsiteX32" fmla="*/ 1551709 w 3061855"/>
              <a:gd name="connsiteY32" fmla="*/ 1191491 h 1363287"/>
              <a:gd name="connsiteX33" fmla="*/ 1468582 w 3061855"/>
              <a:gd name="connsiteY33" fmla="*/ 1163782 h 1363287"/>
              <a:gd name="connsiteX34" fmla="*/ 1371600 w 3061855"/>
              <a:gd name="connsiteY34" fmla="*/ 1136073 h 1363287"/>
              <a:gd name="connsiteX35" fmla="*/ 1357746 w 3061855"/>
              <a:gd name="connsiteY35" fmla="*/ 1066800 h 1363287"/>
              <a:gd name="connsiteX36" fmla="*/ 1274619 w 3061855"/>
              <a:gd name="connsiteY36" fmla="*/ 997527 h 1363287"/>
              <a:gd name="connsiteX37" fmla="*/ 1205346 w 3061855"/>
              <a:gd name="connsiteY37" fmla="*/ 942109 h 1363287"/>
              <a:gd name="connsiteX38" fmla="*/ 1080655 w 3061855"/>
              <a:gd name="connsiteY38" fmla="*/ 914400 h 1363287"/>
              <a:gd name="connsiteX39" fmla="*/ 1039091 w 3061855"/>
              <a:gd name="connsiteY39" fmla="*/ 900546 h 1363287"/>
              <a:gd name="connsiteX40" fmla="*/ 1011382 w 3061855"/>
              <a:gd name="connsiteY40" fmla="*/ 858982 h 1363287"/>
              <a:gd name="connsiteX41" fmla="*/ 969819 w 3061855"/>
              <a:gd name="connsiteY41" fmla="*/ 831273 h 1363287"/>
              <a:gd name="connsiteX42" fmla="*/ 942109 w 3061855"/>
              <a:gd name="connsiteY42" fmla="*/ 803564 h 1363287"/>
              <a:gd name="connsiteX43" fmla="*/ 900546 w 3061855"/>
              <a:gd name="connsiteY43" fmla="*/ 775855 h 1363287"/>
              <a:gd name="connsiteX44" fmla="*/ 858982 w 3061855"/>
              <a:gd name="connsiteY44" fmla="*/ 734291 h 1363287"/>
              <a:gd name="connsiteX45" fmla="*/ 817419 w 3061855"/>
              <a:gd name="connsiteY45" fmla="*/ 706582 h 1363287"/>
              <a:gd name="connsiteX46" fmla="*/ 789709 w 3061855"/>
              <a:gd name="connsiteY46" fmla="*/ 678873 h 1363287"/>
              <a:gd name="connsiteX47" fmla="*/ 748146 w 3061855"/>
              <a:gd name="connsiteY47" fmla="*/ 665018 h 1363287"/>
              <a:gd name="connsiteX48" fmla="*/ 720437 w 3061855"/>
              <a:gd name="connsiteY48" fmla="*/ 623455 h 1363287"/>
              <a:gd name="connsiteX49" fmla="*/ 678873 w 3061855"/>
              <a:gd name="connsiteY49" fmla="*/ 609600 h 1363287"/>
              <a:gd name="connsiteX50" fmla="*/ 595746 w 3061855"/>
              <a:gd name="connsiteY50" fmla="*/ 568036 h 1363287"/>
              <a:gd name="connsiteX51" fmla="*/ 526473 w 3061855"/>
              <a:gd name="connsiteY51" fmla="*/ 512618 h 1363287"/>
              <a:gd name="connsiteX52" fmla="*/ 498764 w 3061855"/>
              <a:gd name="connsiteY52" fmla="*/ 471055 h 1363287"/>
              <a:gd name="connsiteX53" fmla="*/ 415637 w 3061855"/>
              <a:gd name="connsiteY53" fmla="*/ 443346 h 1363287"/>
              <a:gd name="connsiteX54" fmla="*/ 387928 w 3061855"/>
              <a:gd name="connsiteY54" fmla="*/ 415636 h 1363287"/>
              <a:gd name="connsiteX55" fmla="*/ 263237 w 3061855"/>
              <a:gd name="connsiteY55" fmla="*/ 374073 h 1363287"/>
              <a:gd name="connsiteX56" fmla="*/ 221673 w 3061855"/>
              <a:gd name="connsiteY56" fmla="*/ 360218 h 1363287"/>
              <a:gd name="connsiteX57" fmla="*/ 180109 w 3061855"/>
              <a:gd name="connsiteY57" fmla="*/ 332509 h 1363287"/>
              <a:gd name="connsiteX58" fmla="*/ 152400 w 3061855"/>
              <a:gd name="connsiteY58" fmla="*/ 290946 h 1363287"/>
              <a:gd name="connsiteX59" fmla="*/ 96982 w 3061855"/>
              <a:gd name="connsiteY59" fmla="*/ 221673 h 1363287"/>
              <a:gd name="connsiteX60" fmla="*/ 0 w 3061855"/>
              <a:gd name="connsiteY60" fmla="*/ 221673 h 136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061855" h="1363287">
                <a:moveTo>
                  <a:pt x="2784764" y="0"/>
                </a:moveTo>
                <a:cubicBezTo>
                  <a:pt x="2780146" y="106218"/>
                  <a:pt x="2781849" y="212901"/>
                  <a:pt x="2770909" y="318655"/>
                </a:cubicBezTo>
                <a:cubicBezTo>
                  <a:pt x="2767904" y="347708"/>
                  <a:pt x="2743200" y="401782"/>
                  <a:pt x="2743200" y="401782"/>
                </a:cubicBezTo>
                <a:cubicBezTo>
                  <a:pt x="2757055" y="443346"/>
                  <a:pt x="2766291" y="443345"/>
                  <a:pt x="2743200" y="484909"/>
                </a:cubicBezTo>
                <a:cubicBezTo>
                  <a:pt x="2727027" y="514020"/>
                  <a:pt x="2687782" y="568036"/>
                  <a:pt x="2687782" y="568036"/>
                </a:cubicBezTo>
                <a:cubicBezTo>
                  <a:pt x="2701637" y="572654"/>
                  <a:pt x="2715304" y="577879"/>
                  <a:pt x="2729346" y="581891"/>
                </a:cubicBezTo>
                <a:cubicBezTo>
                  <a:pt x="2747655" y="587122"/>
                  <a:pt x="2769895" y="583851"/>
                  <a:pt x="2784764" y="595746"/>
                </a:cubicBezTo>
                <a:cubicBezTo>
                  <a:pt x="2796168" y="604869"/>
                  <a:pt x="2788292" y="626983"/>
                  <a:pt x="2798619" y="637309"/>
                </a:cubicBezTo>
                <a:cubicBezTo>
                  <a:pt x="2822167" y="660857"/>
                  <a:pt x="2854037" y="674254"/>
                  <a:pt x="2881746" y="692727"/>
                </a:cubicBezTo>
                <a:lnTo>
                  <a:pt x="2881746" y="692727"/>
                </a:lnTo>
                <a:lnTo>
                  <a:pt x="2964873" y="720436"/>
                </a:lnTo>
                <a:lnTo>
                  <a:pt x="3006437" y="734291"/>
                </a:lnTo>
                <a:cubicBezTo>
                  <a:pt x="3015673" y="762000"/>
                  <a:pt x="3061855" y="808181"/>
                  <a:pt x="3034146" y="817418"/>
                </a:cubicBezTo>
                <a:cubicBezTo>
                  <a:pt x="2990245" y="832052"/>
                  <a:pt x="2989388" y="828287"/>
                  <a:pt x="2951019" y="858982"/>
                </a:cubicBezTo>
                <a:cubicBezTo>
                  <a:pt x="2940819" y="867142"/>
                  <a:pt x="2934510" y="879970"/>
                  <a:pt x="2923309" y="886691"/>
                </a:cubicBezTo>
                <a:cubicBezTo>
                  <a:pt x="2910786" y="894205"/>
                  <a:pt x="2894808" y="894015"/>
                  <a:pt x="2881746" y="900546"/>
                </a:cubicBezTo>
                <a:cubicBezTo>
                  <a:pt x="2866853" y="907993"/>
                  <a:pt x="2855398" y="921492"/>
                  <a:pt x="2840182" y="928255"/>
                </a:cubicBezTo>
                <a:cubicBezTo>
                  <a:pt x="2813492" y="940117"/>
                  <a:pt x="2784764" y="946728"/>
                  <a:pt x="2757055" y="955964"/>
                </a:cubicBezTo>
                <a:lnTo>
                  <a:pt x="2549237" y="1025236"/>
                </a:lnTo>
                <a:lnTo>
                  <a:pt x="2507673" y="1039091"/>
                </a:lnTo>
                <a:cubicBezTo>
                  <a:pt x="2493818" y="1043709"/>
                  <a:pt x="2478260" y="1044845"/>
                  <a:pt x="2466109" y="1052946"/>
                </a:cubicBezTo>
                <a:lnTo>
                  <a:pt x="2382982" y="1108364"/>
                </a:lnTo>
                <a:cubicBezTo>
                  <a:pt x="2369128" y="1117600"/>
                  <a:pt x="2353193" y="1124299"/>
                  <a:pt x="2341419" y="1136073"/>
                </a:cubicBezTo>
                <a:cubicBezTo>
                  <a:pt x="2303382" y="1174108"/>
                  <a:pt x="2326101" y="1159651"/>
                  <a:pt x="2272146" y="1177636"/>
                </a:cubicBezTo>
                <a:cubicBezTo>
                  <a:pt x="2258291" y="1186873"/>
                  <a:pt x="2245798" y="1198583"/>
                  <a:pt x="2230582" y="1205346"/>
                </a:cubicBezTo>
                <a:cubicBezTo>
                  <a:pt x="2203892" y="1217209"/>
                  <a:pt x="2171757" y="1216854"/>
                  <a:pt x="2147455" y="1233055"/>
                </a:cubicBezTo>
                <a:cubicBezTo>
                  <a:pt x="2133600" y="1242291"/>
                  <a:pt x="2121107" y="1254001"/>
                  <a:pt x="2105891" y="1260764"/>
                </a:cubicBezTo>
                <a:cubicBezTo>
                  <a:pt x="2024023" y="1297150"/>
                  <a:pt x="1993187" y="1291759"/>
                  <a:pt x="1898073" y="1302327"/>
                </a:cubicBezTo>
                <a:cubicBezTo>
                  <a:pt x="1884218" y="1306945"/>
                  <a:pt x="1870599" y="1312339"/>
                  <a:pt x="1856509" y="1316182"/>
                </a:cubicBezTo>
                <a:cubicBezTo>
                  <a:pt x="1819769" y="1326202"/>
                  <a:pt x="1745673" y="1343891"/>
                  <a:pt x="1745673" y="1343891"/>
                </a:cubicBezTo>
                <a:cubicBezTo>
                  <a:pt x="1612670" y="1310639"/>
                  <a:pt x="1753986" y="1363287"/>
                  <a:pt x="1676400" y="1274618"/>
                </a:cubicBezTo>
                <a:cubicBezTo>
                  <a:pt x="1654470" y="1249556"/>
                  <a:pt x="1620982" y="1237673"/>
                  <a:pt x="1593273" y="1219200"/>
                </a:cubicBezTo>
                <a:cubicBezTo>
                  <a:pt x="1579418" y="1209964"/>
                  <a:pt x="1567506" y="1196757"/>
                  <a:pt x="1551709" y="1191491"/>
                </a:cubicBezTo>
                <a:cubicBezTo>
                  <a:pt x="1524000" y="1182255"/>
                  <a:pt x="1496918" y="1170866"/>
                  <a:pt x="1468582" y="1163782"/>
                </a:cubicBezTo>
                <a:cubicBezTo>
                  <a:pt x="1398996" y="1146385"/>
                  <a:pt x="1431228" y="1155948"/>
                  <a:pt x="1371600" y="1136073"/>
                </a:cubicBezTo>
                <a:cubicBezTo>
                  <a:pt x="1366982" y="1112982"/>
                  <a:pt x="1366014" y="1088849"/>
                  <a:pt x="1357746" y="1066800"/>
                </a:cubicBezTo>
                <a:cubicBezTo>
                  <a:pt x="1336704" y="1010686"/>
                  <a:pt x="1322452" y="1029415"/>
                  <a:pt x="1274619" y="997527"/>
                </a:cubicBezTo>
                <a:cubicBezTo>
                  <a:pt x="1197308" y="945987"/>
                  <a:pt x="1305996" y="992434"/>
                  <a:pt x="1205346" y="942109"/>
                </a:cubicBezTo>
                <a:cubicBezTo>
                  <a:pt x="1167924" y="923398"/>
                  <a:pt x="1118959" y="922912"/>
                  <a:pt x="1080655" y="914400"/>
                </a:cubicBezTo>
                <a:cubicBezTo>
                  <a:pt x="1066399" y="911232"/>
                  <a:pt x="1052946" y="905164"/>
                  <a:pt x="1039091" y="900546"/>
                </a:cubicBezTo>
                <a:cubicBezTo>
                  <a:pt x="1029855" y="886691"/>
                  <a:pt x="1023156" y="870756"/>
                  <a:pt x="1011382" y="858982"/>
                </a:cubicBezTo>
                <a:cubicBezTo>
                  <a:pt x="999608" y="847208"/>
                  <a:pt x="982821" y="841675"/>
                  <a:pt x="969819" y="831273"/>
                </a:cubicBezTo>
                <a:cubicBezTo>
                  <a:pt x="959619" y="823113"/>
                  <a:pt x="952309" y="811724"/>
                  <a:pt x="942109" y="803564"/>
                </a:cubicBezTo>
                <a:cubicBezTo>
                  <a:pt x="929107" y="793162"/>
                  <a:pt x="913338" y="786515"/>
                  <a:pt x="900546" y="775855"/>
                </a:cubicBezTo>
                <a:cubicBezTo>
                  <a:pt x="885494" y="763312"/>
                  <a:pt x="874034" y="746834"/>
                  <a:pt x="858982" y="734291"/>
                </a:cubicBezTo>
                <a:cubicBezTo>
                  <a:pt x="846190" y="723631"/>
                  <a:pt x="830421" y="716984"/>
                  <a:pt x="817419" y="706582"/>
                </a:cubicBezTo>
                <a:cubicBezTo>
                  <a:pt x="807219" y="698422"/>
                  <a:pt x="800910" y="685594"/>
                  <a:pt x="789709" y="678873"/>
                </a:cubicBezTo>
                <a:cubicBezTo>
                  <a:pt x="777186" y="671359"/>
                  <a:pt x="762000" y="669636"/>
                  <a:pt x="748146" y="665018"/>
                </a:cubicBezTo>
                <a:cubicBezTo>
                  <a:pt x="738910" y="651164"/>
                  <a:pt x="733439" y="633857"/>
                  <a:pt x="720437" y="623455"/>
                </a:cubicBezTo>
                <a:cubicBezTo>
                  <a:pt x="709033" y="614332"/>
                  <a:pt x="691935" y="616131"/>
                  <a:pt x="678873" y="609600"/>
                </a:cubicBezTo>
                <a:cubicBezTo>
                  <a:pt x="571440" y="555884"/>
                  <a:pt x="700218" y="602862"/>
                  <a:pt x="595746" y="568036"/>
                </a:cubicBezTo>
                <a:cubicBezTo>
                  <a:pt x="516337" y="448924"/>
                  <a:pt x="622073" y="589098"/>
                  <a:pt x="526473" y="512618"/>
                </a:cubicBezTo>
                <a:cubicBezTo>
                  <a:pt x="513471" y="502216"/>
                  <a:pt x="512884" y="479880"/>
                  <a:pt x="498764" y="471055"/>
                </a:cubicBezTo>
                <a:cubicBezTo>
                  <a:pt x="473996" y="455575"/>
                  <a:pt x="415637" y="443346"/>
                  <a:pt x="415637" y="443346"/>
                </a:cubicBezTo>
                <a:cubicBezTo>
                  <a:pt x="406401" y="434109"/>
                  <a:pt x="399611" y="421478"/>
                  <a:pt x="387928" y="415636"/>
                </a:cubicBezTo>
                <a:cubicBezTo>
                  <a:pt x="387924" y="415634"/>
                  <a:pt x="284022" y="381001"/>
                  <a:pt x="263237" y="374073"/>
                </a:cubicBezTo>
                <a:cubicBezTo>
                  <a:pt x="249382" y="369455"/>
                  <a:pt x="233824" y="368319"/>
                  <a:pt x="221673" y="360218"/>
                </a:cubicBezTo>
                <a:lnTo>
                  <a:pt x="180109" y="332509"/>
                </a:lnTo>
                <a:cubicBezTo>
                  <a:pt x="170873" y="318655"/>
                  <a:pt x="159846" y="305839"/>
                  <a:pt x="152400" y="290946"/>
                </a:cubicBezTo>
                <a:cubicBezTo>
                  <a:pt x="134871" y="255888"/>
                  <a:pt x="148884" y="232053"/>
                  <a:pt x="96982" y="221673"/>
                </a:cubicBezTo>
                <a:cubicBezTo>
                  <a:pt x="65282" y="215333"/>
                  <a:pt x="32327" y="221673"/>
                  <a:pt x="0" y="221673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Ελεύθερη σχεδίαση"/>
          <p:cNvSpPr/>
          <p:nvPr/>
        </p:nvSpPr>
        <p:spPr>
          <a:xfrm>
            <a:off x="5209309" y="4918364"/>
            <a:ext cx="1787236" cy="1163781"/>
          </a:xfrm>
          <a:custGeom>
            <a:avLst/>
            <a:gdLst>
              <a:gd name="connsiteX0" fmla="*/ 41564 w 1787236"/>
              <a:gd name="connsiteY0" fmla="*/ 0 h 1163781"/>
              <a:gd name="connsiteX1" fmla="*/ 0 w 1787236"/>
              <a:gd name="connsiteY1" fmla="*/ 138545 h 1163781"/>
              <a:gd name="connsiteX2" fmla="*/ 27709 w 1787236"/>
              <a:gd name="connsiteY2" fmla="*/ 221672 h 1163781"/>
              <a:gd name="connsiteX3" fmla="*/ 41564 w 1787236"/>
              <a:gd name="connsiteY3" fmla="*/ 290945 h 1163781"/>
              <a:gd name="connsiteX4" fmla="*/ 69273 w 1787236"/>
              <a:gd name="connsiteY4" fmla="*/ 374072 h 1163781"/>
              <a:gd name="connsiteX5" fmla="*/ 83127 w 1787236"/>
              <a:gd name="connsiteY5" fmla="*/ 415636 h 1163781"/>
              <a:gd name="connsiteX6" fmla="*/ 69273 w 1787236"/>
              <a:gd name="connsiteY6" fmla="*/ 540327 h 1163781"/>
              <a:gd name="connsiteX7" fmla="*/ 55418 w 1787236"/>
              <a:gd name="connsiteY7" fmla="*/ 581891 h 1163781"/>
              <a:gd name="connsiteX8" fmla="*/ 69273 w 1787236"/>
              <a:gd name="connsiteY8" fmla="*/ 789709 h 1163781"/>
              <a:gd name="connsiteX9" fmla="*/ 110836 w 1787236"/>
              <a:gd name="connsiteY9" fmla="*/ 997527 h 1163781"/>
              <a:gd name="connsiteX10" fmla="*/ 138546 w 1787236"/>
              <a:gd name="connsiteY10" fmla="*/ 1080654 h 1163781"/>
              <a:gd name="connsiteX11" fmla="*/ 152400 w 1787236"/>
              <a:gd name="connsiteY11" fmla="*/ 1149927 h 1163781"/>
              <a:gd name="connsiteX12" fmla="*/ 193964 w 1787236"/>
              <a:gd name="connsiteY12" fmla="*/ 1163781 h 1163781"/>
              <a:gd name="connsiteX13" fmla="*/ 817418 w 1787236"/>
              <a:gd name="connsiteY13" fmla="*/ 1149927 h 1163781"/>
              <a:gd name="connsiteX14" fmla="*/ 1039091 w 1787236"/>
              <a:gd name="connsiteY14" fmla="*/ 1136072 h 1163781"/>
              <a:gd name="connsiteX15" fmla="*/ 1122218 w 1787236"/>
              <a:gd name="connsiteY15" fmla="*/ 1108363 h 1163781"/>
              <a:gd name="connsiteX16" fmla="*/ 1163782 w 1787236"/>
              <a:gd name="connsiteY16" fmla="*/ 1094509 h 1163781"/>
              <a:gd name="connsiteX17" fmla="*/ 1233055 w 1787236"/>
              <a:gd name="connsiteY17" fmla="*/ 1108363 h 1163781"/>
              <a:gd name="connsiteX18" fmla="*/ 1288473 w 1787236"/>
              <a:gd name="connsiteY18" fmla="*/ 1122218 h 1163781"/>
              <a:gd name="connsiteX19" fmla="*/ 1537855 w 1787236"/>
              <a:gd name="connsiteY19" fmla="*/ 1108363 h 1163781"/>
              <a:gd name="connsiteX20" fmla="*/ 1620982 w 1787236"/>
              <a:gd name="connsiteY20" fmla="*/ 1080654 h 1163781"/>
              <a:gd name="connsiteX21" fmla="*/ 1662546 w 1787236"/>
              <a:gd name="connsiteY21" fmla="*/ 1066800 h 1163781"/>
              <a:gd name="connsiteX22" fmla="*/ 1704109 w 1787236"/>
              <a:gd name="connsiteY22" fmla="*/ 1039091 h 1163781"/>
              <a:gd name="connsiteX23" fmla="*/ 1731818 w 1787236"/>
              <a:gd name="connsiteY23" fmla="*/ 1011381 h 1163781"/>
              <a:gd name="connsiteX24" fmla="*/ 1787236 w 1787236"/>
              <a:gd name="connsiteY24" fmla="*/ 997527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87236" h="1163781">
                <a:moveTo>
                  <a:pt x="41564" y="0"/>
                </a:moveTo>
                <a:cubicBezTo>
                  <a:pt x="7834" y="101191"/>
                  <a:pt x="20939" y="54791"/>
                  <a:pt x="0" y="138545"/>
                </a:cubicBezTo>
                <a:cubicBezTo>
                  <a:pt x="9236" y="166254"/>
                  <a:pt x="21981" y="193031"/>
                  <a:pt x="27709" y="221672"/>
                </a:cubicBezTo>
                <a:cubicBezTo>
                  <a:pt x="32327" y="244763"/>
                  <a:pt x="35368" y="268226"/>
                  <a:pt x="41564" y="290945"/>
                </a:cubicBezTo>
                <a:cubicBezTo>
                  <a:pt x="49249" y="319124"/>
                  <a:pt x="60037" y="346363"/>
                  <a:pt x="69273" y="374072"/>
                </a:cubicBezTo>
                <a:lnTo>
                  <a:pt x="83127" y="415636"/>
                </a:lnTo>
                <a:cubicBezTo>
                  <a:pt x="78509" y="457200"/>
                  <a:pt x="76148" y="499077"/>
                  <a:pt x="69273" y="540327"/>
                </a:cubicBezTo>
                <a:cubicBezTo>
                  <a:pt x="66872" y="554732"/>
                  <a:pt x="55418" y="567287"/>
                  <a:pt x="55418" y="581891"/>
                </a:cubicBezTo>
                <a:cubicBezTo>
                  <a:pt x="55418" y="651317"/>
                  <a:pt x="62987" y="720568"/>
                  <a:pt x="69273" y="789709"/>
                </a:cubicBezTo>
                <a:cubicBezTo>
                  <a:pt x="75074" y="853522"/>
                  <a:pt x="90878" y="937656"/>
                  <a:pt x="110836" y="997527"/>
                </a:cubicBezTo>
                <a:cubicBezTo>
                  <a:pt x="120073" y="1025236"/>
                  <a:pt x="132818" y="1052013"/>
                  <a:pt x="138546" y="1080654"/>
                </a:cubicBezTo>
                <a:cubicBezTo>
                  <a:pt x="143164" y="1103745"/>
                  <a:pt x="139338" y="1130334"/>
                  <a:pt x="152400" y="1149927"/>
                </a:cubicBezTo>
                <a:cubicBezTo>
                  <a:pt x="160501" y="1162078"/>
                  <a:pt x="180109" y="1159163"/>
                  <a:pt x="193964" y="1163781"/>
                </a:cubicBezTo>
                <a:cubicBezTo>
                  <a:pt x="448014" y="1079098"/>
                  <a:pt x="247893" y="1135323"/>
                  <a:pt x="817418" y="1149927"/>
                </a:cubicBezTo>
                <a:cubicBezTo>
                  <a:pt x="891309" y="1145309"/>
                  <a:pt x="965735" y="1146075"/>
                  <a:pt x="1039091" y="1136072"/>
                </a:cubicBezTo>
                <a:cubicBezTo>
                  <a:pt x="1068031" y="1132126"/>
                  <a:pt x="1094509" y="1117599"/>
                  <a:pt x="1122218" y="1108363"/>
                </a:cubicBezTo>
                <a:lnTo>
                  <a:pt x="1163782" y="1094509"/>
                </a:lnTo>
                <a:cubicBezTo>
                  <a:pt x="1186873" y="1099127"/>
                  <a:pt x="1210067" y="1103255"/>
                  <a:pt x="1233055" y="1108363"/>
                </a:cubicBezTo>
                <a:cubicBezTo>
                  <a:pt x="1251643" y="1112494"/>
                  <a:pt x="1269432" y="1122218"/>
                  <a:pt x="1288473" y="1122218"/>
                </a:cubicBezTo>
                <a:cubicBezTo>
                  <a:pt x="1371729" y="1122218"/>
                  <a:pt x="1454728" y="1112981"/>
                  <a:pt x="1537855" y="1108363"/>
                </a:cubicBezTo>
                <a:lnTo>
                  <a:pt x="1620982" y="1080654"/>
                </a:lnTo>
                <a:lnTo>
                  <a:pt x="1662546" y="1066800"/>
                </a:lnTo>
                <a:cubicBezTo>
                  <a:pt x="1676400" y="1057564"/>
                  <a:pt x="1691107" y="1049493"/>
                  <a:pt x="1704109" y="1039091"/>
                </a:cubicBezTo>
                <a:cubicBezTo>
                  <a:pt x="1714309" y="1030931"/>
                  <a:pt x="1720617" y="1018102"/>
                  <a:pt x="1731818" y="1011381"/>
                </a:cubicBezTo>
                <a:cubicBezTo>
                  <a:pt x="1757342" y="996067"/>
                  <a:pt x="1765235" y="997527"/>
                  <a:pt x="1787236" y="997527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3325091" y="5846618"/>
            <a:ext cx="2016690" cy="491993"/>
          </a:xfrm>
          <a:custGeom>
            <a:avLst/>
            <a:gdLst>
              <a:gd name="connsiteX0" fmla="*/ 2008909 w 2016690"/>
              <a:gd name="connsiteY0" fmla="*/ 180109 h 491993"/>
              <a:gd name="connsiteX1" fmla="*/ 1953491 w 2016690"/>
              <a:gd name="connsiteY1" fmla="*/ 443346 h 491993"/>
              <a:gd name="connsiteX2" fmla="*/ 1911927 w 2016690"/>
              <a:gd name="connsiteY2" fmla="*/ 457200 h 491993"/>
              <a:gd name="connsiteX3" fmla="*/ 1814945 w 2016690"/>
              <a:gd name="connsiteY3" fmla="*/ 484909 h 491993"/>
              <a:gd name="connsiteX4" fmla="*/ 1717964 w 2016690"/>
              <a:gd name="connsiteY4" fmla="*/ 471055 h 491993"/>
              <a:gd name="connsiteX5" fmla="*/ 1634836 w 2016690"/>
              <a:gd name="connsiteY5" fmla="*/ 443346 h 491993"/>
              <a:gd name="connsiteX6" fmla="*/ 1593273 w 2016690"/>
              <a:gd name="connsiteY6" fmla="*/ 415637 h 491993"/>
              <a:gd name="connsiteX7" fmla="*/ 1565564 w 2016690"/>
              <a:gd name="connsiteY7" fmla="*/ 387927 h 491993"/>
              <a:gd name="connsiteX8" fmla="*/ 1482436 w 2016690"/>
              <a:gd name="connsiteY8" fmla="*/ 360218 h 491993"/>
              <a:gd name="connsiteX9" fmla="*/ 1399309 w 2016690"/>
              <a:gd name="connsiteY9" fmla="*/ 318655 h 491993"/>
              <a:gd name="connsiteX10" fmla="*/ 1357745 w 2016690"/>
              <a:gd name="connsiteY10" fmla="*/ 290946 h 491993"/>
              <a:gd name="connsiteX11" fmla="*/ 1274618 w 2016690"/>
              <a:gd name="connsiteY11" fmla="*/ 263237 h 491993"/>
              <a:gd name="connsiteX12" fmla="*/ 1233054 w 2016690"/>
              <a:gd name="connsiteY12" fmla="*/ 249382 h 491993"/>
              <a:gd name="connsiteX13" fmla="*/ 1149927 w 2016690"/>
              <a:gd name="connsiteY13" fmla="*/ 221673 h 491993"/>
              <a:gd name="connsiteX14" fmla="*/ 1094509 w 2016690"/>
              <a:gd name="connsiteY14" fmla="*/ 207818 h 491993"/>
              <a:gd name="connsiteX15" fmla="*/ 1011382 w 2016690"/>
              <a:gd name="connsiteY15" fmla="*/ 180109 h 491993"/>
              <a:gd name="connsiteX16" fmla="*/ 969818 w 2016690"/>
              <a:gd name="connsiteY16" fmla="*/ 166255 h 491993"/>
              <a:gd name="connsiteX17" fmla="*/ 928254 w 2016690"/>
              <a:gd name="connsiteY17" fmla="*/ 152400 h 491993"/>
              <a:gd name="connsiteX18" fmla="*/ 886691 w 2016690"/>
              <a:gd name="connsiteY18" fmla="*/ 138546 h 491993"/>
              <a:gd name="connsiteX19" fmla="*/ 831273 w 2016690"/>
              <a:gd name="connsiteY19" fmla="*/ 110837 h 491993"/>
              <a:gd name="connsiteX20" fmla="*/ 706582 w 2016690"/>
              <a:gd name="connsiteY20" fmla="*/ 69273 h 491993"/>
              <a:gd name="connsiteX21" fmla="*/ 665018 w 2016690"/>
              <a:gd name="connsiteY21" fmla="*/ 55418 h 491993"/>
              <a:gd name="connsiteX22" fmla="*/ 623454 w 2016690"/>
              <a:gd name="connsiteY22" fmla="*/ 41564 h 491993"/>
              <a:gd name="connsiteX23" fmla="*/ 540327 w 2016690"/>
              <a:gd name="connsiteY23" fmla="*/ 55418 h 491993"/>
              <a:gd name="connsiteX24" fmla="*/ 498764 w 2016690"/>
              <a:gd name="connsiteY24" fmla="*/ 83127 h 491993"/>
              <a:gd name="connsiteX25" fmla="*/ 457200 w 2016690"/>
              <a:gd name="connsiteY25" fmla="*/ 96982 h 491993"/>
              <a:gd name="connsiteX26" fmla="*/ 415636 w 2016690"/>
              <a:gd name="connsiteY26" fmla="*/ 124691 h 491993"/>
              <a:gd name="connsiteX27" fmla="*/ 332509 w 2016690"/>
              <a:gd name="connsiteY27" fmla="*/ 152400 h 491993"/>
              <a:gd name="connsiteX28" fmla="*/ 180109 w 2016690"/>
              <a:gd name="connsiteY28" fmla="*/ 55418 h 491993"/>
              <a:gd name="connsiteX29" fmla="*/ 138545 w 2016690"/>
              <a:gd name="connsiteY29" fmla="*/ 27709 h 491993"/>
              <a:gd name="connsiteX30" fmla="*/ 55418 w 2016690"/>
              <a:gd name="connsiteY30" fmla="*/ 0 h 491993"/>
              <a:gd name="connsiteX31" fmla="*/ 0 w 2016690"/>
              <a:gd name="connsiteY31" fmla="*/ 27709 h 49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16690" h="491993">
                <a:moveTo>
                  <a:pt x="2008909" y="180109"/>
                </a:moveTo>
                <a:cubicBezTo>
                  <a:pt x="1891668" y="258269"/>
                  <a:pt x="2016690" y="158951"/>
                  <a:pt x="1953491" y="443346"/>
                </a:cubicBezTo>
                <a:cubicBezTo>
                  <a:pt x="1950323" y="457602"/>
                  <a:pt x="1925969" y="453188"/>
                  <a:pt x="1911927" y="457200"/>
                </a:cubicBezTo>
                <a:cubicBezTo>
                  <a:pt x="1790151" y="491993"/>
                  <a:pt x="1914601" y="451692"/>
                  <a:pt x="1814945" y="484909"/>
                </a:cubicBezTo>
                <a:cubicBezTo>
                  <a:pt x="1782618" y="480291"/>
                  <a:pt x="1749783" y="478398"/>
                  <a:pt x="1717964" y="471055"/>
                </a:cubicBezTo>
                <a:cubicBezTo>
                  <a:pt x="1689504" y="464487"/>
                  <a:pt x="1634836" y="443346"/>
                  <a:pt x="1634836" y="443346"/>
                </a:cubicBezTo>
                <a:cubicBezTo>
                  <a:pt x="1620982" y="434110"/>
                  <a:pt x="1606275" y="426039"/>
                  <a:pt x="1593273" y="415637"/>
                </a:cubicBezTo>
                <a:cubicBezTo>
                  <a:pt x="1583073" y="407477"/>
                  <a:pt x="1577247" y="393769"/>
                  <a:pt x="1565564" y="387927"/>
                </a:cubicBezTo>
                <a:cubicBezTo>
                  <a:pt x="1539439" y="374865"/>
                  <a:pt x="1506739" y="376420"/>
                  <a:pt x="1482436" y="360218"/>
                </a:cubicBezTo>
                <a:cubicBezTo>
                  <a:pt x="1428722" y="324408"/>
                  <a:pt x="1456670" y="337774"/>
                  <a:pt x="1399309" y="318655"/>
                </a:cubicBezTo>
                <a:cubicBezTo>
                  <a:pt x="1385454" y="309419"/>
                  <a:pt x="1372961" y="297709"/>
                  <a:pt x="1357745" y="290946"/>
                </a:cubicBezTo>
                <a:cubicBezTo>
                  <a:pt x="1331055" y="279084"/>
                  <a:pt x="1302327" y="272473"/>
                  <a:pt x="1274618" y="263237"/>
                </a:cubicBezTo>
                <a:lnTo>
                  <a:pt x="1233054" y="249382"/>
                </a:lnTo>
                <a:lnTo>
                  <a:pt x="1149927" y="221673"/>
                </a:lnTo>
                <a:cubicBezTo>
                  <a:pt x="1131454" y="217055"/>
                  <a:pt x="1112747" y="213290"/>
                  <a:pt x="1094509" y="207818"/>
                </a:cubicBezTo>
                <a:cubicBezTo>
                  <a:pt x="1066533" y="199425"/>
                  <a:pt x="1039091" y="189345"/>
                  <a:pt x="1011382" y="180109"/>
                </a:cubicBezTo>
                <a:lnTo>
                  <a:pt x="969818" y="166255"/>
                </a:lnTo>
                <a:lnTo>
                  <a:pt x="928254" y="152400"/>
                </a:lnTo>
                <a:cubicBezTo>
                  <a:pt x="914400" y="147782"/>
                  <a:pt x="899753" y="145077"/>
                  <a:pt x="886691" y="138546"/>
                </a:cubicBezTo>
                <a:cubicBezTo>
                  <a:pt x="868218" y="129310"/>
                  <a:pt x="850449" y="118507"/>
                  <a:pt x="831273" y="110837"/>
                </a:cubicBezTo>
                <a:cubicBezTo>
                  <a:pt x="831245" y="110826"/>
                  <a:pt x="727379" y="76205"/>
                  <a:pt x="706582" y="69273"/>
                </a:cubicBezTo>
                <a:lnTo>
                  <a:pt x="665018" y="55418"/>
                </a:lnTo>
                <a:lnTo>
                  <a:pt x="623454" y="41564"/>
                </a:lnTo>
                <a:cubicBezTo>
                  <a:pt x="595745" y="46182"/>
                  <a:pt x="566977" y="46535"/>
                  <a:pt x="540327" y="55418"/>
                </a:cubicBezTo>
                <a:cubicBezTo>
                  <a:pt x="524531" y="60683"/>
                  <a:pt x="513657" y="75680"/>
                  <a:pt x="498764" y="83127"/>
                </a:cubicBezTo>
                <a:cubicBezTo>
                  <a:pt x="485702" y="89658"/>
                  <a:pt x="470262" y="90451"/>
                  <a:pt x="457200" y="96982"/>
                </a:cubicBezTo>
                <a:cubicBezTo>
                  <a:pt x="442307" y="104429"/>
                  <a:pt x="430852" y="117928"/>
                  <a:pt x="415636" y="124691"/>
                </a:cubicBezTo>
                <a:cubicBezTo>
                  <a:pt x="388946" y="136553"/>
                  <a:pt x="332509" y="152400"/>
                  <a:pt x="332509" y="152400"/>
                </a:cubicBezTo>
                <a:cubicBezTo>
                  <a:pt x="87845" y="117449"/>
                  <a:pt x="370628" y="182429"/>
                  <a:pt x="180109" y="55418"/>
                </a:cubicBezTo>
                <a:cubicBezTo>
                  <a:pt x="166254" y="46182"/>
                  <a:pt x="153761" y="34472"/>
                  <a:pt x="138545" y="27709"/>
                </a:cubicBezTo>
                <a:cubicBezTo>
                  <a:pt x="111855" y="15847"/>
                  <a:pt x="55418" y="0"/>
                  <a:pt x="55418" y="0"/>
                </a:cubicBezTo>
                <a:cubicBezTo>
                  <a:pt x="7658" y="15920"/>
                  <a:pt x="24181" y="3528"/>
                  <a:pt x="0" y="27709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282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Μεσόγειος θάλασσα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928670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Στη περιοχή της Μεσογείου καλλιεργείται κυρίως  η  </a:t>
            </a:r>
            <a:r>
              <a:rPr lang="el-GR" sz="2000" u="sng" dirty="0" smtClean="0"/>
              <a:t>ελιά</a:t>
            </a:r>
            <a:r>
              <a:rPr lang="el-GR" sz="2000" dirty="0" smtClean="0"/>
              <a:t> , </a:t>
            </a:r>
            <a:r>
              <a:rPr lang="el-GR" sz="2000" u="sng" dirty="0" smtClean="0"/>
              <a:t>αμπέλια</a:t>
            </a:r>
            <a:r>
              <a:rPr lang="el-GR" sz="2000" dirty="0" smtClean="0"/>
              <a:t>, </a:t>
            </a:r>
            <a:r>
              <a:rPr lang="el-GR" sz="2000" u="sng" dirty="0" smtClean="0"/>
              <a:t>εσπεριδοειδή</a:t>
            </a:r>
            <a:r>
              <a:rPr lang="el-GR" sz="2000" dirty="0" smtClean="0"/>
              <a:t> (πορτοκάλια, λεμόνια κ.α.)</a:t>
            </a:r>
          </a:p>
          <a:p>
            <a:pPr>
              <a:buClr>
                <a:srgbClr val="C00000"/>
              </a:buClr>
            </a:pPr>
            <a:endParaRPr lang="el-GR" sz="2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314324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"/>
            <a:ext cx="5715008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3486150"/>
            <a:ext cx="5372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- TextBox"/>
          <p:cNvSpPr txBox="1"/>
          <p:nvPr/>
        </p:nvSpPr>
        <p:spPr>
          <a:xfrm>
            <a:off x="4143372" y="3071810"/>
            <a:ext cx="4643438" cy="46166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Εσπεριδοειδή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0" y="5214950"/>
            <a:ext cx="335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χώρες με την </a:t>
            </a:r>
            <a:r>
              <a:rPr lang="el-GR" sz="2000" u="sng" dirty="0" smtClean="0"/>
              <a:t>μεγαλύτερη παραγωγή ελιάς στον κόσμο </a:t>
            </a:r>
            <a:r>
              <a:rPr lang="el-GR" sz="2000" dirty="0" smtClean="0"/>
              <a:t>είναι η Ισπανία, η Ιταλία και η Ελλάδα.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282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Μεσόγειος θάλασσα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500042"/>
            <a:ext cx="814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Στα νερά της Μεσογείου από την αρχαιότητα μέχρι σήμερα κυκλοφορούν πολλά καραβιά. Καθημερινά χιλιάδες σκάφη, πετρελαιοφόρα ταξιδεύουν στην Ευρώπη. </a:t>
            </a:r>
          </a:p>
          <a:p>
            <a:pPr>
              <a:buClr>
                <a:srgbClr val="C00000"/>
              </a:buClr>
            </a:pPr>
            <a:endParaRPr lang="el-GR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5725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396"/>
            <a:ext cx="50902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εία γραμμή σύνδεσης"/>
          <p:cNvCxnSpPr/>
          <p:nvPr/>
        </p:nvCxnSpPr>
        <p:spPr>
          <a:xfrm>
            <a:off x="285720" y="6643710"/>
            <a:ext cx="78578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7429520" y="6334780"/>
            <a:ext cx="171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Κύριες  βιομηχανικές περιοχές</a:t>
            </a:r>
            <a:endParaRPr lang="en-US" sz="1400" dirty="0" smtClean="0"/>
          </a:p>
        </p:txBody>
      </p:sp>
      <p:sp>
        <p:nvSpPr>
          <p:cNvPr id="14" name="13 - TextBox"/>
          <p:cNvSpPr txBox="1"/>
          <p:nvPr/>
        </p:nvSpPr>
        <p:spPr>
          <a:xfrm>
            <a:off x="1285852" y="633478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Κύρια δρομολόγια πετρελαιοφόρων πλοίων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282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Μεσόγειος θάλασσα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500042"/>
            <a:ext cx="814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l-GR" sz="2000" dirty="0" smtClean="0"/>
              <a:t>Η </a:t>
            </a:r>
            <a:r>
              <a:rPr lang="el-GR" sz="2000" dirty="0" err="1" smtClean="0"/>
              <a:t>υπεραλίευση</a:t>
            </a:r>
            <a:r>
              <a:rPr lang="el-GR" sz="2000" dirty="0" smtClean="0"/>
              <a:t>, , τα βιομηχανικά, γεωργικά και άλλα λύματα που καταλήγουν στην Μεσόγειο, έχουν ρυπάνει σε μεγάλο βαθμό τα νερά της Μεσογείου. Επιπλέον ρύπανση προκαλούν τα ναυάγια.</a:t>
            </a:r>
          </a:p>
          <a:p>
            <a:pPr>
              <a:buClr>
                <a:srgbClr val="C00000"/>
              </a:buClr>
            </a:pPr>
            <a:endParaRPr lang="el-GR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404" y="4724402"/>
            <a:ext cx="4695596" cy="21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2000240"/>
            <a:ext cx="4718319" cy="281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00100" y="21429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Κύπρος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6884886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0" y="1071546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Στην Μεσόγειο υπάρχουν </a:t>
            </a:r>
            <a:r>
              <a:rPr lang="el-GR" sz="2000" u="sng" dirty="0" smtClean="0"/>
              <a:t>δύο νησιά που είναι κράτη</a:t>
            </a:r>
            <a:r>
              <a:rPr lang="el-GR" sz="2000" dirty="0" smtClean="0"/>
              <a:t>. Αυτά είναι η </a:t>
            </a:r>
            <a:r>
              <a:rPr lang="el-GR" sz="2000" u="sng" dirty="0" smtClean="0"/>
              <a:t>Μάλτα</a:t>
            </a:r>
            <a:r>
              <a:rPr lang="el-GR" sz="2000" dirty="0" smtClean="0"/>
              <a:t> και η </a:t>
            </a:r>
            <a:r>
              <a:rPr lang="el-GR" sz="2000" u="sng" dirty="0" smtClean="0"/>
              <a:t>Κύπρος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5387607" y="5097260"/>
            <a:ext cx="796316" cy="432164"/>
          </a:xfrm>
          <a:custGeom>
            <a:avLst/>
            <a:gdLst>
              <a:gd name="connsiteX0" fmla="*/ 417448 w 796316"/>
              <a:gd name="connsiteY0" fmla="*/ 42776 h 432164"/>
              <a:gd name="connsiteX1" fmla="*/ 195775 w 796316"/>
              <a:gd name="connsiteY1" fmla="*/ 42776 h 432164"/>
              <a:gd name="connsiteX2" fmla="*/ 71084 w 796316"/>
              <a:gd name="connsiteY2" fmla="*/ 84340 h 432164"/>
              <a:gd name="connsiteX3" fmla="*/ 1811 w 796316"/>
              <a:gd name="connsiteY3" fmla="*/ 292158 h 432164"/>
              <a:gd name="connsiteX4" fmla="*/ 43375 w 796316"/>
              <a:gd name="connsiteY4" fmla="*/ 306013 h 432164"/>
              <a:gd name="connsiteX5" fmla="*/ 306611 w 796316"/>
              <a:gd name="connsiteY5" fmla="*/ 416849 h 432164"/>
              <a:gd name="connsiteX6" fmla="*/ 362029 w 796316"/>
              <a:gd name="connsiteY6" fmla="*/ 430704 h 432164"/>
              <a:gd name="connsiteX7" fmla="*/ 611411 w 796316"/>
              <a:gd name="connsiteY7" fmla="*/ 333722 h 432164"/>
              <a:gd name="connsiteX8" fmla="*/ 680684 w 796316"/>
              <a:gd name="connsiteY8" fmla="*/ 222885 h 432164"/>
              <a:gd name="connsiteX9" fmla="*/ 749957 w 796316"/>
              <a:gd name="connsiteY9" fmla="*/ 209031 h 432164"/>
              <a:gd name="connsiteX10" fmla="*/ 722248 w 796316"/>
              <a:gd name="connsiteY10" fmla="*/ 28922 h 432164"/>
              <a:gd name="connsiteX11" fmla="*/ 597557 w 796316"/>
              <a:gd name="connsiteY11" fmla="*/ 1213 h 432164"/>
              <a:gd name="connsiteX12" fmla="*/ 555993 w 796316"/>
              <a:gd name="connsiteY12" fmla="*/ 15067 h 432164"/>
              <a:gd name="connsiteX13" fmla="*/ 417448 w 796316"/>
              <a:gd name="connsiteY13" fmla="*/ 42776 h 4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6316" h="432164">
                <a:moveTo>
                  <a:pt x="417448" y="42776"/>
                </a:moveTo>
                <a:cubicBezTo>
                  <a:pt x="357412" y="47394"/>
                  <a:pt x="269666" y="42776"/>
                  <a:pt x="195775" y="42776"/>
                </a:cubicBezTo>
                <a:cubicBezTo>
                  <a:pt x="80614" y="85961"/>
                  <a:pt x="124396" y="84340"/>
                  <a:pt x="71084" y="84340"/>
                </a:cubicBezTo>
                <a:cubicBezTo>
                  <a:pt x="47993" y="153613"/>
                  <a:pt x="10868" y="219702"/>
                  <a:pt x="1811" y="292158"/>
                </a:cubicBezTo>
                <a:cubicBezTo>
                  <a:pt x="0" y="306649"/>
                  <a:pt x="43375" y="306013"/>
                  <a:pt x="43375" y="306013"/>
                </a:cubicBezTo>
                <a:lnTo>
                  <a:pt x="306611" y="416849"/>
                </a:lnTo>
                <a:cubicBezTo>
                  <a:pt x="344049" y="432164"/>
                  <a:pt x="336261" y="430704"/>
                  <a:pt x="362029" y="430704"/>
                </a:cubicBezTo>
                <a:cubicBezTo>
                  <a:pt x="582403" y="327863"/>
                  <a:pt x="493403" y="333722"/>
                  <a:pt x="611411" y="333722"/>
                </a:cubicBezTo>
                <a:cubicBezTo>
                  <a:pt x="634502" y="296776"/>
                  <a:pt x="648300" y="252030"/>
                  <a:pt x="680684" y="222885"/>
                </a:cubicBezTo>
                <a:cubicBezTo>
                  <a:pt x="698187" y="207132"/>
                  <a:pt x="749957" y="209031"/>
                  <a:pt x="749957" y="209031"/>
                </a:cubicBezTo>
                <a:cubicBezTo>
                  <a:pt x="735748" y="24318"/>
                  <a:pt x="796316" y="28922"/>
                  <a:pt x="722248" y="28922"/>
                </a:cubicBezTo>
                <a:cubicBezTo>
                  <a:pt x="680684" y="19686"/>
                  <a:pt x="639987" y="4749"/>
                  <a:pt x="597557" y="1213"/>
                </a:cubicBezTo>
                <a:cubicBezTo>
                  <a:pt x="583003" y="0"/>
                  <a:pt x="555993" y="15067"/>
                  <a:pt x="555993" y="15067"/>
                </a:cubicBezTo>
                <a:cubicBezTo>
                  <a:pt x="440833" y="58253"/>
                  <a:pt x="477484" y="38158"/>
                  <a:pt x="417448" y="42776"/>
                </a:cubicBezTo>
                <a:close/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5929322" y="3929066"/>
            <a:ext cx="1928826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7715272" y="3429000"/>
            <a:ext cx="142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Κύπρος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043230" cy="78579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Κύπρος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568" y="2071678"/>
            <a:ext cx="6057432" cy="47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928662" y="857232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Κύπρος έχει πληθυσμό 867.00 κατοίκους.</a:t>
            </a:r>
            <a:endParaRPr lang="en-US" sz="2400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0" y="150017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Κατοικήθηκε από το 8.000 π. Χ.</a:t>
            </a:r>
            <a:endParaRPr lang="en-US" sz="2400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0" y="3286124"/>
            <a:ext cx="2786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Έλληνες φθάνουν στην Κύπρο γύρω στο 1400  π. Χ.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0" name="9 - Ορθογώνιο"/>
          <p:cNvSpPr/>
          <p:nvPr/>
        </p:nvSpPr>
        <p:spPr>
          <a:xfrm>
            <a:off x="214282" y="5643578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Το 1960 γίνεται ανεξάρτητο κράτος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857356" y="214290"/>
            <a:ext cx="3043230" cy="785794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Κύπρος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597" y="2595554"/>
            <a:ext cx="7672403" cy="426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543035" y="2595554"/>
            <a:ext cx="4643470" cy="107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49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500034" y="121442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1974 τουρκικά στρατεύματα εισβάλουν στο νησί και καταλαμβάνουν ένα μέρος της Κύπρου.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TextBox"/>
          <p:cNvSpPr txBox="1"/>
          <p:nvPr/>
        </p:nvSpPr>
        <p:spPr>
          <a:xfrm>
            <a:off x="4500562" y="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Μεσόγειος θάλασσα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grpSp>
        <p:nvGrpSpPr>
          <p:cNvPr id="9" name="8 - Ομάδα"/>
          <p:cNvGrpSpPr/>
          <p:nvPr/>
        </p:nvGrpSpPr>
        <p:grpSpPr>
          <a:xfrm>
            <a:off x="0" y="2761951"/>
            <a:ext cx="6286512" cy="3934141"/>
            <a:chOff x="0" y="785794"/>
            <a:chExt cx="9088384" cy="5910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85794"/>
              <a:ext cx="9088384" cy="591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Ελεύθερη σχεδίαση"/>
            <p:cNvSpPr/>
            <p:nvPr/>
          </p:nvSpPr>
          <p:spPr>
            <a:xfrm>
              <a:off x="4270729" y="2370940"/>
              <a:ext cx="939183" cy="524660"/>
            </a:xfrm>
            <a:custGeom>
              <a:avLst/>
              <a:gdLst>
                <a:gd name="connsiteX0" fmla="*/ 398253 w 939183"/>
                <a:gd name="connsiteY0" fmla="*/ 12042 h 524660"/>
                <a:gd name="connsiteX1" fmla="*/ 439816 w 939183"/>
                <a:gd name="connsiteY1" fmla="*/ 25896 h 524660"/>
                <a:gd name="connsiteX2" fmla="*/ 495235 w 939183"/>
                <a:gd name="connsiteY2" fmla="*/ 95169 h 524660"/>
                <a:gd name="connsiteX3" fmla="*/ 564507 w 939183"/>
                <a:gd name="connsiteY3" fmla="*/ 178296 h 524660"/>
                <a:gd name="connsiteX4" fmla="*/ 619926 w 939183"/>
                <a:gd name="connsiteY4" fmla="*/ 289133 h 524660"/>
                <a:gd name="connsiteX5" fmla="*/ 633780 w 939183"/>
                <a:gd name="connsiteY5" fmla="*/ 330696 h 524660"/>
                <a:gd name="connsiteX6" fmla="*/ 647635 w 939183"/>
                <a:gd name="connsiteY6" fmla="*/ 289133 h 524660"/>
                <a:gd name="connsiteX7" fmla="*/ 661489 w 939183"/>
                <a:gd name="connsiteY7" fmla="*/ 206005 h 524660"/>
                <a:gd name="connsiteX8" fmla="*/ 703053 w 939183"/>
                <a:gd name="connsiteY8" fmla="*/ 178296 h 524660"/>
                <a:gd name="connsiteX9" fmla="*/ 744616 w 939183"/>
                <a:gd name="connsiteY9" fmla="*/ 219860 h 524660"/>
                <a:gd name="connsiteX10" fmla="*/ 758471 w 939183"/>
                <a:gd name="connsiteY10" fmla="*/ 275278 h 524660"/>
                <a:gd name="connsiteX11" fmla="*/ 800035 w 939183"/>
                <a:gd name="connsiteY11" fmla="*/ 302987 h 524660"/>
                <a:gd name="connsiteX12" fmla="*/ 897016 w 939183"/>
                <a:gd name="connsiteY12" fmla="*/ 330696 h 524660"/>
                <a:gd name="connsiteX13" fmla="*/ 938580 w 939183"/>
                <a:gd name="connsiteY13" fmla="*/ 441533 h 524660"/>
                <a:gd name="connsiteX14" fmla="*/ 924726 w 939183"/>
                <a:gd name="connsiteY14" fmla="*/ 496951 h 524660"/>
                <a:gd name="connsiteX15" fmla="*/ 841598 w 939183"/>
                <a:gd name="connsiteY15" fmla="*/ 524660 h 524660"/>
                <a:gd name="connsiteX16" fmla="*/ 703053 w 939183"/>
                <a:gd name="connsiteY16" fmla="*/ 483096 h 524660"/>
                <a:gd name="connsiteX17" fmla="*/ 661489 w 939183"/>
                <a:gd name="connsiteY17" fmla="*/ 469242 h 524660"/>
                <a:gd name="connsiteX18" fmla="*/ 619926 w 939183"/>
                <a:gd name="connsiteY18" fmla="*/ 455387 h 524660"/>
                <a:gd name="connsiteX19" fmla="*/ 536798 w 939183"/>
                <a:gd name="connsiteY19" fmla="*/ 469242 h 524660"/>
                <a:gd name="connsiteX20" fmla="*/ 495235 w 939183"/>
                <a:gd name="connsiteY20" fmla="*/ 483096 h 524660"/>
                <a:gd name="connsiteX21" fmla="*/ 384398 w 939183"/>
                <a:gd name="connsiteY21" fmla="*/ 469242 h 524660"/>
                <a:gd name="connsiteX22" fmla="*/ 342835 w 939183"/>
                <a:gd name="connsiteY22" fmla="*/ 441533 h 524660"/>
                <a:gd name="connsiteX23" fmla="*/ 328980 w 939183"/>
                <a:gd name="connsiteY23" fmla="*/ 372260 h 524660"/>
                <a:gd name="connsiteX24" fmla="*/ 315126 w 939183"/>
                <a:gd name="connsiteY24" fmla="*/ 330696 h 524660"/>
                <a:gd name="connsiteX25" fmla="*/ 231998 w 939183"/>
                <a:gd name="connsiteY25" fmla="*/ 302987 h 524660"/>
                <a:gd name="connsiteX26" fmla="*/ 79598 w 939183"/>
                <a:gd name="connsiteY26" fmla="*/ 316842 h 524660"/>
                <a:gd name="connsiteX27" fmla="*/ 10326 w 939183"/>
                <a:gd name="connsiteY27" fmla="*/ 302987 h 524660"/>
                <a:gd name="connsiteX28" fmla="*/ 24180 w 939183"/>
                <a:gd name="connsiteY28" fmla="*/ 261424 h 524660"/>
                <a:gd name="connsiteX29" fmla="*/ 65744 w 939183"/>
                <a:gd name="connsiteY29" fmla="*/ 233715 h 524660"/>
                <a:gd name="connsiteX30" fmla="*/ 107307 w 939183"/>
                <a:gd name="connsiteY30" fmla="*/ 122878 h 524660"/>
                <a:gd name="connsiteX31" fmla="*/ 190435 w 939183"/>
                <a:gd name="connsiteY31" fmla="*/ 95169 h 524660"/>
                <a:gd name="connsiteX32" fmla="*/ 231998 w 939183"/>
                <a:gd name="connsiteY32" fmla="*/ 81315 h 524660"/>
                <a:gd name="connsiteX33" fmla="*/ 328980 w 939183"/>
                <a:gd name="connsiteY33" fmla="*/ 109024 h 524660"/>
                <a:gd name="connsiteX34" fmla="*/ 370544 w 939183"/>
                <a:gd name="connsiteY34" fmla="*/ 136733 h 524660"/>
                <a:gd name="connsiteX35" fmla="*/ 384398 w 939183"/>
                <a:gd name="connsiteY35" fmla="*/ 178296 h 524660"/>
                <a:gd name="connsiteX36" fmla="*/ 425962 w 939183"/>
                <a:gd name="connsiteY36" fmla="*/ 206005 h 524660"/>
                <a:gd name="connsiteX37" fmla="*/ 453671 w 939183"/>
                <a:gd name="connsiteY37" fmla="*/ 233715 h 524660"/>
                <a:gd name="connsiteX38" fmla="*/ 467526 w 939183"/>
                <a:gd name="connsiteY38" fmla="*/ 192151 h 524660"/>
                <a:gd name="connsiteX39" fmla="*/ 439816 w 939183"/>
                <a:gd name="connsiteY39" fmla="*/ 109024 h 524660"/>
                <a:gd name="connsiteX40" fmla="*/ 425962 w 939183"/>
                <a:gd name="connsiteY40" fmla="*/ 53605 h 524660"/>
                <a:gd name="connsiteX41" fmla="*/ 398253 w 939183"/>
                <a:gd name="connsiteY41" fmla="*/ 12042 h 52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9183" h="524660">
                  <a:moveTo>
                    <a:pt x="398253" y="12042"/>
                  </a:moveTo>
                  <a:cubicBezTo>
                    <a:pt x="400562" y="7424"/>
                    <a:pt x="427293" y="18383"/>
                    <a:pt x="439816" y="25896"/>
                  </a:cubicBezTo>
                  <a:cubicBezTo>
                    <a:pt x="466690" y="42020"/>
                    <a:pt x="476355" y="72513"/>
                    <a:pt x="495235" y="95169"/>
                  </a:cubicBezTo>
                  <a:cubicBezTo>
                    <a:pt x="526305" y="132454"/>
                    <a:pt x="544852" y="134073"/>
                    <a:pt x="564507" y="178296"/>
                  </a:cubicBezTo>
                  <a:cubicBezTo>
                    <a:pt x="615450" y="292919"/>
                    <a:pt x="563019" y="232228"/>
                    <a:pt x="619926" y="289133"/>
                  </a:cubicBezTo>
                  <a:cubicBezTo>
                    <a:pt x="624544" y="302987"/>
                    <a:pt x="619176" y="330696"/>
                    <a:pt x="633780" y="330696"/>
                  </a:cubicBezTo>
                  <a:cubicBezTo>
                    <a:pt x="648384" y="330696"/>
                    <a:pt x="644467" y="303389"/>
                    <a:pt x="647635" y="289133"/>
                  </a:cubicBezTo>
                  <a:cubicBezTo>
                    <a:pt x="653729" y="261710"/>
                    <a:pt x="648926" y="231131"/>
                    <a:pt x="661489" y="206005"/>
                  </a:cubicBezTo>
                  <a:cubicBezTo>
                    <a:pt x="668936" y="191112"/>
                    <a:pt x="689198" y="187532"/>
                    <a:pt x="703053" y="178296"/>
                  </a:cubicBezTo>
                  <a:cubicBezTo>
                    <a:pt x="716907" y="192151"/>
                    <a:pt x="734895" y="202848"/>
                    <a:pt x="744616" y="219860"/>
                  </a:cubicBezTo>
                  <a:cubicBezTo>
                    <a:pt x="754063" y="236392"/>
                    <a:pt x="747909" y="259435"/>
                    <a:pt x="758471" y="275278"/>
                  </a:cubicBezTo>
                  <a:cubicBezTo>
                    <a:pt x="767708" y="289133"/>
                    <a:pt x="785142" y="295540"/>
                    <a:pt x="800035" y="302987"/>
                  </a:cubicBezTo>
                  <a:cubicBezTo>
                    <a:pt x="819915" y="312927"/>
                    <a:pt x="879254" y="326256"/>
                    <a:pt x="897016" y="330696"/>
                  </a:cubicBezTo>
                  <a:cubicBezTo>
                    <a:pt x="937150" y="370828"/>
                    <a:pt x="938580" y="361521"/>
                    <a:pt x="938580" y="441533"/>
                  </a:cubicBezTo>
                  <a:cubicBezTo>
                    <a:pt x="938580" y="460574"/>
                    <a:pt x="939183" y="484559"/>
                    <a:pt x="924726" y="496951"/>
                  </a:cubicBezTo>
                  <a:cubicBezTo>
                    <a:pt x="902549" y="515959"/>
                    <a:pt x="841598" y="524660"/>
                    <a:pt x="841598" y="524660"/>
                  </a:cubicBezTo>
                  <a:cubicBezTo>
                    <a:pt x="757840" y="503720"/>
                    <a:pt x="804251" y="516828"/>
                    <a:pt x="703053" y="483096"/>
                  </a:cubicBezTo>
                  <a:lnTo>
                    <a:pt x="661489" y="469242"/>
                  </a:lnTo>
                  <a:lnTo>
                    <a:pt x="619926" y="455387"/>
                  </a:lnTo>
                  <a:cubicBezTo>
                    <a:pt x="592217" y="460005"/>
                    <a:pt x="564221" y="463148"/>
                    <a:pt x="536798" y="469242"/>
                  </a:cubicBezTo>
                  <a:cubicBezTo>
                    <a:pt x="522542" y="472410"/>
                    <a:pt x="509839" y="483096"/>
                    <a:pt x="495235" y="483096"/>
                  </a:cubicBezTo>
                  <a:cubicBezTo>
                    <a:pt x="458002" y="483096"/>
                    <a:pt x="421344" y="473860"/>
                    <a:pt x="384398" y="469242"/>
                  </a:cubicBezTo>
                  <a:cubicBezTo>
                    <a:pt x="370544" y="460006"/>
                    <a:pt x="351096" y="455990"/>
                    <a:pt x="342835" y="441533"/>
                  </a:cubicBezTo>
                  <a:cubicBezTo>
                    <a:pt x="331152" y="421087"/>
                    <a:pt x="334691" y="395105"/>
                    <a:pt x="328980" y="372260"/>
                  </a:cubicBezTo>
                  <a:cubicBezTo>
                    <a:pt x="325438" y="358092"/>
                    <a:pt x="327010" y="339184"/>
                    <a:pt x="315126" y="330696"/>
                  </a:cubicBezTo>
                  <a:cubicBezTo>
                    <a:pt x="291358" y="313719"/>
                    <a:pt x="231998" y="302987"/>
                    <a:pt x="231998" y="302987"/>
                  </a:cubicBezTo>
                  <a:cubicBezTo>
                    <a:pt x="181198" y="307605"/>
                    <a:pt x="130607" y="316842"/>
                    <a:pt x="79598" y="316842"/>
                  </a:cubicBezTo>
                  <a:cubicBezTo>
                    <a:pt x="56050" y="316842"/>
                    <a:pt x="26977" y="319638"/>
                    <a:pt x="10326" y="302987"/>
                  </a:cubicBezTo>
                  <a:cubicBezTo>
                    <a:pt x="0" y="292661"/>
                    <a:pt x="15057" y="272828"/>
                    <a:pt x="24180" y="261424"/>
                  </a:cubicBezTo>
                  <a:cubicBezTo>
                    <a:pt x="34582" y="248422"/>
                    <a:pt x="51889" y="242951"/>
                    <a:pt x="65744" y="233715"/>
                  </a:cubicBezTo>
                  <a:cubicBezTo>
                    <a:pt x="71332" y="205774"/>
                    <a:pt x="74690" y="143264"/>
                    <a:pt x="107307" y="122878"/>
                  </a:cubicBezTo>
                  <a:cubicBezTo>
                    <a:pt x="132075" y="107398"/>
                    <a:pt x="162726" y="104405"/>
                    <a:pt x="190435" y="95169"/>
                  </a:cubicBezTo>
                  <a:lnTo>
                    <a:pt x="231998" y="81315"/>
                  </a:lnTo>
                  <a:cubicBezTo>
                    <a:pt x="249759" y="85755"/>
                    <a:pt x="309101" y="99084"/>
                    <a:pt x="328980" y="109024"/>
                  </a:cubicBezTo>
                  <a:cubicBezTo>
                    <a:pt x="343873" y="116471"/>
                    <a:pt x="356689" y="127497"/>
                    <a:pt x="370544" y="136733"/>
                  </a:cubicBezTo>
                  <a:cubicBezTo>
                    <a:pt x="375162" y="150587"/>
                    <a:pt x="375275" y="166892"/>
                    <a:pt x="384398" y="178296"/>
                  </a:cubicBezTo>
                  <a:cubicBezTo>
                    <a:pt x="394800" y="191298"/>
                    <a:pt x="412960" y="195603"/>
                    <a:pt x="425962" y="206005"/>
                  </a:cubicBezTo>
                  <a:cubicBezTo>
                    <a:pt x="436162" y="214165"/>
                    <a:pt x="444435" y="224478"/>
                    <a:pt x="453671" y="233715"/>
                  </a:cubicBezTo>
                  <a:cubicBezTo>
                    <a:pt x="458289" y="219860"/>
                    <a:pt x="469139" y="206666"/>
                    <a:pt x="467526" y="192151"/>
                  </a:cubicBezTo>
                  <a:cubicBezTo>
                    <a:pt x="464300" y="163122"/>
                    <a:pt x="446900" y="137360"/>
                    <a:pt x="439816" y="109024"/>
                  </a:cubicBezTo>
                  <a:cubicBezTo>
                    <a:pt x="435198" y="90551"/>
                    <a:pt x="431193" y="71914"/>
                    <a:pt x="425962" y="53605"/>
                  </a:cubicBezTo>
                  <a:cubicBezTo>
                    <a:pt x="410646" y="0"/>
                    <a:pt x="395944" y="16660"/>
                    <a:pt x="398253" y="12042"/>
                  </a:cubicBez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- TextBox"/>
            <p:cNvSpPr txBox="1"/>
            <p:nvPr/>
          </p:nvSpPr>
          <p:spPr>
            <a:xfrm rot="15898661">
              <a:off x="1323482" y="3233568"/>
              <a:ext cx="4682527" cy="53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Ατλαντικός  Ωκεανός</a:t>
              </a:r>
              <a:endPara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5715008" y="4000505"/>
              <a:ext cx="1571636" cy="97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Ινδικός Ωκεανός</a:t>
              </a:r>
              <a:endPara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15 - TextBox"/>
            <p:cNvSpPr txBox="1"/>
            <p:nvPr/>
          </p:nvSpPr>
          <p:spPr>
            <a:xfrm rot="15898661">
              <a:off x="-242848" y="4391206"/>
              <a:ext cx="3071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Ειρηνικός Ωκεανός</a:t>
              </a:r>
              <a:endPara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571472" y="500042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Η μεσόγειος θάλασσα βρέχει τρεις διαφορετικούς ηπείρους:</a:t>
            </a:r>
          </a:p>
          <a:p>
            <a:r>
              <a:rPr lang="el-GR" sz="2400" u="sng" dirty="0" smtClean="0">
                <a:solidFill>
                  <a:schemeClr val="tx2">
                    <a:lumMod val="50000"/>
                  </a:schemeClr>
                </a:solidFill>
              </a:rPr>
              <a:t>Ευρώπη</a:t>
            </a:r>
          </a:p>
          <a:p>
            <a:r>
              <a:rPr lang="el-GR" sz="2400" u="sng" dirty="0" smtClean="0">
                <a:solidFill>
                  <a:schemeClr val="tx2">
                    <a:lumMod val="50000"/>
                  </a:schemeClr>
                </a:solidFill>
              </a:rPr>
              <a:t>Αφρική</a:t>
            </a:r>
          </a:p>
          <a:p>
            <a:r>
              <a:rPr lang="el-GR" sz="2400" u="sng" dirty="0" smtClean="0">
                <a:solidFill>
                  <a:schemeClr val="tx2">
                    <a:lumMod val="50000"/>
                  </a:schemeClr>
                </a:solidFill>
              </a:rPr>
              <a:t>Ασία</a:t>
            </a:r>
            <a:endParaRPr lang="en-US" sz="2400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00100" y="21429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Χώρες που βρέχονται από την Μεσόγειο θάλασσα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660400" y="2408784"/>
            <a:ext cx="7652327" cy="4075143"/>
          </a:xfrm>
          <a:custGeom>
            <a:avLst/>
            <a:gdLst>
              <a:gd name="connsiteX0" fmla="*/ 2041236 w 7652327"/>
              <a:gd name="connsiteY0" fmla="*/ 292852 h 4075143"/>
              <a:gd name="connsiteX1" fmla="*/ 1944255 w 7652327"/>
              <a:gd name="connsiteY1" fmla="*/ 306707 h 4075143"/>
              <a:gd name="connsiteX2" fmla="*/ 1847273 w 7652327"/>
              <a:gd name="connsiteY2" fmla="*/ 334416 h 4075143"/>
              <a:gd name="connsiteX3" fmla="*/ 1778000 w 7652327"/>
              <a:gd name="connsiteY3" fmla="*/ 459107 h 4075143"/>
              <a:gd name="connsiteX4" fmla="*/ 1791855 w 7652327"/>
              <a:gd name="connsiteY4" fmla="*/ 556089 h 4075143"/>
              <a:gd name="connsiteX5" fmla="*/ 1805709 w 7652327"/>
              <a:gd name="connsiteY5" fmla="*/ 597652 h 4075143"/>
              <a:gd name="connsiteX6" fmla="*/ 1791855 w 7652327"/>
              <a:gd name="connsiteY6" fmla="*/ 666925 h 4075143"/>
              <a:gd name="connsiteX7" fmla="*/ 1778000 w 7652327"/>
              <a:gd name="connsiteY7" fmla="*/ 708489 h 4075143"/>
              <a:gd name="connsiteX8" fmla="*/ 1736436 w 7652327"/>
              <a:gd name="connsiteY8" fmla="*/ 736198 h 4075143"/>
              <a:gd name="connsiteX9" fmla="*/ 1722582 w 7652327"/>
              <a:gd name="connsiteY9" fmla="*/ 777761 h 4075143"/>
              <a:gd name="connsiteX10" fmla="*/ 1639455 w 7652327"/>
              <a:gd name="connsiteY10" fmla="*/ 805471 h 4075143"/>
              <a:gd name="connsiteX11" fmla="*/ 1597891 w 7652327"/>
              <a:gd name="connsiteY11" fmla="*/ 819325 h 4075143"/>
              <a:gd name="connsiteX12" fmla="*/ 1556327 w 7652327"/>
              <a:gd name="connsiteY12" fmla="*/ 833180 h 4075143"/>
              <a:gd name="connsiteX13" fmla="*/ 1500909 w 7652327"/>
              <a:gd name="connsiteY13" fmla="*/ 847034 h 4075143"/>
              <a:gd name="connsiteX14" fmla="*/ 1376218 w 7652327"/>
              <a:gd name="connsiteY14" fmla="*/ 888598 h 4075143"/>
              <a:gd name="connsiteX15" fmla="*/ 1334655 w 7652327"/>
              <a:gd name="connsiteY15" fmla="*/ 902452 h 4075143"/>
              <a:gd name="connsiteX16" fmla="*/ 1279236 w 7652327"/>
              <a:gd name="connsiteY16" fmla="*/ 957871 h 4075143"/>
              <a:gd name="connsiteX17" fmla="*/ 1251527 w 7652327"/>
              <a:gd name="connsiteY17" fmla="*/ 999434 h 4075143"/>
              <a:gd name="connsiteX18" fmla="*/ 1209964 w 7652327"/>
              <a:gd name="connsiteY18" fmla="*/ 1027143 h 4075143"/>
              <a:gd name="connsiteX19" fmla="*/ 1112982 w 7652327"/>
              <a:gd name="connsiteY19" fmla="*/ 1151834 h 4075143"/>
              <a:gd name="connsiteX20" fmla="*/ 1099127 w 7652327"/>
              <a:gd name="connsiteY20" fmla="*/ 1193398 h 4075143"/>
              <a:gd name="connsiteX21" fmla="*/ 1112982 w 7652327"/>
              <a:gd name="connsiteY21" fmla="*/ 1373507 h 4075143"/>
              <a:gd name="connsiteX22" fmla="*/ 1112982 w 7652327"/>
              <a:gd name="connsiteY22" fmla="*/ 1512052 h 4075143"/>
              <a:gd name="connsiteX23" fmla="*/ 1071418 w 7652327"/>
              <a:gd name="connsiteY23" fmla="*/ 1539761 h 4075143"/>
              <a:gd name="connsiteX24" fmla="*/ 988291 w 7652327"/>
              <a:gd name="connsiteY24" fmla="*/ 1567471 h 4075143"/>
              <a:gd name="connsiteX25" fmla="*/ 932873 w 7652327"/>
              <a:gd name="connsiteY25" fmla="*/ 1650598 h 4075143"/>
              <a:gd name="connsiteX26" fmla="*/ 849745 w 7652327"/>
              <a:gd name="connsiteY26" fmla="*/ 1678307 h 4075143"/>
              <a:gd name="connsiteX27" fmla="*/ 738909 w 7652327"/>
              <a:gd name="connsiteY27" fmla="*/ 1706016 h 4075143"/>
              <a:gd name="connsiteX28" fmla="*/ 697345 w 7652327"/>
              <a:gd name="connsiteY28" fmla="*/ 1733725 h 4075143"/>
              <a:gd name="connsiteX29" fmla="*/ 655782 w 7652327"/>
              <a:gd name="connsiteY29" fmla="*/ 1747580 h 4075143"/>
              <a:gd name="connsiteX30" fmla="*/ 614218 w 7652327"/>
              <a:gd name="connsiteY30" fmla="*/ 1775289 h 4075143"/>
              <a:gd name="connsiteX31" fmla="*/ 503382 w 7652327"/>
              <a:gd name="connsiteY31" fmla="*/ 1802998 h 4075143"/>
              <a:gd name="connsiteX32" fmla="*/ 364836 w 7652327"/>
              <a:gd name="connsiteY32" fmla="*/ 1775289 h 4075143"/>
              <a:gd name="connsiteX33" fmla="*/ 281709 w 7652327"/>
              <a:gd name="connsiteY33" fmla="*/ 1733725 h 4075143"/>
              <a:gd name="connsiteX34" fmla="*/ 60036 w 7652327"/>
              <a:gd name="connsiteY34" fmla="*/ 1775289 h 4075143"/>
              <a:gd name="connsiteX35" fmla="*/ 18473 w 7652327"/>
              <a:gd name="connsiteY35" fmla="*/ 1816852 h 4075143"/>
              <a:gd name="connsiteX36" fmla="*/ 4618 w 7652327"/>
              <a:gd name="connsiteY36" fmla="*/ 1858416 h 4075143"/>
              <a:gd name="connsiteX37" fmla="*/ 60036 w 7652327"/>
              <a:gd name="connsiteY37" fmla="*/ 1941543 h 4075143"/>
              <a:gd name="connsiteX38" fmla="*/ 87745 w 7652327"/>
              <a:gd name="connsiteY38" fmla="*/ 1983107 h 4075143"/>
              <a:gd name="connsiteX39" fmla="*/ 198582 w 7652327"/>
              <a:gd name="connsiteY39" fmla="*/ 2066234 h 4075143"/>
              <a:gd name="connsiteX40" fmla="*/ 281709 w 7652327"/>
              <a:gd name="connsiteY40" fmla="*/ 2093943 h 4075143"/>
              <a:gd name="connsiteX41" fmla="*/ 323273 w 7652327"/>
              <a:gd name="connsiteY41" fmla="*/ 2107798 h 4075143"/>
              <a:gd name="connsiteX42" fmla="*/ 447964 w 7652327"/>
              <a:gd name="connsiteY42" fmla="*/ 2163216 h 4075143"/>
              <a:gd name="connsiteX43" fmla="*/ 489527 w 7652327"/>
              <a:gd name="connsiteY43" fmla="*/ 2177071 h 4075143"/>
              <a:gd name="connsiteX44" fmla="*/ 752764 w 7652327"/>
              <a:gd name="connsiteY44" fmla="*/ 2163216 h 4075143"/>
              <a:gd name="connsiteX45" fmla="*/ 877455 w 7652327"/>
              <a:gd name="connsiteY45" fmla="*/ 2135507 h 4075143"/>
              <a:gd name="connsiteX46" fmla="*/ 960582 w 7652327"/>
              <a:gd name="connsiteY46" fmla="*/ 2107798 h 4075143"/>
              <a:gd name="connsiteX47" fmla="*/ 1168400 w 7652327"/>
              <a:gd name="connsiteY47" fmla="*/ 2093943 h 4075143"/>
              <a:gd name="connsiteX48" fmla="*/ 1265382 w 7652327"/>
              <a:gd name="connsiteY48" fmla="*/ 2066234 h 4075143"/>
              <a:gd name="connsiteX49" fmla="*/ 1348509 w 7652327"/>
              <a:gd name="connsiteY49" fmla="*/ 2038525 h 4075143"/>
              <a:gd name="connsiteX50" fmla="*/ 1597891 w 7652327"/>
              <a:gd name="connsiteY50" fmla="*/ 2024671 h 4075143"/>
              <a:gd name="connsiteX51" fmla="*/ 1667164 w 7652327"/>
              <a:gd name="connsiteY51" fmla="*/ 2010816 h 4075143"/>
              <a:gd name="connsiteX52" fmla="*/ 1708727 w 7652327"/>
              <a:gd name="connsiteY52" fmla="*/ 1996961 h 4075143"/>
              <a:gd name="connsiteX53" fmla="*/ 1847273 w 7652327"/>
              <a:gd name="connsiteY53" fmla="*/ 2010816 h 4075143"/>
              <a:gd name="connsiteX54" fmla="*/ 1930400 w 7652327"/>
              <a:gd name="connsiteY54" fmla="*/ 2066234 h 4075143"/>
              <a:gd name="connsiteX55" fmla="*/ 1958109 w 7652327"/>
              <a:gd name="connsiteY55" fmla="*/ 2107798 h 4075143"/>
              <a:gd name="connsiteX56" fmla="*/ 1999673 w 7652327"/>
              <a:gd name="connsiteY56" fmla="*/ 2121652 h 4075143"/>
              <a:gd name="connsiteX57" fmla="*/ 2581564 w 7652327"/>
              <a:gd name="connsiteY57" fmla="*/ 2135507 h 4075143"/>
              <a:gd name="connsiteX58" fmla="*/ 2733964 w 7652327"/>
              <a:gd name="connsiteY58" fmla="*/ 2121652 h 4075143"/>
              <a:gd name="connsiteX59" fmla="*/ 2886364 w 7652327"/>
              <a:gd name="connsiteY59" fmla="*/ 2107798 h 4075143"/>
              <a:gd name="connsiteX60" fmla="*/ 2941782 w 7652327"/>
              <a:gd name="connsiteY60" fmla="*/ 2204780 h 4075143"/>
              <a:gd name="connsiteX61" fmla="*/ 3024909 w 7652327"/>
              <a:gd name="connsiteY61" fmla="*/ 2232489 h 4075143"/>
              <a:gd name="connsiteX62" fmla="*/ 3066473 w 7652327"/>
              <a:gd name="connsiteY62" fmla="*/ 2246343 h 4075143"/>
              <a:gd name="connsiteX63" fmla="*/ 3052618 w 7652327"/>
              <a:gd name="connsiteY63" fmla="*/ 2315616 h 4075143"/>
              <a:gd name="connsiteX64" fmla="*/ 3038764 w 7652327"/>
              <a:gd name="connsiteY64" fmla="*/ 2357180 h 4075143"/>
              <a:gd name="connsiteX65" fmla="*/ 2955636 w 7652327"/>
              <a:gd name="connsiteY65" fmla="*/ 2384889 h 4075143"/>
              <a:gd name="connsiteX66" fmla="*/ 3011055 w 7652327"/>
              <a:gd name="connsiteY66" fmla="*/ 2495725 h 4075143"/>
              <a:gd name="connsiteX67" fmla="*/ 3038764 w 7652327"/>
              <a:gd name="connsiteY67" fmla="*/ 2606561 h 4075143"/>
              <a:gd name="connsiteX68" fmla="*/ 2983345 w 7652327"/>
              <a:gd name="connsiteY68" fmla="*/ 2814380 h 4075143"/>
              <a:gd name="connsiteX69" fmla="*/ 2941782 w 7652327"/>
              <a:gd name="connsiteY69" fmla="*/ 2842089 h 4075143"/>
              <a:gd name="connsiteX70" fmla="*/ 2914073 w 7652327"/>
              <a:gd name="connsiteY70" fmla="*/ 2883652 h 4075143"/>
              <a:gd name="connsiteX71" fmla="*/ 2886364 w 7652327"/>
              <a:gd name="connsiteY71" fmla="*/ 3022198 h 4075143"/>
              <a:gd name="connsiteX72" fmla="*/ 2914073 w 7652327"/>
              <a:gd name="connsiteY72" fmla="*/ 3133034 h 4075143"/>
              <a:gd name="connsiteX73" fmla="*/ 2955636 w 7652327"/>
              <a:gd name="connsiteY73" fmla="*/ 3160743 h 4075143"/>
              <a:gd name="connsiteX74" fmla="*/ 2983345 w 7652327"/>
              <a:gd name="connsiteY74" fmla="*/ 3202307 h 4075143"/>
              <a:gd name="connsiteX75" fmla="*/ 3052618 w 7652327"/>
              <a:gd name="connsiteY75" fmla="*/ 3271580 h 4075143"/>
              <a:gd name="connsiteX76" fmla="*/ 3080327 w 7652327"/>
              <a:gd name="connsiteY76" fmla="*/ 3313143 h 4075143"/>
              <a:gd name="connsiteX77" fmla="*/ 3149600 w 7652327"/>
              <a:gd name="connsiteY77" fmla="*/ 3326998 h 4075143"/>
              <a:gd name="connsiteX78" fmla="*/ 3288145 w 7652327"/>
              <a:gd name="connsiteY78" fmla="*/ 3340852 h 4075143"/>
              <a:gd name="connsiteX79" fmla="*/ 3398982 w 7652327"/>
              <a:gd name="connsiteY79" fmla="*/ 3368561 h 4075143"/>
              <a:gd name="connsiteX80" fmla="*/ 3482109 w 7652327"/>
              <a:gd name="connsiteY80" fmla="*/ 3410125 h 4075143"/>
              <a:gd name="connsiteX81" fmla="*/ 3565236 w 7652327"/>
              <a:gd name="connsiteY81" fmla="*/ 3437834 h 4075143"/>
              <a:gd name="connsiteX82" fmla="*/ 3648364 w 7652327"/>
              <a:gd name="connsiteY82" fmla="*/ 3493252 h 4075143"/>
              <a:gd name="connsiteX83" fmla="*/ 3731491 w 7652327"/>
              <a:gd name="connsiteY83" fmla="*/ 3534816 h 4075143"/>
              <a:gd name="connsiteX84" fmla="*/ 3842327 w 7652327"/>
              <a:gd name="connsiteY84" fmla="*/ 3631798 h 4075143"/>
              <a:gd name="connsiteX85" fmla="*/ 3925455 w 7652327"/>
              <a:gd name="connsiteY85" fmla="*/ 3687216 h 4075143"/>
              <a:gd name="connsiteX86" fmla="*/ 4036291 w 7652327"/>
              <a:gd name="connsiteY86" fmla="*/ 3784198 h 4075143"/>
              <a:gd name="connsiteX87" fmla="*/ 4077855 w 7652327"/>
              <a:gd name="connsiteY87" fmla="*/ 3811907 h 4075143"/>
              <a:gd name="connsiteX88" fmla="*/ 4160982 w 7652327"/>
              <a:gd name="connsiteY88" fmla="*/ 3839616 h 4075143"/>
              <a:gd name="connsiteX89" fmla="*/ 4285673 w 7652327"/>
              <a:gd name="connsiteY89" fmla="*/ 3908889 h 4075143"/>
              <a:gd name="connsiteX90" fmla="*/ 4327236 w 7652327"/>
              <a:gd name="connsiteY90" fmla="*/ 3922743 h 4075143"/>
              <a:gd name="connsiteX91" fmla="*/ 4410364 w 7652327"/>
              <a:gd name="connsiteY91" fmla="*/ 3978161 h 4075143"/>
              <a:gd name="connsiteX92" fmla="*/ 4521200 w 7652327"/>
              <a:gd name="connsiteY92" fmla="*/ 4061289 h 4075143"/>
              <a:gd name="connsiteX93" fmla="*/ 4562764 w 7652327"/>
              <a:gd name="connsiteY93" fmla="*/ 4075143 h 4075143"/>
              <a:gd name="connsiteX94" fmla="*/ 4645891 w 7652327"/>
              <a:gd name="connsiteY94" fmla="*/ 4061289 h 4075143"/>
              <a:gd name="connsiteX95" fmla="*/ 4673600 w 7652327"/>
              <a:gd name="connsiteY95" fmla="*/ 4019725 h 4075143"/>
              <a:gd name="connsiteX96" fmla="*/ 4659745 w 7652327"/>
              <a:gd name="connsiteY96" fmla="*/ 3839616 h 4075143"/>
              <a:gd name="connsiteX97" fmla="*/ 4687455 w 7652327"/>
              <a:gd name="connsiteY97" fmla="*/ 3645652 h 4075143"/>
              <a:gd name="connsiteX98" fmla="*/ 4715164 w 7652327"/>
              <a:gd name="connsiteY98" fmla="*/ 3604089 h 4075143"/>
              <a:gd name="connsiteX99" fmla="*/ 4729018 w 7652327"/>
              <a:gd name="connsiteY99" fmla="*/ 3562525 h 4075143"/>
              <a:gd name="connsiteX100" fmla="*/ 4812145 w 7652327"/>
              <a:gd name="connsiteY100" fmla="*/ 3507107 h 4075143"/>
              <a:gd name="connsiteX101" fmla="*/ 4909127 w 7652327"/>
              <a:gd name="connsiteY101" fmla="*/ 3410125 h 4075143"/>
              <a:gd name="connsiteX102" fmla="*/ 4950691 w 7652327"/>
              <a:gd name="connsiteY102" fmla="*/ 3368561 h 4075143"/>
              <a:gd name="connsiteX103" fmla="*/ 4992255 w 7652327"/>
              <a:gd name="connsiteY103" fmla="*/ 3354707 h 4075143"/>
              <a:gd name="connsiteX104" fmla="*/ 5227782 w 7652327"/>
              <a:gd name="connsiteY104" fmla="*/ 3368561 h 4075143"/>
              <a:gd name="connsiteX105" fmla="*/ 5269345 w 7652327"/>
              <a:gd name="connsiteY105" fmla="*/ 3382416 h 4075143"/>
              <a:gd name="connsiteX106" fmla="*/ 5297055 w 7652327"/>
              <a:gd name="connsiteY106" fmla="*/ 3410125 h 4075143"/>
              <a:gd name="connsiteX107" fmla="*/ 5338618 w 7652327"/>
              <a:gd name="connsiteY107" fmla="*/ 3437834 h 4075143"/>
              <a:gd name="connsiteX108" fmla="*/ 5407891 w 7652327"/>
              <a:gd name="connsiteY108" fmla="*/ 3507107 h 4075143"/>
              <a:gd name="connsiteX109" fmla="*/ 5435600 w 7652327"/>
              <a:gd name="connsiteY109" fmla="*/ 3548671 h 4075143"/>
              <a:gd name="connsiteX110" fmla="*/ 5518727 w 7652327"/>
              <a:gd name="connsiteY110" fmla="*/ 3576380 h 4075143"/>
              <a:gd name="connsiteX111" fmla="*/ 5560291 w 7652327"/>
              <a:gd name="connsiteY111" fmla="*/ 3604089 h 4075143"/>
              <a:gd name="connsiteX112" fmla="*/ 5712691 w 7652327"/>
              <a:gd name="connsiteY112" fmla="*/ 3631798 h 4075143"/>
              <a:gd name="connsiteX113" fmla="*/ 5878945 w 7652327"/>
              <a:gd name="connsiteY113" fmla="*/ 3645652 h 4075143"/>
              <a:gd name="connsiteX114" fmla="*/ 6571673 w 7652327"/>
              <a:gd name="connsiteY114" fmla="*/ 3645652 h 4075143"/>
              <a:gd name="connsiteX115" fmla="*/ 6668655 w 7652327"/>
              <a:gd name="connsiteY115" fmla="*/ 3617943 h 4075143"/>
              <a:gd name="connsiteX116" fmla="*/ 6765636 w 7652327"/>
              <a:gd name="connsiteY116" fmla="*/ 3590234 h 4075143"/>
              <a:gd name="connsiteX117" fmla="*/ 6848764 w 7652327"/>
              <a:gd name="connsiteY117" fmla="*/ 3548671 h 4075143"/>
              <a:gd name="connsiteX118" fmla="*/ 6959600 w 7652327"/>
              <a:gd name="connsiteY118" fmla="*/ 3465543 h 4075143"/>
              <a:gd name="connsiteX119" fmla="*/ 7001164 w 7652327"/>
              <a:gd name="connsiteY119" fmla="*/ 3451689 h 4075143"/>
              <a:gd name="connsiteX120" fmla="*/ 7250545 w 7652327"/>
              <a:gd name="connsiteY120" fmla="*/ 3465543 h 4075143"/>
              <a:gd name="connsiteX121" fmla="*/ 7347527 w 7652327"/>
              <a:gd name="connsiteY121" fmla="*/ 3451689 h 4075143"/>
              <a:gd name="connsiteX122" fmla="*/ 7361382 w 7652327"/>
              <a:gd name="connsiteY122" fmla="*/ 3410125 h 4075143"/>
              <a:gd name="connsiteX123" fmla="*/ 7389091 w 7652327"/>
              <a:gd name="connsiteY123" fmla="*/ 3299289 h 4075143"/>
              <a:gd name="connsiteX124" fmla="*/ 7430655 w 7652327"/>
              <a:gd name="connsiteY124" fmla="*/ 3216161 h 4075143"/>
              <a:gd name="connsiteX125" fmla="*/ 7458364 w 7652327"/>
              <a:gd name="connsiteY125" fmla="*/ 3063761 h 4075143"/>
              <a:gd name="connsiteX126" fmla="*/ 7486073 w 7652327"/>
              <a:gd name="connsiteY126" fmla="*/ 2980634 h 4075143"/>
              <a:gd name="connsiteX127" fmla="*/ 7513782 w 7652327"/>
              <a:gd name="connsiteY127" fmla="*/ 2869798 h 4075143"/>
              <a:gd name="connsiteX128" fmla="*/ 7527636 w 7652327"/>
              <a:gd name="connsiteY128" fmla="*/ 2814380 h 4075143"/>
              <a:gd name="connsiteX129" fmla="*/ 7555345 w 7652327"/>
              <a:gd name="connsiteY129" fmla="*/ 2731252 h 4075143"/>
              <a:gd name="connsiteX130" fmla="*/ 7569200 w 7652327"/>
              <a:gd name="connsiteY130" fmla="*/ 2675834 h 4075143"/>
              <a:gd name="connsiteX131" fmla="*/ 7583055 w 7652327"/>
              <a:gd name="connsiteY131" fmla="*/ 2634271 h 4075143"/>
              <a:gd name="connsiteX132" fmla="*/ 7610764 w 7652327"/>
              <a:gd name="connsiteY132" fmla="*/ 2509580 h 4075143"/>
              <a:gd name="connsiteX133" fmla="*/ 7638473 w 7652327"/>
              <a:gd name="connsiteY133" fmla="*/ 2426452 h 4075143"/>
              <a:gd name="connsiteX134" fmla="*/ 7652327 w 7652327"/>
              <a:gd name="connsiteY134" fmla="*/ 2384889 h 4075143"/>
              <a:gd name="connsiteX135" fmla="*/ 7638473 w 7652327"/>
              <a:gd name="connsiteY135" fmla="*/ 2260198 h 4075143"/>
              <a:gd name="connsiteX136" fmla="*/ 7610764 w 7652327"/>
              <a:gd name="connsiteY136" fmla="*/ 2218634 h 4075143"/>
              <a:gd name="connsiteX137" fmla="*/ 7583055 w 7652327"/>
              <a:gd name="connsiteY137" fmla="*/ 2135507 h 4075143"/>
              <a:gd name="connsiteX138" fmla="*/ 7569200 w 7652327"/>
              <a:gd name="connsiteY138" fmla="*/ 2093943 h 4075143"/>
              <a:gd name="connsiteX139" fmla="*/ 7569200 w 7652327"/>
              <a:gd name="connsiteY139" fmla="*/ 1941543 h 4075143"/>
              <a:gd name="connsiteX140" fmla="*/ 7527636 w 7652327"/>
              <a:gd name="connsiteY140" fmla="*/ 1927689 h 4075143"/>
              <a:gd name="connsiteX141" fmla="*/ 7375236 w 7652327"/>
              <a:gd name="connsiteY141" fmla="*/ 1955398 h 4075143"/>
              <a:gd name="connsiteX142" fmla="*/ 7292109 w 7652327"/>
              <a:gd name="connsiteY142" fmla="*/ 2024671 h 4075143"/>
              <a:gd name="connsiteX143" fmla="*/ 7167418 w 7652327"/>
              <a:gd name="connsiteY143" fmla="*/ 2093943 h 4075143"/>
              <a:gd name="connsiteX144" fmla="*/ 7125855 w 7652327"/>
              <a:gd name="connsiteY144" fmla="*/ 2121652 h 4075143"/>
              <a:gd name="connsiteX145" fmla="*/ 6876473 w 7652327"/>
              <a:gd name="connsiteY145" fmla="*/ 2121652 h 4075143"/>
              <a:gd name="connsiteX146" fmla="*/ 6793345 w 7652327"/>
              <a:gd name="connsiteY146" fmla="*/ 2093943 h 4075143"/>
              <a:gd name="connsiteX147" fmla="*/ 6710218 w 7652327"/>
              <a:gd name="connsiteY147" fmla="*/ 2052380 h 4075143"/>
              <a:gd name="connsiteX148" fmla="*/ 6599382 w 7652327"/>
              <a:gd name="connsiteY148" fmla="*/ 2093943 h 4075143"/>
              <a:gd name="connsiteX149" fmla="*/ 6571673 w 7652327"/>
              <a:gd name="connsiteY149" fmla="*/ 2190925 h 4075143"/>
              <a:gd name="connsiteX150" fmla="*/ 6502400 w 7652327"/>
              <a:gd name="connsiteY150" fmla="*/ 2260198 h 4075143"/>
              <a:gd name="connsiteX151" fmla="*/ 6460836 w 7652327"/>
              <a:gd name="connsiteY151" fmla="*/ 2274052 h 4075143"/>
              <a:gd name="connsiteX152" fmla="*/ 6169891 w 7652327"/>
              <a:gd name="connsiteY152" fmla="*/ 2246343 h 4075143"/>
              <a:gd name="connsiteX153" fmla="*/ 6128327 w 7652327"/>
              <a:gd name="connsiteY153" fmla="*/ 2218634 h 4075143"/>
              <a:gd name="connsiteX154" fmla="*/ 6045200 w 7652327"/>
              <a:gd name="connsiteY154" fmla="*/ 2190925 h 4075143"/>
              <a:gd name="connsiteX155" fmla="*/ 6017491 w 7652327"/>
              <a:gd name="connsiteY155" fmla="*/ 2149361 h 4075143"/>
              <a:gd name="connsiteX156" fmla="*/ 5975927 w 7652327"/>
              <a:gd name="connsiteY156" fmla="*/ 2135507 h 4075143"/>
              <a:gd name="connsiteX157" fmla="*/ 5948218 w 7652327"/>
              <a:gd name="connsiteY157" fmla="*/ 2038525 h 4075143"/>
              <a:gd name="connsiteX158" fmla="*/ 5878945 w 7652327"/>
              <a:gd name="connsiteY158" fmla="*/ 1969252 h 4075143"/>
              <a:gd name="connsiteX159" fmla="*/ 5851236 w 7652327"/>
              <a:gd name="connsiteY159" fmla="*/ 1927689 h 4075143"/>
              <a:gd name="connsiteX160" fmla="*/ 5809673 w 7652327"/>
              <a:gd name="connsiteY160" fmla="*/ 1899980 h 4075143"/>
              <a:gd name="connsiteX161" fmla="*/ 5781964 w 7652327"/>
              <a:gd name="connsiteY161" fmla="*/ 1816852 h 4075143"/>
              <a:gd name="connsiteX162" fmla="*/ 5754255 w 7652327"/>
              <a:gd name="connsiteY162" fmla="*/ 1733725 h 4075143"/>
              <a:gd name="connsiteX163" fmla="*/ 5740400 w 7652327"/>
              <a:gd name="connsiteY163" fmla="*/ 1692161 h 4075143"/>
              <a:gd name="connsiteX164" fmla="*/ 5712691 w 7652327"/>
              <a:gd name="connsiteY164" fmla="*/ 1595180 h 4075143"/>
              <a:gd name="connsiteX165" fmla="*/ 5698836 w 7652327"/>
              <a:gd name="connsiteY165" fmla="*/ 1415071 h 4075143"/>
              <a:gd name="connsiteX166" fmla="*/ 5643418 w 7652327"/>
              <a:gd name="connsiteY166" fmla="*/ 1290380 h 4075143"/>
              <a:gd name="connsiteX167" fmla="*/ 5518727 w 7652327"/>
              <a:gd name="connsiteY167" fmla="*/ 1221107 h 4075143"/>
              <a:gd name="connsiteX168" fmla="*/ 5380182 w 7652327"/>
              <a:gd name="connsiteY168" fmla="*/ 1207252 h 4075143"/>
              <a:gd name="connsiteX169" fmla="*/ 5352473 w 7652327"/>
              <a:gd name="connsiteY169" fmla="*/ 1248816 h 4075143"/>
              <a:gd name="connsiteX170" fmla="*/ 5366327 w 7652327"/>
              <a:gd name="connsiteY170" fmla="*/ 1387361 h 4075143"/>
              <a:gd name="connsiteX171" fmla="*/ 5283200 w 7652327"/>
              <a:gd name="connsiteY171" fmla="*/ 1442780 h 4075143"/>
              <a:gd name="connsiteX172" fmla="*/ 5297055 w 7652327"/>
              <a:gd name="connsiteY172" fmla="*/ 1609034 h 4075143"/>
              <a:gd name="connsiteX173" fmla="*/ 5310909 w 7652327"/>
              <a:gd name="connsiteY173" fmla="*/ 1650598 h 4075143"/>
              <a:gd name="connsiteX174" fmla="*/ 5394036 w 7652327"/>
              <a:gd name="connsiteY174" fmla="*/ 1706016 h 4075143"/>
              <a:gd name="connsiteX175" fmla="*/ 5449455 w 7652327"/>
              <a:gd name="connsiteY175" fmla="*/ 1775289 h 4075143"/>
              <a:gd name="connsiteX176" fmla="*/ 5477164 w 7652327"/>
              <a:gd name="connsiteY176" fmla="*/ 1816852 h 4075143"/>
              <a:gd name="connsiteX177" fmla="*/ 5518727 w 7652327"/>
              <a:gd name="connsiteY177" fmla="*/ 1844561 h 4075143"/>
              <a:gd name="connsiteX178" fmla="*/ 5546436 w 7652327"/>
              <a:gd name="connsiteY178" fmla="*/ 1872271 h 4075143"/>
              <a:gd name="connsiteX179" fmla="*/ 5601855 w 7652327"/>
              <a:gd name="connsiteY179" fmla="*/ 1927689 h 4075143"/>
              <a:gd name="connsiteX180" fmla="*/ 5629564 w 7652327"/>
              <a:gd name="connsiteY180" fmla="*/ 1969252 h 4075143"/>
              <a:gd name="connsiteX181" fmla="*/ 5671127 w 7652327"/>
              <a:gd name="connsiteY181" fmla="*/ 1996961 h 4075143"/>
              <a:gd name="connsiteX182" fmla="*/ 5684982 w 7652327"/>
              <a:gd name="connsiteY182" fmla="*/ 2038525 h 4075143"/>
              <a:gd name="connsiteX183" fmla="*/ 5546436 w 7652327"/>
              <a:gd name="connsiteY183" fmla="*/ 2052380 h 4075143"/>
              <a:gd name="connsiteX184" fmla="*/ 5504873 w 7652327"/>
              <a:gd name="connsiteY184" fmla="*/ 2038525 h 4075143"/>
              <a:gd name="connsiteX185" fmla="*/ 5477164 w 7652327"/>
              <a:gd name="connsiteY185" fmla="*/ 1996961 h 4075143"/>
              <a:gd name="connsiteX186" fmla="*/ 5463309 w 7652327"/>
              <a:gd name="connsiteY186" fmla="*/ 2038525 h 4075143"/>
              <a:gd name="connsiteX187" fmla="*/ 5449455 w 7652327"/>
              <a:gd name="connsiteY187" fmla="*/ 2093943 h 4075143"/>
              <a:gd name="connsiteX188" fmla="*/ 5380182 w 7652327"/>
              <a:gd name="connsiteY188" fmla="*/ 2163216 h 4075143"/>
              <a:gd name="connsiteX189" fmla="*/ 5338618 w 7652327"/>
              <a:gd name="connsiteY189" fmla="*/ 2177071 h 4075143"/>
              <a:gd name="connsiteX190" fmla="*/ 5324764 w 7652327"/>
              <a:gd name="connsiteY190" fmla="*/ 2232489 h 4075143"/>
              <a:gd name="connsiteX191" fmla="*/ 5297055 w 7652327"/>
              <a:gd name="connsiteY191" fmla="*/ 2315616 h 4075143"/>
              <a:gd name="connsiteX192" fmla="*/ 5283200 w 7652327"/>
              <a:gd name="connsiteY192" fmla="*/ 2371034 h 4075143"/>
              <a:gd name="connsiteX193" fmla="*/ 5200073 w 7652327"/>
              <a:gd name="connsiteY193" fmla="*/ 2412598 h 4075143"/>
              <a:gd name="connsiteX194" fmla="*/ 5019964 w 7652327"/>
              <a:gd name="connsiteY194" fmla="*/ 2371034 h 4075143"/>
              <a:gd name="connsiteX195" fmla="*/ 4992255 w 7652327"/>
              <a:gd name="connsiteY195" fmla="*/ 2287907 h 4075143"/>
              <a:gd name="connsiteX196" fmla="*/ 4936836 w 7652327"/>
              <a:gd name="connsiteY196" fmla="*/ 2204780 h 4075143"/>
              <a:gd name="connsiteX197" fmla="*/ 4922982 w 7652327"/>
              <a:gd name="connsiteY197" fmla="*/ 2163216 h 4075143"/>
              <a:gd name="connsiteX198" fmla="*/ 4839855 w 7652327"/>
              <a:gd name="connsiteY198" fmla="*/ 2093943 h 4075143"/>
              <a:gd name="connsiteX199" fmla="*/ 4798291 w 7652327"/>
              <a:gd name="connsiteY199" fmla="*/ 2010816 h 4075143"/>
              <a:gd name="connsiteX200" fmla="*/ 4784436 w 7652327"/>
              <a:gd name="connsiteY200" fmla="*/ 1969252 h 4075143"/>
              <a:gd name="connsiteX201" fmla="*/ 4729018 w 7652327"/>
              <a:gd name="connsiteY201" fmla="*/ 1886125 h 4075143"/>
              <a:gd name="connsiteX202" fmla="*/ 4687455 w 7652327"/>
              <a:gd name="connsiteY202" fmla="*/ 1802998 h 4075143"/>
              <a:gd name="connsiteX203" fmla="*/ 4673600 w 7652327"/>
              <a:gd name="connsiteY203" fmla="*/ 1761434 h 4075143"/>
              <a:gd name="connsiteX204" fmla="*/ 4645891 w 7652327"/>
              <a:gd name="connsiteY204" fmla="*/ 1650598 h 4075143"/>
              <a:gd name="connsiteX205" fmla="*/ 4632036 w 7652327"/>
              <a:gd name="connsiteY205" fmla="*/ 1609034 h 4075143"/>
              <a:gd name="connsiteX206" fmla="*/ 4576618 w 7652327"/>
              <a:gd name="connsiteY206" fmla="*/ 1512052 h 4075143"/>
              <a:gd name="connsiteX207" fmla="*/ 4535055 w 7652327"/>
              <a:gd name="connsiteY207" fmla="*/ 1387361 h 4075143"/>
              <a:gd name="connsiteX208" fmla="*/ 4507345 w 7652327"/>
              <a:gd name="connsiteY208" fmla="*/ 1304234 h 4075143"/>
              <a:gd name="connsiteX209" fmla="*/ 4493491 w 7652327"/>
              <a:gd name="connsiteY209" fmla="*/ 1262671 h 4075143"/>
              <a:gd name="connsiteX210" fmla="*/ 4479636 w 7652327"/>
              <a:gd name="connsiteY210" fmla="*/ 1207252 h 4075143"/>
              <a:gd name="connsiteX211" fmla="*/ 4465782 w 7652327"/>
              <a:gd name="connsiteY211" fmla="*/ 1165689 h 4075143"/>
              <a:gd name="connsiteX212" fmla="*/ 4451927 w 7652327"/>
              <a:gd name="connsiteY212" fmla="*/ 1096416 h 4075143"/>
              <a:gd name="connsiteX213" fmla="*/ 4424218 w 7652327"/>
              <a:gd name="connsiteY213" fmla="*/ 1013289 h 4075143"/>
              <a:gd name="connsiteX214" fmla="*/ 4396509 w 7652327"/>
              <a:gd name="connsiteY214" fmla="*/ 916307 h 4075143"/>
              <a:gd name="connsiteX215" fmla="*/ 4354945 w 7652327"/>
              <a:gd name="connsiteY215" fmla="*/ 888598 h 4075143"/>
              <a:gd name="connsiteX216" fmla="*/ 4327236 w 7652327"/>
              <a:gd name="connsiteY216" fmla="*/ 847034 h 4075143"/>
              <a:gd name="connsiteX217" fmla="*/ 4271818 w 7652327"/>
              <a:gd name="connsiteY217" fmla="*/ 833180 h 4075143"/>
              <a:gd name="connsiteX218" fmla="*/ 4188691 w 7652327"/>
              <a:gd name="connsiteY218" fmla="*/ 805471 h 4075143"/>
              <a:gd name="connsiteX219" fmla="*/ 4105564 w 7652327"/>
              <a:gd name="connsiteY219" fmla="*/ 777761 h 4075143"/>
              <a:gd name="connsiteX220" fmla="*/ 4008582 w 7652327"/>
              <a:gd name="connsiteY220" fmla="*/ 722343 h 4075143"/>
              <a:gd name="connsiteX221" fmla="*/ 3953164 w 7652327"/>
              <a:gd name="connsiteY221" fmla="*/ 639216 h 4075143"/>
              <a:gd name="connsiteX222" fmla="*/ 3911600 w 7652327"/>
              <a:gd name="connsiteY222" fmla="*/ 514525 h 4075143"/>
              <a:gd name="connsiteX223" fmla="*/ 3883891 w 7652327"/>
              <a:gd name="connsiteY223" fmla="*/ 431398 h 4075143"/>
              <a:gd name="connsiteX224" fmla="*/ 3870036 w 7652327"/>
              <a:gd name="connsiteY224" fmla="*/ 389834 h 4075143"/>
              <a:gd name="connsiteX225" fmla="*/ 3828473 w 7652327"/>
              <a:gd name="connsiteY225" fmla="*/ 375980 h 4075143"/>
              <a:gd name="connsiteX226" fmla="*/ 3786909 w 7652327"/>
              <a:gd name="connsiteY226" fmla="*/ 348271 h 4075143"/>
              <a:gd name="connsiteX227" fmla="*/ 3759200 w 7652327"/>
              <a:gd name="connsiteY227" fmla="*/ 320561 h 4075143"/>
              <a:gd name="connsiteX228" fmla="*/ 3717636 w 7652327"/>
              <a:gd name="connsiteY228" fmla="*/ 306707 h 4075143"/>
              <a:gd name="connsiteX229" fmla="*/ 3648364 w 7652327"/>
              <a:gd name="connsiteY229" fmla="*/ 182016 h 4075143"/>
              <a:gd name="connsiteX230" fmla="*/ 3592945 w 7652327"/>
              <a:gd name="connsiteY230" fmla="*/ 112743 h 4075143"/>
              <a:gd name="connsiteX231" fmla="*/ 3579091 w 7652327"/>
              <a:gd name="connsiteY231" fmla="*/ 71180 h 4075143"/>
              <a:gd name="connsiteX232" fmla="*/ 3537527 w 7652327"/>
              <a:gd name="connsiteY232" fmla="*/ 43471 h 4075143"/>
              <a:gd name="connsiteX233" fmla="*/ 3468255 w 7652327"/>
              <a:gd name="connsiteY233" fmla="*/ 1907 h 4075143"/>
              <a:gd name="connsiteX234" fmla="*/ 3371273 w 7652327"/>
              <a:gd name="connsiteY234" fmla="*/ 15761 h 4075143"/>
              <a:gd name="connsiteX235" fmla="*/ 3329709 w 7652327"/>
              <a:gd name="connsiteY235" fmla="*/ 29616 h 4075143"/>
              <a:gd name="connsiteX236" fmla="*/ 3315855 w 7652327"/>
              <a:gd name="connsiteY236" fmla="*/ 71180 h 4075143"/>
              <a:gd name="connsiteX237" fmla="*/ 3329709 w 7652327"/>
              <a:gd name="connsiteY237" fmla="*/ 168161 h 4075143"/>
              <a:gd name="connsiteX238" fmla="*/ 3357418 w 7652327"/>
              <a:gd name="connsiteY238" fmla="*/ 195871 h 4075143"/>
              <a:gd name="connsiteX239" fmla="*/ 3385127 w 7652327"/>
              <a:gd name="connsiteY239" fmla="*/ 278998 h 4075143"/>
              <a:gd name="connsiteX240" fmla="*/ 3426691 w 7652327"/>
              <a:gd name="connsiteY240" fmla="*/ 348271 h 4075143"/>
              <a:gd name="connsiteX241" fmla="*/ 3468255 w 7652327"/>
              <a:gd name="connsiteY241" fmla="*/ 362125 h 4075143"/>
              <a:gd name="connsiteX242" fmla="*/ 3509818 w 7652327"/>
              <a:gd name="connsiteY242" fmla="*/ 445252 h 4075143"/>
              <a:gd name="connsiteX243" fmla="*/ 3523673 w 7652327"/>
              <a:gd name="connsiteY243" fmla="*/ 486816 h 4075143"/>
              <a:gd name="connsiteX244" fmla="*/ 3565236 w 7652327"/>
              <a:gd name="connsiteY244" fmla="*/ 514525 h 4075143"/>
              <a:gd name="connsiteX245" fmla="*/ 3634509 w 7652327"/>
              <a:gd name="connsiteY245" fmla="*/ 639216 h 4075143"/>
              <a:gd name="connsiteX246" fmla="*/ 3662218 w 7652327"/>
              <a:gd name="connsiteY246" fmla="*/ 680780 h 4075143"/>
              <a:gd name="connsiteX247" fmla="*/ 3703782 w 7652327"/>
              <a:gd name="connsiteY247" fmla="*/ 708489 h 4075143"/>
              <a:gd name="connsiteX248" fmla="*/ 3759200 w 7652327"/>
              <a:gd name="connsiteY248" fmla="*/ 791616 h 4075143"/>
              <a:gd name="connsiteX249" fmla="*/ 3773055 w 7652327"/>
              <a:gd name="connsiteY249" fmla="*/ 833180 h 4075143"/>
              <a:gd name="connsiteX250" fmla="*/ 3856182 w 7652327"/>
              <a:gd name="connsiteY250" fmla="*/ 888598 h 4075143"/>
              <a:gd name="connsiteX251" fmla="*/ 3925455 w 7652327"/>
              <a:gd name="connsiteY251" fmla="*/ 944016 h 4075143"/>
              <a:gd name="connsiteX252" fmla="*/ 4188691 w 7652327"/>
              <a:gd name="connsiteY252" fmla="*/ 1124125 h 4075143"/>
              <a:gd name="connsiteX253" fmla="*/ 4271818 w 7652327"/>
              <a:gd name="connsiteY253" fmla="*/ 1179543 h 4075143"/>
              <a:gd name="connsiteX254" fmla="*/ 4341091 w 7652327"/>
              <a:gd name="connsiteY254" fmla="*/ 1234961 h 4075143"/>
              <a:gd name="connsiteX255" fmla="*/ 4368800 w 7652327"/>
              <a:gd name="connsiteY255" fmla="*/ 1262671 h 4075143"/>
              <a:gd name="connsiteX256" fmla="*/ 4410364 w 7652327"/>
              <a:gd name="connsiteY256" fmla="*/ 1276525 h 4075143"/>
              <a:gd name="connsiteX257" fmla="*/ 4424218 w 7652327"/>
              <a:gd name="connsiteY257" fmla="*/ 1318089 h 4075143"/>
              <a:gd name="connsiteX258" fmla="*/ 4451927 w 7652327"/>
              <a:gd name="connsiteY258" fmla="*/ 1359652 h 4075143"/>
              <a:gd name="connsiteX259" fmla="*/ 4479636 w 7652327"/>
              <a:gd name="connsiteY259" fmla="*/ 1442780 h 4075143"/>
              <a:gd name="connsiteX260" fmla="*/ 4465782 w 7652327"/>
              <a:gd name="connsiteY260" fmla="*/ 1512052 h 4075143"/>
              <a:gd name="connsiteX261" fmla="*/ 4368800 w 7652327"/>
              <a:gd name="connsiteY261" fmla="*/ 1553616 h 4075143"/>
              <a:gd name="connsiteX262" fmla="*/ 4160982 w 7652327"/>
              <a:gd name="connsiteY262" fmla="*/ 1553616 h 4075143"/>
              <a:gd name="connsiteX263" fmla="*/ 4202545 w 7652327"/>
              <a:gd name="connsiteY263" fmla="*/ 1581325 h 4075143"/>
              <a:gd name="connsiteX264" fmla="*/ 4271818 w 7652327"/>
              <a:gd name="connsiteY264" fmla="*/ 1622889 h 4075143"/>
              <a:gd name="connsiteX265" fmla="*/ 4257964 w 7652327"/>
              <a:gd name="connsiteY265" fmla="*/ 1802998 h 4075143"/>
              <a:gd name="connsiteX266" fmla="*/ 4244109 w 7652327"/>
              <a:gd name="connsiteY266" fmla="*/ 1844561 h 4075143"/>
              <a:gd name="connsiteX267" fmla="*/ 4174836 w 7652327"/>
              <a:gd name="connsiteY267" fmla="*/ 1913834 h 4075143"/>
              <a:gd name="connsiteX268" fmla="*/ 4091709 w 7652327"/>
              <a:gd name="connsiteY268" fmla="*/ 1969252 h 4075143"/>
              <a:gd name="connsiteX269" fmla="*/ 4050145 w 7652327"/>
              <a:gd name="connsiteY269" fmla="*/ 1996961 h 4075143"/>
              <a:gd name="connsiteX270" fmla="*/ 3967018 w 7652327"/>
              <a:gd name="connsiteY270" fmla="*/ 2024671 h 4075143"/>
              <a:gd name="connsiteX271" fmla="*/ 3953164 w 7652327"/>
              <a:gd name="connsiteY271" fmla="*/ 2066234 h 4075143"/>
              <a:gd name="connsiteX272" fmla="*/ 3925455 w 7652327"/>
              <a:gd name="connsiteY272" fmla="*/ 2024671 h 4075143"/>
              <a:gd name="connsiteX273" fmla="*/ 3939309 w 7652327"/>
              <a:gd name="connsiteY273" fmla="*/ 1886125 h 4075143"/>
              <a:gd name="connsiteX274" fmla="*/ 3925455 w 7652327"/>
              <a:gd name="connsiteY274" fmla="*/ 1733725 h 4075143"/>
              <a:gd name="connsiteX275" fmla="*/ 3897745 w 7652327"/>
              <a:gd name="connsiteY275" fmla="*/ 1650598 h 4075143"/>
              <a:gd name="connsiteX276" fmla="*/ 3856182 w 7652327"/>
              <a:gd name="connsiteY276" fmla="*/ 1567471 h 4075143"/>
              <a:gd name="connsiteX277" fmla="*/ 3814618 w 7652327"/>
              <a:gd name="connsiteY277" fmla="*/ 1553616 h 4075143"/>
              <a:gd name="connsiteX278" fmla="*/ 3745345 w 7652327"/>
              <a:gd name="connsiteY278" fmla="*/ 1498198 h 4075143"/>
              <a:gd name="connsiteX279" fmla="*/ 3703782 w 7652327"/>
              <a:gd name="connsiteY279" fmla="*/ 1470489 h 4075143"/>
              <a:gd name="connsiteX280" fmla="*/ 3634509 w 7652327"/>
              <a:gd name="connsiteY280" fmla="*/ 1401216 h 4075143"/>
              <a:gd name="connsiteX281" fmla="*/ 3565236 w 7652327"/>
              <a:gd name="connsiteY281" fmla="*/ 1345798 h 4075143"/>
              <a:gd name="connsiteX282" fmla="*/ 3495964 w 7652327"/>
              <a:gd name="connsiteY282" fmla="*/ 1290380 h 4075143"/>
              <a:gd name="connsiteX283" fmla="*/ 3426691 w 7652327"/>
              <a:gd name="connsiteY283" fmla="*/ 1234961 h 4075143"/>
              <a:gd name="connsiteX284" fmla="*/ 3371273 w 7652327"/>
              <a:gd name="connsiteY284" fmla="*/ 1151834 h 4075143"/>
              <a:gd name="connsiteX285" fmla="*/ 3343564 w 7652327"/>
              <a:gd name="connsiteY285" fmla="*/ 1110271 h 4075143"/>
              <a:gd name="connsiteX286" fmla="*/ 3315855 w 7652327"/>
              <a:gd name="connsiteY286" fmla="*/ 1082561 h 4075143"/>
              <a:gd name="connsiteX287" fmla="*/ 3274291 w 7652327"/>
              <a:gd name="connsiteY287" fmla="*/ 999434 h 4075143"/>
              <a:gd name="connsiteX288" fmla="*/ 3260436 w 7652327"/>
              <a:gd name="connsiteY288" fmla="*/ 957871 h 4075143"/>
              <a:gd name="connsiteX289" fmla="*/ 3232727 w 7652327"/>
              <a:gd name="connsiteY289" fmla="*/ 930161 h 4075143"/>
              <a:gd name="connsiteX290" fmla="*/ 3205018 w 7652327"/>
              <a:gd name="connsiteY290" fmla="*/ 888598 h 4075143"/>
              <a:gd name="connsiteX291" fmla="*/ 3149600 w 7652327"/>
              <a:gd name="connsiteY291" fmla="*/ 805471 h 4075143"/>
              <a:gd name="connsiteX292" fmla="*/ 3121891 w 7652327"/>
              <a:gd name="connsiteY292" fmla="*/ 722343 h 4075143"/>
              <a:gd name="connsiteX293" fmla="*/ 3066473 w 7652327"/>
              <a:gd name="connsiteY293" fmla="*/ 639216 h 4075143"/>
              <a:gd name="connsiteX294" fmla="*/ 3038764 w 7652327"/>
              <a:gd name="connsiteY294" fmla="*/ 597652 h 4075143"/>
              <a:gd name="connsiteX295" fmla="*/ 3024909 w 7652327"/>
              <a:gd name="connsiteY295" fmla="*/ 556089 h 4075143"/>
              <a:gd name="connsiteX296" fmla="*/ 2997200 w 7652327"/>
              <a:gd name="connsiteY296" fmla="*/ 514525 h 4075143"/>
              <a:gd name="connsiteX297" fmla="*/ 2969491 w 7652327"/>
              <a:gd name="connsiteY297" fmla="*/ 431398 h 4075143"/>
              <a:gd name="connsiteX298" fmla="*/ 2941782 w 7652327"/>
              <a:gd name="connsiteY298" fmla="*/ 348271 h 4075143"/>
              <a:gd name="connsiteX299" fmla="*/ 2927927 w 7652327"/>
              <a:gd name="connsiteY299" fmla="*/ 306707 h 4075143"/>
              <a:gd name="connsiteX300" fmla="*/ 2844800 w 7652327"/>
              <a:gd name="connsiteY300" fmla="*/ 251289 h 4075143"/>
              <a:gd name="connsiteX301" fmla="*/ 2636982 w 7652327"/>
              <a:gd name="connsiteY301" fmla="*/ 265143 h 4075143"/>
              <a:gd name="connsiteX302" fmla="*/ 2512291 w 7652327"/>
              <a:gd name="connsiteY302" fmla="*/ 306707 h 4075143"/>
              <a:gd name="connsiteX303" fmla="*/ 2387600 w 7652327"/>
              <a:gd name="connsiteY303" fmla="*/ 348271 h 4075143"/>
              <a:gd name="connsiteX304" fmla="*/ 2346036 w 7652327"/>
              <a:gd name="connsiteY304" fmla="*/ 362125 h 4075143"/>
              <a:gd name="connsiteX305" fmla="*/ 2304473 w 7652327"/>
              <a:gd name="connsiteY305" fmla="*/ 389834 h 4075143"/>
              <a:gd name="connsiteX306" fmla="*/ 2165927 w 7652327"/>
              <a:gd name="connsiteY306" fmla="*/ 389834 h 4075143"/>
              <a:gd name="connsiteX307" fmla="*/ 2124364 w 7652327"/>
              <a:gd name="connsiteY307" fmla="*/ 375980 h 4075143"/>
              <a:gd name="connsiteX308" fmla="*/ 2068945 w 7652327"/>
              <a:gd name="connsiteY308" fmla="*/ 306707 h 4075143"/>
              <a:gd name="connsiteX309" fmla="*/ 2041236 w 7652327"/>
              <a:gd name="connsiteY309" fmla="*/ 292852 h 407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7652327" h="4075143">
                <a:moveTo>
                  <a:pt x="2041236" y="292852"/>
                </a:moveTo>
                <a:cubicBezTo>
                  <a:pt x="2020454" y="292852"/>
                  <a:pt x="1976383" y="300865"/>
                  <a:pt x="1944255" y="306707"/>
                </a:cubicBezTo>
                <a:cubicBezTo>
                  <a:pt x="1905973" y="313667"/>
                  <a:pt x="1882891" y="322543"/>
                  <a:pt x="1847273" y="334416"/>
                </a:cubicBezTo>
                <a:cubicBezTo>
                  <a:pt x="1783754" y="429694"/>
                  <a:pt x="1802386" y="385950"/>
                  <a:pt x="1778000" y="459107"/>
                </a:cubicBezTo>
                <a:cubicBezTo>
                  <a:pt x="1782618" y="491434"/>
                  <a:pt x="1785451" y="524068"/>
                  <a:pt x="1791855" y="556089"/>
                </a:cubicBezTo>
                <a:cubicBezTo>
                  <a:pt x="1794719" y="570409"/>
                  <a:pt x="1805709" y="583048"/>
                  <a:pt x="1805709" y="597652"/>
                </a:cubicBezTo>
                <a:cubicBezTo>
                  <a:pt x="1805709" y="621200"/>
                  <a:pt x="1797566" y="644080"/>
                  <a:pt x="1791855" y="666925"/>
                </a:cubicBezTo>
                <a:cubicBezTo>
                  <a:pt x="1788313" y="681093"/>
                  <a:pt x="1787123" y="697085"/>
                  <a:pt x="1778000" y="708489"/>
                </a:cubicBezTo>
                <a:cubicBezTo>
                  <a:pt x="1767598" y="721491"/>
                  <a:pt x="1750291" y="726962"/>
                  <a:pt x="1736436" y="736198"/>
                </a:cubicBezTo>
                <a:cubicBezTo>
                  <a:pt x="1731818" y="750052"/>
                  <a:pt x="1734465" y="769273"/>
                  <a:pt x="1722582" y="777761"/>
                </a:cubicBezTo>
                <a:cubicBezTo>
                  <a:pt x="1698815" y="794738"/>
                  <a:pt x="1667164" y="796235"/>
                  <a:pt x="1639455" y="805471"/>
                </a:cubicBezTo>
                <a:lnTo>
                  <a:pt x="1597891" y="819325"/>
                </a:lnTo>
                <a:cubicBezTo>
                  <a:pt x="1584036" y="823943"/>
                  <a:pt x="1570495" y="829638"/>
                  <a:pt x="1556327" y="833180"/>
                </a:cubicBezTo>
                <a:cubicBezTo>
                  <a:pt x="1537854" y="837798"/>
                  <a:pt x="1519147" y="841563"/>
                  <a:pt x="1500909" y="847034"/>
                </a:cubicBezTo>
                <a:cubicBezTo>
                  <a:pt x="1500876" y="847044"/>
                  <a:pt x="1397016" y="881665"/>
                  <a:pt x="1376218" y="888598"/>
                </a:cubicBezTo>
                <a:lnTo>
                  <a:pt x="1334655" y="902452"/>
                </a:lnTo>
                <a:cubicBezTo>
                  <a:pt x="1316182" y="920925"/>
                  <a:pt x="1293728" y="936134"/>
                  <a:pt x="1279236" y="957871"/>
                </a:cubicBezTo>
                <a:cubicBezTo>
                  <a:pt x="1270000" y="971725"/>
                  <a:pt x="1263301" y="987660"/>
                  <a:pt x="1251527" y="999434"/>
                </a:cubicBezTo>
                <a:cubicBezTo>
                  <a:pt x="1239753" y="1011208"/>
                  <a:pt x="1222756" y="1016483"/>
                  <a:pt x="1209964" y="1027143"/>
                </a:cubicBezTo>
                <a:cubicBezTo>
                  <a:pt x="1176860" y="1054730"/>
                  <a:pt x="1124865" y="1116184"/>
                  <a:pt x="1112982" y="1151834"/>
                </a:cubicBezTo>
                <a:lnTo>
                  <a:pt x="1099127" y="1193398"/>
                </a:lnTo>
                <a:cubicBezTo>
                  <a:pt x="1103745" y="1253434"/>
                  <a:pt x="1105513" y="1313758"/>
                  <a:pt x="1112982" y="1373507"/>
                </a:cubicBezTo>
                <a:cubicBezTo>
                  <a:pt x="1122068" y="1446194"/>
                  <a:pt x="1162653" y="1400294"/>
                  <a:pt x="1112982" y="1512052"/>
                </a:cubicBezTo>
                <a:cubicBezTo>
                  <a:pt x="1106219" y="1527268"/>
                  <a:pt x="1086634" y="1532998"/>
                  <a:pt x="1071418" y="1539761"/>
                </a:cubicBezTo>
                <a:cubicBezTo>
                  <a:pt x="1044727" y="1551624"/>
                  <a:pt x="988291" y="1567471"/>
                  <a:pt x="988291" y="1567471"/>
                </a:cubicBezTo>
                <a:cubicBezTo>
                  <a:pt x="969818" y="1595180"/>
                  <a:pt x="964466" y="1640067"/>
                  <a:pt x="932873" y="1650598"/>
                </a:cubicBezTo>
                <a:cubicBezTo>
                  <a:pt x="905164" y="1659834"/>
                  <a:pt x="878386" y="1672579"/>
                  <a:pt x="849745" y="1678307"/>
                </a:cubicBezTo>
                <a:cubicBezTo>
                  <a:pt x="823392" y="1683577"/>
                  <a:pt x="767313" y="1691814"/>
                  <a:pt x="738909" y="1706016"/>
                </a:cubicBezTo>
                <a:cubicBezTo>
                  <a:pt x="724016" y="1713463"/>
                  <a:pt x="712238" y="1726278"/>
                  <a:pt x="697345" y="1733725"/>
                </a:cubicBezTo>
                <a:cubicBezTo>
                  <a:pt x="684283" y="1740256"/>
                  <a:pt x="668844" y="1741049"/>
                  <a:pt x="655782" y="1747580"/>
                </a:cubicBezTo>
                <a:cubicBezTo>
                  <a:pt x="640889" y="1755027"/>
                  <a:pt x="629867" y="1769599"/>
                  <a:pt x="614218" y="1775289"/>
                </a:cubicBezTo>
                <a:cubicBezTo>
                  <a:pt x="578428" y="1788303"/>
                  <a:pt x="503382" y="1802998"/>
                  <a:pt x="503382" y="1802998"/>
                </a:cubicBezTo>
                <a:cubicBezTo>
                  <a:pt x="467649" y="1797893"/>
                  <a:pt x="403523" y="1794632"/>
                  <a:pt x="364836" y="1775289"/>
                </a:cubicBezTo>
                <a:cubicBezTo>
                  <a:pt x="257398" y="1721571"/>
                  <a:pt x="386189" y="1768552"/>
                  <a:pt x="281709" y="1733725"/>
                </a:cubicBezTo>
                <a:cubicBezTo>
                  <a:pt x="158037" y="1743239"/>
                  <a:pt x="131503" y="1715733"/>
                  <a:pt x="60036" y="1775289"/>
                </a:cubicBezTo>
                <a:cubicBezTo>
                  <a:pt x="44984" y="1787832"/>
                  <a:pt x="32327" y="1802998"/>
                  <a:pt x="18473" y="1816852"/>
                </a:cubicBezTo>
                <a:cubicBezTo>
                  <a:pt x="13855" y="1830707"/>
                  <a:pt x="0" y="1844561"/>
                  <a:pt x="4618" y="1858416"/>
                </a:cubicBezTo>
                <a:cubicBezTo>
                  <a:pt x="15149" y="1890009"/>
                  <a:pt x="41563" y="1913834"/>
                  <a:pt x="60036" y="1941543"/>
                </a:cubicBezTo>
                <a:cubicBezTo>
                  <a:pt x="69272" y="1955398"/>
                  <a:pt x="75971" y="1971333"/>
                  <a:pt x="87745" y="1983107"/>
                </a:cubicBezTo>
                <a:cubicBezTo>
                  <a:pt x="120568" y="2015929"/>
                  <a:pt x="151587" y="2050569"/>
                  <a:pt x="198582" y="2066234"/>
                </a:cubicBezTo>
                <a:lnTo>
                  <a:pt x="281709" y="2093943"/>
                </a:lnTo>
                <a:cubicBezTo>
                  <a:pt x="295564" y="2098561"/>
                  <a:pt x="311122" y="2099697"/>
                  <a:pt x="323273" y="2107798"/>
                </a:cubicBezTo>
                <a:cubicBezTo>
                  <a:pt x="389140" y="2151710"/>
                  <a:pt x="349038" y="2130240"/>
                  <a:pt x="447964" y="2163216"/>
                </a:cubicBezTo>
                <a:lnTo>
                  <a:pt x="489527" y="2177071"/>
                </a:lnTo>
                <a:cubicBezTo>
                  <a:pt x="577273" y="2172453"/>
                  <a:pt x="665200" y="2170513"/>
                  <a:pt x="752764" y="2163216"/>
                </a:cubicBezTo>
                <a:cubicBezTo>
                  <a:pt x="771009" y="2161695"/>
                  <a:pt x="855551" y="2142078"/>
                  <a:pt x="877455" y="2135507"/>
                </a:cubicBezTo>
                <a:cubicBezTo>
                  <a:pt x="905431" y="2127114"/>
                  <a:pt x="931439" y="2109741"/>
                  <a:pt x="960582" y="2107798"/>
                </a:cubicBezTo>
                <a:lnTo>
                  <a:pt x="1168400" y="2093943"/>
                </a:lnTo>
                <a:cubicBezTo>
                  <a:pt x="1308122" y="2047371"/>
                  <a:pt x="1091367" y="2118439"/>
                  <a:pt x="1265382" y="2066234"/>
                </a:cubicBezTo>
                <a:cubicBezTo>
                  <a:pt x="1293358" y="2057841"/>
                  <a:pt x="1319346" y="2040145"/>
                  <a:pt x="1348509" y="2038525"/>
                </a:cubicBezTo>
                <a:lnTo>
                  <a:pt x="1597891" y="2024671"/>
                </a:lnTo>
                <a:cubicBezTo>
                  <a:pt x="1620982" y="2020053"/>
                  <a:pt x="1644319" y="2016528"/>
                  <a:pt x="1667164" y="2010816"/>
                </a:cubicBezTo>
                <a:cubicBezTo>
                  <a:pt x="1681332" y="2007274"/>
                  <a:pt x="1694123" y="1996961"/>
                  <a:pt x="1708727" y="1996961"/>
                </a:cubicBezTo>
                <a:cubicBezTo>
                  <a:pt x="1755139" y="1996961"/>
                  <a:pt x="1801091" y="2006198"/>
                  <a:pt x="1847273" y="2010816"/>
                </a:cubicBezTo>
                <a:cubicBezTo>
                  <a:pt x="1898497" y="2027892"/>
                  <a:pt x="1890485" y="2018337"/>
                  <a:pt x="1930400" y="2066234"/>
                </a:cubicBezTo>
                <a:cubicBezTo>
                  <a:pt x="1941060" y="2079026"/>
                  <a:pt x="1945107" y="2097396"/>
                  <a:pt x="1958109" y="2107798"/>
                </a:cubicBezTo>
                <a:cubicBezTo>
                  <a:pt x="1969513" y="2116921"/>
                  <a:pt x="1985818" y="2117034"/>
                  <a:pt x="1999673" y="2121652"/>
                </a:cubicBezTo>
                <a:cubicBezTo>
                  <a:pt x="2190099" y="2248604"/>
                  <a:pt x="2035908" y="2157333"/>
                  <a:pt x="2581564" y="2135507"/>
                </a:cubicBezTo>
                <a:cubicBezTo>
                  <a:pt x="2632533" y="2133468"/>
                  <a:pt x="2683164" y="2126270"/>
                  <a:pt x="2733964" y="2121652"/>
                </a:cubicBezTo>
                <a:cubicBezTo>
                  <a:pt x="2839431" y="2086496"/>
                  <a:pt x="2788450" y="2088215"/>
                  <a:pt x="2886364" y="2107798"/>
                </a:cubicBezTo>
                <a:cubicBezTo>
                  <a:pt x="2899265" y="2172305"/>
                  <a:pt x="2883608" y="2178925"/>
                  <a:pt x="2941782" y="2204780"/>
                </a:cubicBezTo>
                <a:cubicBezTo>
                  <a:pt x="2968472" y="2216642"/>
                  <a:pt x="2997200" y="2223253"/>
                  <a:pt x="3024909" y="2232489"/>
                </a:cubicBezTo>
                <a:lnTo>
                  <a:pt x="3066473" y="2246343"/>
                </a:lnTo>
                <a:cubicBezTo>
                  <a:pt x="3061855" y="2269434"/>
                  <a:pt x="3058329" y="2292771"/>
                  <a:pt x="3052618" y="2315616"/>
                </a:cubicBezTo>
                <a:cubicBezTo>
                  <a:pt x="3049076" y="2329784"/>
                  <a:pt x="3050648" y="2348692"/>
                  <a:pt x="3038764" y="2357180"/>
                </a:cubicBezTo>
                <a:cubicBezTo>
                  <a:pt x="3014996" y="2374157"/>
                  <a:pt x="2955636" y="2384889"/>
                  <a:pt x="2955636" y="2384889"/>
                </a:cubicBezTo>
                <a:cubicBezTo>
                  <a:pt x="2985683" y="2565167"/>
                  <a:pt x="2938142" y="2404583"/>
                  <a:pt x="3011055" y="2495725"/>
                </a:cubicBezTo>
                <a:cubicBezTo>
                  <a:pt x="3022414" y="2509924"/>
                  <a:pt x="3038075" y="2603115"/>
                  <a:pt x="3038764" y="2606561"/>
                </a:cubicBezTo>
                <a:cubicBezTo>
                  <a:pt x="3026708" y="2751226"/>
                  <a:pt x="3063024" y="2747980"/>
                  <a:pt x="2983345" y="2814380"/>
                </a:cubicBezTo>
                <a:cubicBezTo>
                  <a:pt x="2970553" y="2825040"/>
                  <a:pt x="2955636" y="2832853"/>
                  <a:pt x="2941782" y="2842089"/>
                </a:cubicBezTo>
                <a:cubicBezTo>
                  <a:pt x="2932546" y="2855943"/>
                  <a:pt x="2921520" y="2868759"/>
                  <a:pt x="2914073" y="2883652"/>
                </a:cubicBezTo>
                <a:cubicBezTo>
                  <a:pt x="2894727" y="2922343"/>
                  <a:pt x="2891470" y="2986454"/>
                  <a:pt x="2886364" y="3022198"/>
                </a:cubicBezTo>
                <a:cubicBezTo>
                  <a:pt x="2887055" y="3025652"/>
                  <a:pt x="2902711" y="3118831"/>
                  <a:pt x="2914073" y="3133034"/>
                </a:cubicBezTo>
                <a:cubicBezTo>
                  <a:pt x="2924475" y="3146036"/>
                  <a:pt x="2941782" y="3151507"/>
                  <a:pt x="2955636" y="3160743"/>
                </a:cubicBezTo>
                <a:cubicBezTo>
                  <a:pt x="2964872" y="3174598"/>
                  <a:pt x="2972380" y="3189776"/>
                  <a:pt x="2983345" y="3202307"/>
                </a:cubicBezTo>
                <a:cubicBezTo>
                  <a:pt x="3004849" y="3226883"/>
                  <a:pt x="3034504" y="3244409"/>
                  <a:pt x="3052618" y="3271580"/>
                </a:cubicBezTo>
                <a:cubicBezTo>
                  <a:pt x="3061854" y="3285434"/>
                  <a:pt x="3065870" y="3304882"/>
                  <a:pt x="3080327" y="3313143"/>
                </a:cubicBezTo>
                <a:cubicBezTo>
                  <a:pt x="3100773" y="3324826"/>
                  <a:pt x="3126258" y="3323886"/>
                  <a:pt x="3149600" y="3326998"/>
                </a:cubicBezTo>
                <a:cubicBezTo>
                  <a:pt x="3195605" y="3333132"/>
                  <a:pt x="3241963" y="3336234"/>
                  <a:pt x="3288145" y="3340852"/>
                </a:cubicBezTo>
                <a:cubicBezTo>
                  <a:pt x="3325091" y="3350088"/>
                  <a:pt x="3372054" y="3341632"/>
                  <a:pt x="3398982" y="3368561"/>
                </a:cubicBezTo>
                <a:cubicBezTo>
                  <a:pt x="3443492" y="3413072"/>
                  <a:pt x="3409155" y="3388239"/>
                  <a:pt x="3482109" y="3410125"/>
                </a:cubicBezTo>
                <a:cubicBezTo>
                  <a:pt x="3510085" y="3418518"/>
                  <a:pt x="3565236" y="3437834"/>
                  <a:pt x="3565236" y="3437834"/>
                </a:cubicBezTo>
                <a:cubicBezTo>
                  <a:pt x="3592945" y="3456307"/>
                  <a:pt x="3616771" y="3482720"/>
                  <a:pt x="3648364" y="3493252"/>
                </a:cubicBezTo>
                <a:cubicBezTo>
                  <a:pt x="3705724" y="3512373"/>
                  <a:pt x="3677776" y="3499006"/>
                  <a:pt x="3731491" y="3534816"/>
                </a:cubicBezTo>
                <a:cubicBezTo>
                  <a:pt x="3809995" y="3652573"/>
                  <a:pt x="3680701" y="3470176"/>
                  <a:pt x="3842327" y="3631798"/>
                </a:cubicBezTo>
                <a:cubicBezTo>
                  <a:pt x="3894218" y="3683688"/>
                  <a:pt x="3865303" y="3667165"/>
                  <a:pt x="3925455" y="3687216"/>
                </a:cubicBezTo>
                <a:cubicBezTo>
                  <a:pt x="3971636" y="3756489"/>
                  <a:pt x="3939310" y="3719544"/>
                  <a:pt x="4036291" y="3784198"/>
                </a:cubicBezTo>
                <a:cubicBezTo>
                  <a:pt x="4050146" y="3793434"/>
                  <a:pt x="4062058" y="3806641"/>
                  <a:pt x="4077855" y="3811907"/>
                </a:cubicBezTo>
                <a:lnTo>
                  <a:pt x="4160982" y="3839616"/>
                </a:lnTo>
                <a:cubicBezTo>
                  <a:pt x="4223198" y="3901833"/>
                  <a:pt x="4183957" y="3874984"/>
                  <a:pt x="4285673" y="3908889"/>
                </a:cubicBezTo>
                <a:lnTo>
                  <a:pt x="4327236" y="3922743"/>
                </a:lnTo>
                <a:cubicBezTo>
                  <a:pt x="4354945" y="3941216"/>
                  <a:pt x="4386816" y="3954612"/>
                  <a:pt x="4410364" y="3978161"/>
                </a:cubicBezTo>
                <a:cubicBezTo>
                  <a:pt x="4443187" y="4010985"/>
                  <a:pt x="4474201" y="4045623"/>
                  <a:pt x="4521200" y="4061289"/>
                </a:cubicBezTo>
                <a:lnTo>
                  <a:pt x="4562764" y="4075143"/>
                </a:lnTo>
                <a:cubicBezTo>
                  <a:pt x="4590473" y="4070525"/>
                  <a:pt x="4620765" y="4073852"/>
                  <a:pt x="4645891" y="4061289"/>
                </a:cubicBezTo>
                <a:cubicBezTo>
                  <a:pt x="4660784" y="4053842"/>
                  <a:pt x="4672561" y="4036344"/>
                  <a:pt x="4673600" y="4019725"/>
                </a:cubicBezTo>
                <a:cubicBezTo>
                  <a:pt x="4677356" y="3959629"/>
                  <a:pt x="4664363" y="3899652"/>
                  <a:pt x="4659745" y="3839616"/>
                </a:cubicBezTo>
                <a:cubicBezTo>
                  <a:pt x="4663285" y="3800676"/>
                  <a:pt x="4660801" y="3698960"/>
                  <a:pt x="4687455" y="3645652"/>
                </a:cubicBezTo>
                <a:cubicBezTo>
                  <a:pt x="4694902" y="3630759"/>
                  <a:pt x="4705928" y="3617943"/>
                  <a:pt x="4715164" y="3604089"/>
                </a:cubicBezTo>
                <a:cubicBezTo>
                  <a:pt x="4719782" y="3590234"/>
                  <a:pt x="4718691" y="3572852"/>
                  <a:pt x="4729018" y="3562525"/>
                </a:cubicBezTo>
                <a:cubicBezTo>
                  <a:pt x="4752566" y="3538977"/>
                  <a:pt x="4812145" y="3507107"/>
                  <a:pt x="4812145" y="3507107"/>
                </a:cubicBezTo>
                <a:cubicBezTo>
                  <a:pt x="4875665" y="3411829"/>
                  <a:pt x="4835971" y="3434512"/>
                  <a:pt x="4909127" y="3410125"/>
                </a:cubicBezTo>
                <a:cubicBezTo>
                  <a:pt x="4922982" y="3396270"/>
                  <a:pt x="4934388" y="3379429"/>
                  <a:pt x="4950691" y="3368561"/>
                </a:cubicBezTo>
                <a:cubicBezTo>
                  <a:pt x="4962842" y="3360460"/>
                  <a:pt x="4977651" y="3354707"/>
                  <a:pt x="4992255" y="3354707"/>
                </a:cubicBezTo>
                <a:cubicBezTo>
                  <a:pt x="5070900" y="3354707"/>
                  <a:pt x="5149273" y="3363943"/>
                  <a:pt x="5227782" y="3368561"/>
                </a:cubicBezTo>
                <a:cubicBezTo>
                  <a:pt x="5241636" y="3373179"/>
                  <a:pt x="5256822" y="3374902"/>
                  <a:pt x="5269345" y="3382416"/>
                </a:cubicBezTo>
                <a:cubicBezTo>
                  <a:pt x="5280546" y="3389137"/>
                  <a:pt x="5286855" y="3401965"/>
                  <a:pt x="5297055" y="3410125"/>
                </a:cubicBezTo>
                <a:cubicBezTo>
                  <a:pt x="5310057" y="3420527"/>
                  <a:pt x="5324764" y="3428598"/>
                  <a:pt x="5338618" y="3437834"/>
                </a:cubicBezTo>
                <a:cubicBezTo>
                  <a:pt x="5412509" y="3548671"/>
                  <a:pt x="5315527" y="3414743"/>
                  <a:pt x="5407891" y="3507107"/>
                </a:cubicBezTo>
                <a:cubicBezTo>
                  <a:pt x="5419665" y="3518881"/>
                  <a:pt x="5421480" y="3539846"/>
                  <a:pt x="5435600" y="3548671"/>
                </a:cubicBezTo>
                <a:cubicBezTo>
                  <a:pt x="5460368" y="3564151"/>
                  <a:pt x="5494425" y="3560179"/>
                  <a:pt x="5518727" y="3576380"/>
                </a:cubicBezTo>
                <a:cubicBezTo>
                  <a:pt x="5532582" y="3585616"/>
                  <a:pt x="5545398" y="3596643"/>
                  <a:pt x="5560291" y="3604089"/>
                </a:cubicBezTo>
                <a:cubicBezTo>
                  <a:pt x="5602067" y="3624976"/>
                  <a:pt x="5676878" y="3628217"/>
                  <a:pt x="5712691" y="3631798"/>
                </a:cubicBezTo>
                <a:cubicBezTo>
                  <a:pt x="5768025" y="3637331"/>
                  <a:pt x="5823527" y="3641034"/>
                  <a:pt x="5878945" y="3645652"/>
                </a:cubicBezTo>
                <a:cubicBezTo>
                  <a:pt x="6136803" y="3710118"/>
                  <a:pt x="5956654" y="3670253"/>
                  <a:pt x="6571673" y="3645652"/>
                </a:cubicBezTo>
                <a:cubicBezTo>
                  <a:pt x="6596859" y="3644645"/>
                  <a:pt x="6643081" y="3625250"/>
                  <a:pt x="6668655" y="3617943"/>
                </a:cubicBezTo>
                <a:cubicBezTo>
                  <a:pt x="6689378" y="3612022"/>
                  <a:pt x="6743485" y="3601310"/>
                  <a:pt x="6765636" y="3590234"/>
                </a:cubicBezTo>
                <a:cubicBezTo>
                  <a:pt x="6873055" y="3536524"/>
                  <a:pt x="6744302" y="3583490"/>
                  <a:pt x="6848764" y="3548671"/>
                </a:cubicBezTo>
                <a:cubicBezTo>
                  <a:pt x="6881587" y="3515847"/>
                  <a:pt x="6912601" y="3481209"/>
                  <a:pt x="6959600" y="3465543"/>
                </a:cubicBezTo>
                <a:lnTo>
                  <a:pt x="7001164" y="3451689"/>
                </a:lnTo>
                <a:cubicBezTo>
                  <a:pt x="7084291" y="3456307"/>
                  <a:pt x="7167290" y="3465543"/>
                  <a:pt x="7250545" y="3465543"/>
                </a:cubicBezTo>
                <a:cubicBezTo>
                  <a:pt x="7283201" y="3465543"/>
                  <a:pt x="7318319" y="3466293"/>
                  <a:pt x="7347527" y="3451689"/>
                </a:cubicBezTo>
                <a:cubicBezTo>
                  <a:pt x="7360589" y="3445158"/>
                  <a:pt x="7357840" y="3424293"/>
                  <a:pt x="7361382" y="3410125"/>
                </a:cubicBezTo>
                <a:cubicBezTo>
                  <a:pt x="7369288" y="3378499"/>
                  <a:pt x="7373254" y="3330963"/>
                  <a:pt x="7389091" y="3299289"/>
                </a:cubicBezTo>
                <a:cubicBezTo>
                  <a:pt x="7442805" y="3191862"/>
                  <a:pt x="7395831" y="3320630"/>
                  <a:pt x="7430655" y="3216161"/>
                </a:cubicBezTo>
                <a:cubicBezTo>
                  <a:pt x="7440413" y="3147852"/>
                  <a:pt x="7440547" y="3123150"/>
                  <a:pt x="7458364" y="3063761"/>
                </a:cubicBezTo>
                <a:cubicBezTo>
                  <a:pt x="7466757" y="3035785"/>
                  <a:pt x="7480345" y="3009275"/>
                  <a:pt x="7486073" y="2980634"/>
                </a:cubicBezTo>
                <a:cubicBezTo>
                  <a:pt x="7514242" y="2839785"/>
                  <a:pt x="7485379" y="2969209"/>
                  <a:pt x="7513782" y="2869798"/>
                </a:cubicBezTo>
                <a:cubicBezTo>
                  <a:pt x="7519013" y="2851489"/>
                  <a:pt x="7522165" y="2832618"/>
                  <a:pt x="7527636" y="2814380"/>
                </a:cubicBezTo>
                <a:cubicBezTo>
                  <a:pt x="7536029" y="2786404"/>
                  <a:pt x="7548261" y="2759588"/>
                  <a:pt x="7555345" y="2731252"/>
                </a:cubicBezTo>
                <a:cubicBezTo>
                  <a:pt x="7559963" y="2712779"/>
                  <a:pt x="7563969" y="2694143"/>
                  <a:pt x="7569200" y="2675834"/>
                </a:cubicBezTo>
                <a:cubicBezTo>
                  <a:pt x="7573212" y="2661792"/>
                  <a:pt x="7579513" y="2648439"/>
                  <a:pt x="7583055" y="2634271"/>
                </a:cubicBezTo>
                <a:cubicBezTo>
                  <a:pt x="7602838" y="2555140"/>
                  <a:pt x="7589423" y="2580717"/>
                  <a:pt x="7610764" y="2509580"/>
                </a:cubicBezTo>
                <a:cubicBezTo>
                  <a:pt x="7619157" y="2481604"/>
                  <a:pt x="7629237" y="2454161"/>
                  <a:pt x="7638473" y="2426452"/>
                </a:cubicBezTo>
                <a:lnTo>
                  <a:pt x="7652327" y="2384889"/>
                </a:lnTo>
                <a:cubicBezTo>
                  <a:pt x="7647709" y="2343325"/>
                  <a:pt x="7648616" y="2300769"/>
                  <a:pt x="7638473" y="2260198"/>
                </a:cubicBezTo>
                <a:cubicBezTo>
                  <a:pt x="7634435" y="2244044"/>
                  <a:pt x="7617527" y="2233850"/>
                  <a:pt x="7610764" y="2218634"/>
                </a:cubicBezTo>
                <a:cubicBezTo>
                  <a:pt x="7598902" y="2191944"/>
                  <a:pt x="7592291" y="2163216"/>
                  <a:pt x="7583055" y="2135507"/>
                </a:cubicBezTo>
                <a:lnTo>
                  <a:pt x="7569200" y="2093943"/>
                </a:lnTo>
                <a:cubicBezTo>
                  <a:pt x="7573300" y="2065245"/>
                  <a:pt x="7598234" y="1977834"/>
                  <a:pt x="7569200" y="1941543"/>
                </a:cubicBezTo>
                <a:cubicBezTo>
                  <a:pt x="7560077" y="1930139"/>
                  <a:pt x="7541491" y="1932307"/>
                  <a:pt x="7527636" y="1927689"/>
                </a:cubicBezTo>
                <a:cubicBezTo>
                  <a:pt x="7489425" y="1932465"/>
                  <a:pt x="7417952" y="1934040"/>
                  <a:pt x="7375236" y="1955398"/>
                </a:cubicBezTo>
                <a:cubicBezTo>
                  <a:pt x="7315828" y="1985102"/>
                  <a:pt x="7347262" y="1981774"/>
                  <a:pt x="7292109" y="2024671"/>
                </a:cubicBezTo>
                <a:cubicBezTo>
                  <a:pt x="7220650" y="2080251"/>
                  <a:pt x="7230130" y="2073040"/>
                  <a:pt x="7167418" y="2093943"/>
                </a:cubicBezTo>
                <a:cubicBezTo>
                  <a:pt x="7153564" y="2103179"/>
                  <a:pt x="7141804" y="2116867"/>
                  <a:pt x="7125855" y="2121652"/>
                </a:cubicBezTo>
                <a:cubicBezTo>
                  <a:pt x="7037660" y="2148111"/>
                  <a:pt x="6968790" y="2130045"/>
                  <a:pt x="6876473" y="2121652"/>
                </a:cubicBezTo>
                <a:cubicBezTo>
                  <a:pt x="6848764" y="2112416"/>
                  <a:pt x="6817648" y="2110145"/>
                  <a:pt x="6793345" y="2093943"/>
                </a:cubicBezTo>
                <a:cubicBezTo>
                  <a:pt x="6739631" y="2058133"/>
                  <a:pt x="6767579" y="2071499"/>
                  <a:pt x="6710218" y="2052380"/>
                </a:cubicBezTo>
                <a:cubicBezTo>
                  <a:pt x="6672666" y="2059890"/>
                  <a:pt x="6626563" y="2059966"/>
                  <a:pt x="6599382" y="2093943"/>
                </a:cubicBezTo>
                <a:cubicBezTo>
                  <a:pt x="6591084" y="2104316"/>
                  <a:pt x="6573973" y="2185559"/>
                  <a:pt x="6571673" y="2190925"/>
                </a:cubicBezTo>
                <a:cubicBezTo>
                  <a:pt x="6556559" y="2226192"/>
                  <a:pt x="6535987" y="2243405"/>
                  <a:pt x="6502400" y="2260198"/>
                </a:cubicBezTo>
                <a:cubicBezTo>
                  <a:pt x="6489338" y="2266729"/>
                  <a:pt x="6474691" y="2269434"/>
                  <a:pt x="6460836" y="2274052"/>
                </a:cubicBezTo>
                <a:cubicBezTo>
                  <a:pt x="6454564" y="2273704"/>
                  <a:pt x="6245235" y="2284015"/>
                  <a:pt x="6169891" y="2246343"/>
                </a:cubicBezTo>
                <a:cubicBezTo>
                  <a:pt x="6154998" y="2238896"/>
                  <a:pt x="6143543" y="2225397"/>
                  <a:pt x="6128327" y="2218634"/>
                </a:cubicBezTo>
                <a:cubicBezTo>
                  <a:pt x="6101637" y="2206772"/>
                  <a:pt x="6045200" y="2190925"/>
                  <a:pt x="6045200" y="2190925"/>
                </a:cubicBezTo>
                <a:cubicBezTo>
                  <a:pt x="6035964" y="2177070"/>
                  <a:pt x="6030493" y="2159763"/>
                  <a:pt x="6017491" y="2149361"/>
                </a:cubicBezTo>
                <a:cubicBezTo>
                  <a:pt x="6006087" y="2140238"/>
                  <a:pt x="5986254" y="2145834"/>
                  <a:pt x="5975927" y="2135507"/>
                </a:cubicBezTo>
                <a:cubicBezTo>
                  <a:pt x="5969189" y="2128769"/>
                  <a:pt x="5948486" y="2039151"/>
                  <a:pt x="5948218" y="2038525"/>
                </a:cubicBezTo>
                <a:cubicBezTo>
                  <a:pt x="5929745" y="1995421"/>
                  <a:pt x="5915892" y="1993883"/>
                  <a:pt x="5878945" y="1969252"/>
                </a:cubicBezTo>
                <a:cubicBezTo>
                  <a:pt x="5869709" y="1955398"/>
                  <a:pt x="5863010" y="1939463"/>
                  <a:pt x="5851236" y="1927689"/>
                </a:cubicBezTo>
                <a:cubicBezTo>
                  <a:pt x="5839462" y="1915915"/>
                  <a:pt x="5818498" y="1914100"/>
                  <a:pt x="5809673" y="1899980"/>
                </a:cubicBezTo>
                <a:cubicBezTo>
                  <a:pt x="5794193" y="1875211"/>
                  <a:pt x="5791201" y="1844561"/>
                  <a:pt x="5781964" y="1816852"/>
                </a:cubicBezTo>
                <a:lnTo>
                  <a:pt x="5754255" y="1733725"/>
                </a:lnTo>
                <a:cubicBezTo>
                  <a:pt x="5749637" y="1719870"/>
                  <a:pt x="5743942" y="1706329"/>
                  <a:pt x="5740400" y="1692161"/>
                </a:cubicBezTo>
                <a:cubicBezTo>
                  <a:pt x="5723003" y="1622575"/>
                  <a:pt x="5732566" y="1654807"/>
                  <a:pt x="5712691" y="1595180"/>
                </a:cubicBezTo>
                <a:cubicBezTo>
                  <a:pt x="5708073" y="1535144"/>
                  <a:pt x="5708227" y="1474548"/>
                  <a:pt x="5698836" y="1415071"/>
                </a:cubicBezTo>
                <a:cubicBezTo>
                  <a:pt x="5694818" y="1389623"/>
                  <a:pt x="5670822" y="1314358"/>
                  <a:pt x="5643418" y="1290380"/>
                </a:cubicBezTo>
                <a:cubicBezTo>
                  <a:pt x="5584783" y="1239074"/>
                  <a:pt x="5575816" y="1240136"/>
                  <a:pt x="5518727" y="1221107"/>
                </a:cubicBezTo>
                <a:cubicBezTo>
                  <a:pt x="5465697" y="1185753"/>
                  <a:pt x="5462850" y="1170511"/>
                  <a:pt x="5380182" y="1207252"/>
                </a:cubicBezTo>
                <a:cubicBezTo>
                  <a:pt x="5364966" y="1214015"/>
                  <a:pt x="5361709" y="1234961"/>
                  <a:pt x="5352473" y="1248816"/>
                </a:cubicBezTo>
                <a:cubicBezTo>
                  <a:pt x="5364053" y="1283557"/>
                  <a:pt x="5401706" y="1346927"/>
                  <a:pt x="5366327" y="1387361"/>
                </a:cubicBezTo>
                <a:cubicBezTo>
                  <a:pt x="5344397" y="1412424"/>
                  <a:pt x="5283200" y="1442780"/>
                  <a:pt x="5283200" y="1442780"/>
                </a:cubicBezTo>
                <a:cubicBezTo>
                  <a:pt x="5287818" y="1498198"/>
                  <a:pt x="5289705" y="1553912"/>
                  <a:pt x="5297055" y="1609034"/>
                </a:cubicBezTo>
                <a:cubicBezTo>
                  <a:pt x="5298985" y="1623510"/>
                  <a:pt x="5300582" y="1640271"/>
                  <a:pt x="5310909" y="1650598"/>
                </a:cubicBezTo>
                <a:cubicBezTo>
                  <a:pt x="5334457" y="1674146"/>
                  <a:pt x="5394036" y="1706016"/>
                  <a:pt x="5394036" y="1706016"/>
                </a:cubicBezTo>
                <a:cubicBezTo>
                  <a:pt x="5479314" y="1833934"/>
                  <a:pt x="5370493" y="1676589"/>
                  <a:pt x="5449455" y="1775289"/>
                </a:cubicBezTo>
                <a:cubicBezTo>
                  <a:pt x="5459857" y="1788291"/>
                  <a:pt x="5465390" y="1805078"/>
                  <a:pt x="5477164" y="1816852"/>
                </a:cubicBezTo>
                <a:cubicBezTo>
                  <a:pt x="5488938" y="1828626"/>
                  <a:pt x="5505725" y="1834159"/>
                  <a:pt x="5518727" y="1844561"/>
                </a:cubicBezTo>
                <a:cubicBezTo>
                  <a:pt x="5528927" y="1852721"/>
                  <a:pt x="5537200" y="1863034"/>
                  <a:pt x="5546436" y="1872271"/>
                </a:cubicBezTo>
                <a:cubicBezTo>
                  <a:pt x="5576665" y="1962954"/>
                  <a:pt x="5534681" y="1873950"/>
                  <a:pt x="5601855" y="1927689"/>
                </a:cubicBezTo>
                <a:cubicBezTo>
                  <a:pt x="5614857" y="1938091"/>
                  <a:pt x="5617790" y="1957478"/>
                  <a:pt x="5629564" y="1969252"/>
                </a:cubicBezTo>
                <a:cubicBezTo>
                  <a:pt x="5641338" y="1981026"/>
                  <a:pt x="5657273" y="1987725"/>
                  <a:pt x="5671127" y="1996961"/>
                </a:cubicBezTo>
                <a:cubicBezTo>
                  <a:pt x="5675745" y="2010816"/>
                  <a:pt x="5690406" y="2024965"/>
                  <a:pt x="5684982" y="2038525"/>
                </a:cubicBezTo>
                <a:cubicBezTo>
                  <a:pt x="5663928" y="2091159"/>
                  <a:pt x="5566391" y="2055231"/>
                  <a:pt x="5546436" y="2052380"/>
                </a:cubicBezTo>
                <a:cubicBezTo>
                  <a:pt x="5532582" y="2047762"/>
                  <a:pt x="5516277" y="2047648"/>
                  <a:pt x="5504873" y="2038525"/>
                </a:cubicBezTo>
                <a:cubicBezTo>
                  <a:pt x="5491871" y="2028123"/>
                  <a:pt x="5493815" y="1996961"/>
                  <a:pt x="5477164" y="1996961"/>
                </a:cubicBezTo>
                <a:cubicBezTo>
                  <a:pt x="5462560" y="1996961"/>
                  <a:pt x="5467321" y="2024483"/>
                  <a:pt x="5463309" y="2038525"/>
                </a:cubicBezTo>
                <a:cubicBezTo>
                  <a:pt x="5458078" y="2056834"/>
                  <a:pt x="5456956" y="2076441"/>
                  <a:pt x="5449455" y="2093943"/>
                </a:cubicBezTo>
                <a:cubicBezTo>
                  <a:pt x="5434341" y="2129208"/>
                  <a:pt x="5413768" y="2146423"/>
                  <a:pt x="5380182" y="2163216"/>
                </a:cubicBezTo>
                <a:cubicBezTo>
                  <a:pt x="5367120" y="2169747"/>
                  <a:pt x="5352473" y="2172453"/>
                  <a:pt x="5338618" y="2177071"/>
                </a:cubicBezTo>
                <a:cubicBezTo>
                  <a:pt x="5334000" y="2195544"/>
                  <a:pt x="5330235" y="2214251"/>
                  <a:pt x="5324764" y="2232489"/>
                </a:cubicBezTo>
                <a:cubicBezTo>
                  <a:pt x="5316371" y="2260465"/>
                  <a:pt x="5304139" y="2287280"/>
                  <a:pt x="5297055" y="2315616"/>
                </a:cubicBezTo>
                <a:cubicBezTo>
                  <a:pt x="5292437" y="2334089"/>
                  <a:pt x="5293762" y="2355191"/>
                  <a:pt x="5283200" y="2371034"/>
                </a:cubicBezTo>
                <a:cubicBezTo>
                  <a:pt x="5267853" y="2394054"/>
                  <a:pt x="5223782" y="2404695"/>
                  <a:pt x="5200073" y="2412598"/>
                </a:cubicBezTo>
                <a:cubicBezTo>
                  <a:pt x="5184021" y="2410993"/>
                  <a:pt x="5050254" y="2419499"/>
                  <a:pt x="5019964" y="2371034"/>
                </a:cubicBezTo>
                <a:cubicBezTo>
                  <a:pt x="5004484" y="2346266"/>
                  <a:pt x="5008457" y="2312209"/>
                  <a:pt x="4992255" y="2287907"/>
                </a:cubicBezTo>
                <a:lnTo>
                  <a:pt x="4936836" y="2204780"/>
                </a:lnTo>
                <a:cubicBezTo>
                  <a:pt x="4932218" y="2190925"/>
                  <a:pt x="4931083" y="2175367"/>
                  <a:pt x="4922982" y="2163216"/>
                </a:cubicBezTo>
                <a:cubicBezTo>
                  <a:pt x="4901648" y="2131214"/>
                  <a:pt x="4870523" y="2114389"/>
                  <a:pt x="4839855" y="2093943"/>
                </a:cubicBezTo>
                <a:cubicBezTo>
                  <a:pt x="4805029" y="1989471"/>
                  <a:pt x="4852007" y="2118249"/>
                  <a:pt x="4798291" y="2010816"/>
                </a:cubicBezTo>
                <a:cubicBezTo>
                  <a:pt x="4791760" y="1997754"/>
                  <a:pt x="4791528" y="1982018"/>
                  <a:pt x="4784436" y="1969252"/>
                </a:cubicBezTo>
                <a:cubicBezTo>
                  <a:pt x="4768263" y="1940141"/>
                  <a:pt x="4729018" y="1886125"/>
                  <a:pt x="4729018" y="1886125"/>
                </a:cubicBezTo>
                <a:cubicBezTo>
                  <a:pt x="4694198" y="1781659"/>
                  <a:pt x="4741167" y="1910420"/>
                  <a:pt x="4687455" y="1802998"/>
                </a:cubicBezTo>
                <a:cubicBezTo>
                  <a:pt x="4680924" y="1789936"/>
                  <a:pt x="4677443" y="1775524"/>
                  <a:pt x="4673600" y="1761434"/>
                </a:cubicBezTo>
                <a:cubicBezTo>
                  <a:pt x="4663580" y="1724694"/>
                  <a:pt x="4657934" y="1686726"/>
                  <a:pt x="4645891" y="1650598"/>
                </a:cubicBezTo>
                <a:cubicBezTo>
                  <a:pt x="4641273" y="1636743"/>
                  <a:pt x="4638567" y="1622096"/>
                  <a:pt x="4632036" y="1609034"/>
                </a:cubicBezTo>
                <a:cubicBezTo>
                  <a:pt x="4582048" y="1509059"/>
                  <a:pt x="4625198" y="1633502"/>
                  <a:pt x="4576618" y="1512052"/>
                </a:cubicBezTo>
                <a:cubicBezTo>
                  <a:pt x="4576605" y="1512019"/>
                  <a:pt x="4541988" y="1408160"/>
                  <a:pt x="4535055" y="1387361"/>
                </a:cubicBezTo>
                <a:lnTo>
                  <a:pt x="4507345" y="1304234"/>
                </a:lnTo>
                <a:cubicBezTo>
                  <a:pt x="4502727" y="1290380"/>
                  <a:pt x="4497033" y="1276839"/>
                  <a:pt x="4493491" y="1262671"/>
                </a:cubicBezTo>
                <a:cubicBezTo>
                  <a:pt x="4488873" y="1244198"/>
                  <a:pt x="4484867" y="1225561"/>
                  <a:pt x="4479636" y="1207252"/>
                </a:cubicBezTo>
                <a:cubicBezTo>
                  <a:pt x="4475624" y="1193210"/>
                  <a:pt x="4469324" y="1179857"/>
                  <a:pt x="4465782" y="1165689"/>
                </a:cubicBezTo>
                <a:cubicBezTo>
                  <a:pt x="4460071" y="1142844"/>
                  <a:pt x="4458123" y="1119135"/>
                  <a:pt x="4451927" y="1096416"/>
                </a:cubicBezTo>
                <a:cubicBezTo>
                  <a:pt x="4444242" y="1068237"/>
                  <a:pt x="4431302" y="1041625"/>
                  <a:pt x="4424218" y="1013289"/>
                </a:cubicBezTo>
                <a:cubicBezTo>
                  <a:pt x="4423312" y="1009666"/>
                  <a:pt x="4403738" y="925343"/>
                  <a:pt x="4396509" y="916307"/>
                </a:cubicBezTo>
                <a:cubicBezTo>
                  <a:pt x="4386107" y="903305"/>
                  <a:pt x="4368800" y="897834"/>
                  <a:pt x="4354945" y="888598"/>
                </a:cubicBezTo>
                <a:cubicBezTo>
                  <a:pt x="4345709" y="874743"/>
                  <a:pt x="4341091" y="856270"/>
                  <a:pt x="4327236" y="847034"/>
                </a:cubicBezTo>
                <a:cubicBezTo>
                  <a:pt x="4311393" y="836472"/>
                  <a:pt x="4290056" y="838651"/>
                  <a:pt x="4271818" y="833180"/>
                </a:cubicBezTo>
                <a:cubicBezTo>
                  <a:pt x="4243842" y="824787"/>
                  <a:pt x="4216400" y="814707"/>
                  <a:pt x="4188691" y="805471"/>
                </a:cubicBezTo>
                <a:cubicBezTo>
                  <a:pt x="4188689" y="805470"/>
                  <a:pt x="4105567" y="777762"/>
                  <a:pt x="4105564" y="777761"/>
                </a:cubicBezTo>
                <a:cubicBezTo>
                  <a:pt x="4035252" y="742606"/>
                  <a:pt x="4067330" y="761509"/>
                  <a:pt x="4008582" y="722343"/>
                </a:cubicBezTo>
                <a:cubicBezTo>
                  <a:pt x="3990109" y="694634"/>
                  <a:pt x="3963695" y="670809"/>
                  <a:pt x="3953164" y="639216"/>
                </a:cubicBezTo>
                <a:lnTo>
                  <a:pt x="3911600" y="514525"/>
                </a:lnTo>
                <a:lnTo>
                  <a:pt x="3883891" y="431398"/>
                </a:lnTo>
                <a:cubicBezTo>
                  <a:pt x="3879273" y="417543"/>
                  <a:pt x="3883891" y="394452"/>
                  <a:pt x="3870036" y="389834"/>
                </a:cubicBezTo>
                <a:lnTo>
                  <a:pt x="3828473" y="375980"/>
                </a:lnTo>
                <a:cubicBezTo>
                  <a:pt x="3814618" y="366744"/>
                  <a:pt x="3799911" y="358673"/>
                  <a:pt x="3786909" y="348271"/>
                </a:cubicBezTo>
                <a:cubicBezTo>
                  <a:pt x="3776709" y="340111"/>
                  <a:pt x="3770401" y="327282"/>
                  <a:pt x="3759200" y="320561"/>
                </a:cubicBezTo>
                <a:cubicBezTo>
                  <a:pt x="3746677" y="313047"/>
                  <a:pt x="3731491" y="311325"/>
                  <a:pt x="3717636" y="306707"/>
                </a:cubicBezTo>
                <a:cubicBezTo>
                  <a:pt x="3693251" y="233549"/>
                  <a:pt x="3711883" y="277295"/>
                  <a:pt x="3648364" y="182016"/>
                </a:cubicBezTo>
                <a:cubicBezTo>
                  <a:pt x="3613409" y="129583"/>
                  <a:pt x="3632430" y="152227"/>
                  <a:pt x="3592945" y="112743"/>
                </a:cubicBezTo>
                <a:cubicBezTo>
                  <a:pt x="3588327" y="98889"/>
                  <a:pt x="3588214" y="82584"/>
                  <a:pt x="3579091" y="71180"/>
                </a:cubicBezTo>
                <a:cubicBezTo>
                  <a:pt x="3568689" y="58178"/>
                  <a:pt x="3550529" y="53873"/>
                  <a:pt x="3537527" y="43471"/>
                </a:cubicBezTo>
                <a:cubicBezTo>
                  <a:pt x="3483189" y="0"/>
                  <a:pt x="3540436" y="25967"/>
                  <a:pt x="3468255" y="1907"/>
                </a:cubicBezTo>
                <a:cubicBezTo>
                  <a:pt x="3435928" y="6525"/>
                  <a:pt x="3403294" y="9357"/>
                  <a:pt x="3371273" y="15761"/>
                </a:cubicBezTo>
                <a:cubicBezTo>
                  <a:pt x="3356952" y="18625"/>
                  <a:pt x="3340036" y="19289"/>
                  <a:pt x="3329709" y="29616"/>
                </a:cubicBezTo>
                <a:cubicBezTo>
                  <a:pt x="3319382" y="39943"/>
                  <a:pt x="3320473" y="57325"/>
                  <a:pt x="3315855" y="71180"/>
                </a:cubicBezTo>
                <a:cubicBezTo>
                  <a:pt x="3320473" y="103507"/>
                  <a:pt x="3319383" y="137182"/>
                  <a:pt x="3329709" y="168161"/>
                </a:cubicBezTo>
                <a:cubicBezTo>
                  <a:pt x="3333840" y="180553"/>
                  <a:pt x="3351576" y="184188"/>
                  <a:pt x="3357418" y="195871"/>
                </a:cubicBezTo>
                <a:cubicBezTo>
                  <a:pt x="3370480" y="221995"/>
                  <a:pt x="3375891" y="251289"/>
                  <a:pt x="3385127" y="278998"/>
                </a:cubicBezTo>
                <a:cubicBezTo>
                  <a:pt x="3396024" y="311689"/>
                  <a:pt x="3394996" y="329254"/>
                  <a:pt x="3426691" y="348271"/>
                </a:cubicBezTo>
                <a:cubicBezTo>
                  <a:pt x="3439214" y="355785"/>
                  <a:pt x="3454400" y="357507"/>
                  <a:pt x="3468255" y="362125"/>
                </a:cubicBezTo>
                <a:cubicBezTo>
                  <a:pt x="3503075" y="466591"/>
                  <a:pt x="3456106" y="337830"/>
                  <a:pt x="3509818" y="445252"/>
                </a:cubicBezTo>
                <a:cubicBezTo>
                  <a:pt x="3516349" y="458314"/>
                  <a:pt x="3514550" y="475412"/>
                  <a:pt x="3523673" y="486816"/>
                </a:cubicBezTo>
                <a:cubicBezTo>
                  <a:pt x="3534075" y="499818"/>
                  <a:pt x="3551382" y="505289"/>
                  <a:pt x="3565236" y="514525"/>
                </a:cubicBezTo>
                <a:cubicBezTo>
                  <a:pt x="3589622" y="587682"/>
                  <a:pt x="3570990" y="543937"/>
                  <a:pt x="3634509" y="639216"/>
                </a:cubicBezTo>
                <a:cubicBezTo>
                  <a:pt x="3643745" y="653071"/>
                  <a:pt x="3648363" y="671544"/>
                  <a:pt x="3662218" y="680780"/>
                </a:cubicBezTo>
                <a:lnTo>
                  <a:pt x="3703782" y="708489"/>
                </a:lnTo>
                <a:cubicBezTo>
                  <a:pt x="3736723" y="807314"/>
                  <a:pt x="3690014" y="687838"/>
                  <a:pt x="3759200" y="791616"/>
                </a:cubicBezTo>
                <a:cubicBezTo>
                  <a:pt x="3767301" y="803767"/>
                  <a:pt x="3762728" y="822853"/>
                  <a:pt x="3773055" y="833180"/>
                </a:cubicBezTo>
                <a:cubicBezTo>
                  <a:pt x="3796603" y="856728"/>
                  <a:pt x="3856182" y="888598"/>
                  <a:pt x="3856182" y="888598"/>
                </a:cubicBezTo>
                <a:cubicBezTo>
                  <a:pt x="3920121" y="984506"/>
                  <a:pt x="3843423" y="887889"/>
                  <a:pt x="3925455" y="944016"/>
                </a:cubicBezTo>
                <a:cubicBezTo>
                  <a:pt x="4202562" y="1133617"/>
                  <a:pt x="4052585" y="1078759"/>
                  <a:pt x="4188691" y="1124125"/>
                </a:cubicBezTo>
                <a:cubicBezTo>
                  <a:pt x="4216400" y="1142598"/>
                  <a:pt x="4253345" y="1151834"/>
                  <a:pt x="4271818" y="1179543"/>
                </a:cubicBezTo>
                <a:cubicBezTo>
                  <a:pt x="4307628" y="1233258"/>
                  <a:pt x="4283730" y="1215842"/>
                  <a:pt x="4341091" y="1234961"/>
                </a:cubicBezTo>
                <a:cubicBezTo>
                  <a:pt x="4350327" y="1244198"/>
                  <a:pt x="4357599" y="1255950"/>
                  <a:pt x="4368800" y="1262671"/>
                </a:cubicBezTo>
                <a:cubicBezTo>
                  <a:pt x="4381323" y="1270185"/>
                  <a:pt x="4400037" y="1266198"/>
                  <a:pt x="4410364" y="1276525"/>
                </a:cubicBezTo>
                <a:cubicBezTo>
                  <a:pt x="4420691" y="1286852"/>
                  <a:pt x="4417687" y="1305027"/>
                  <a:pt x="4424218" y="1318089"/>
                </a:cubicBezTo>
                <a:cubicBezTo>
                  <a:pt x="4431664" y="1332982"/>
                  <a:pt x="4445164" y="1344436"/>
                  <a:pt x="4451927" y="1359652"/>
                </a:cubicBezTo>
                <a:cubicBezTo>
                  <a:pt x="4463790" y="1386343"/>
                  <a:pt x="4479636" y="1442780"/>
                  <a:pt x="4479636" y="1442780"/>
                </a:cubicBezTo>
                <a:cubicBezTo>
                  <a:pt x="4475018" y="1465871"/>
                  <a:pt x="4477465" y="1491607"/>
                  <a:pt x="4465782" y="1512052"/>
                </a:cubicBezTo>
                <a:cubicBezTo>
                  <a:pt x="4449836" y="1539957"/>
                  <a:pt x="4392959" y="1547576"/>
                  <a:pt x="4368800" y="1553616"/>
                </a:cubicBezTo>
                <a:cubicBezTo>
                  <a:pt x="4296975" y="1539251"/>
                  <a:pt x="4238290" y="1520484"/>
                  <a:pt x="4160982" y="1553616"/>
                </a:cubicBezTo>
                <a:cubicBezTo>
                  <a:pt x="4145677" y="1560175"/>
                  <a:pt x="4189543" y="1570923"/>
                  <a:pt x="4202545" y="1581325"/>
                </a:cubicBezTo>
                <a:cubicBezTo>
                  <a:pt x="4256881" y="1624794"/>
                  <a:pt x="4199640" y="1598828"/>
                  <a:pt x="4271818" y="1622889"/>
                </a:cubicBezTo>
                <a:cubicBezTo>
                  <a:pt x="4267200" y="1682925"/>
                  <a:pt x="4265433" y="1743249"/>
                  <a:pt x="4257964" y="1802998"/>
                </a:cubicBezTo>
                <a:cubicBezTo>
                  <a:pt x="4256153" y="1817489"/>
                  <a:pt x="4252871" y="1832878"/>
                  <a:pt x="4244109" y="1844561"/>
                </a:cubicBezTo>
                <a:cubicBezTo>
                  <a:pt x="4224515" y="1870685"/>
                  <a:pt x="4202007" y="1895720"/>
                  <a:pt x="4174836" y="1913834"/>
                </a:cubicBezTo>
                <a:lnTo>
                  <a:pt x="4091709" y="1969252"/>
                </a:lnTo>
                <a:cubicBezTo>
                  <a:pt x="4077854" y="1978488"/>
                  <a:pt x="4065942" y="1991695"/>
                  <a:pt x="4050145" y="1996961"/>
                </a:cubicBezTo>
                <a:lnTo>
                  <a:pt x="3967018" y="2024671"/>
                </a:lnTo>
                <a:cubicBezTo>
                  <a:pt x="3962400" y="2038525"/>
                  <a:pt x="3967768" y="2066234"/>
                  <a:pt x="3953164" y="2066234"/>
                </a:cubicBezTo>
                <a:cubicBezTo>
                  <a:pt x="3936513" y="2066234"/>
                  <a:pt x="3926732" y="2041273"/>
                  <a:pt x="3925455" y="2024671"/>
                </a:cubicBezTo>
                <a:cubicBezTo>
                  <a:pt x="3921895" y="1978395"/>
                  <a:pt x="3934691" y="1932307"/>
                  <a:pt x="3939309" y="1886125"/>
                </a:cubicBezTo>
                <a:cubicBezTo>
                  <a:pt x="3934691" y="1835325"/>
                  <a:pt x="3934320" y="1783958"/>
                  <a:pt x="3925455" y="1733725"/>
                </a:cubicBezTo>
                <a:cubicBezTo>
                  <a:pt x="3920379" y="1704961"/>
                  <a:pt x="3906981" y="1678307"/>
                  <a:pt x="3897745" y="1650598"/>
                </a:cubicBezTo>
                <a:cubicBezTo>
                  <a:pt x="3888618" y="1623216"/>
                  <a:pt x="3880600" y="1587005"/>
                  <a:pt x="3856182" y="1567471"/>
                </a:cubicBezTo>
                <a:cubicBezTo>
                  <a:pt x="3844778" y="1558348"/>
                  <a:pt x="3827680" y="1560147"/>
                  <a:pt x="3814618" y="1553616"/>
                </a:cubicBezTo>
                <a:cubicBezTo>
                  <a:pt x="3757766" y="1525190"/>
                  <a:pt x="3788297" y="1532559"/>
                  <a:pt x="3745345" y="1498198"/>
                </a:cubicBezTo>
                <a:cubicBezTo>
                  <a:pt x="3732343" y="1487796"/>
                  <a:pt x="3717636" y="1479725"/>
                  <a:pt x="3703782" y="1470489"/>
                </a:cubicBezTo>
                <a:cubicBezTo>
                  <a:pt x="3629891" y="1359652"/>
                  <a:pt x="3726873" y="1493580"/>
                  <a:pt x="3634509" y="1401216"/>
                </a:cubicBezTo>
                <a:cubicBezTo>
                  <a:pt x="3571842" y="1338549"/>
                  <a:pt x="3646152" y="1372769"/>
                  <a:pt x="3565236" y="1345798"/>
                </a:cubicBezTo>
                <a:cubicBezTo>
                  <a:pt x="3485825" y="1226680"/>
                  <a:pt x="3591564" y="1366861"/>
                  <a:pt x="3495964" y="1290380"/>
                </a:cubicBezTo>
                <a:cubicBezTo>
                  <a:pt x="3406438" y="1218759"/>
                  <a:pt x="3531164" y="1269786"/>
                  <a:pt x="3426691" y="1234961"/>
                </a:cubicBezTo>
                <a:lnTo>
                  <a:pt x="3371273" y="1151834"/>
                </a:lnTo>
                <a:cubicBezTo>
                  <a:pt x="3362037" y="1137980"/>
                  <a:pt x="3355338" y="1122045"/>
                  <a:pt x="3343564" y="1110271"/>
                </a:cubicBezTo>
                <a:lnTo>
                  <a:pt x="3315855" y="1082561"/>
                </a:lnTo>
                <a:cubicBezTo>
                  <a:pt x="3281030" y="978092"/>
                  <a:pt x="3328006" y="1106863"/>
                  <a:pt x="3274291" y="999434"/>
                </a:cubicBezTo>
                <a:cubicBezTo>
                  <a:pt x="3267760" y="986372"/>
                  <a:pt x="3267950" y="970394"/>
                  <a:pt x="3260436" y="957871"/>
                </a:cubicBezTo>
                <a:cubicBezTo>
                  <a:pt x="3253715" y="946670"/>
                  <a:pt x="3240887" y="940361"/>
                  <a:pt x="3232727" y="930161"/>
                </a:cubicBezTo>
                <a:cubicBezTo>
                  <a:pt x="3222325" y="917159"/>
                  <a:pt x="3214254" y="902452"/>
                  <a:pt x="3205018" y="888598"/>
                </a:cubicBezTo>
                <a:cubicBezTo>
                  <a:pt x="3159186" y="751096"/>
                  <a:pt x="3236081" y="961136"/>
                  <a:pt x="3149600" y="805471"/>
                </a:cubicBezTo>
                <a:cubicBezTo>
                  <a:pt x="3135415" y="779938"/>
                  <a:pt x="3138093" y="746646"/>
                  <a:pt x="3121891" y="722343"/>
                </a:cubicBezTo>
                <a:lnTo>
                  <a:pt x="3066473" y="639216"/>
                </a:lnTo>
                <a:cubicBezTo>
                  <a:pt x="3057237" y="625361"/>
                  <a:pt x="3044030" y="613449"/>
                  <a:pt x="3038764" y="597652"/>
                </a:cubicBezTo>
                <a:cubicBezTo>
                  <a:pt x="3034146" y="583798"/>
                  <a:pt x="3031440" y="569151"/>
                  <a:pt x="3024909" y="556089"/>
                </a:cubicBezTo>
                <a:cubicBezTo>
                  <a:pt x="3017462" y="541196"/>
                  <a:pt x="3003963" y="529741"/>
                  <a:pt x="2997200" y="514525"/>
                </a:cubicBezTo>
                <a:cubicBezTo>
                  <a:pt x="2985338" y="487835"/>
                  <a:pt x="2978727" y="459107"/>
                  <a:pt x="2969491" y="431398"/>
                </a:cubicBezTo>
                <a:lnTo>
                  <a:pt x="2941782" y="348271"/>
                </a:lnTo>
                <a:cubicBezTo>
                  <a:pt x="2937164" y="334416"/>
                  <a:pt x="2940078" y="314808"/>
                  <a:pt x="2927927" y="306707"/>
                </a:cubicBezTo>
                <a:lnTo>
                  <a:pt x="2844800" y="251289"/>
                </a:lnTo>
                <a:cubicBezTo>
                  <a:pt x="2775527" y="255907"/>
                  <a:pt x="2705711" y="255325"/>
                  <a:pt x="2636982" y="265143"/>
                </a:cubicBezTo>
                <a:cubicBezTo>
                  <a:pt x="2636975" y="265144"/>
                  <a:pt x="2533076" y="299779"/>
                  <a:pt x="2512291" y="306707"/>
                </a:cubicBezTo>
                <a:lnTo>
                  <a:pt x="2387600" y="348271"/>
                </a:lnTo>
                <a:lnTo>
                  <a:pt x="2346036" y="362125"/>
                </a:lnTo>
                <a:cubicBezTo>
                  <a:pt x="2332182" y="371361"/>
                  <a:pt x="2319366" y="382387"/>
                  <a:pt x="2304473" y="389834"/>
                </a:cubicBezTo>
                <a:cubicBezTo>
                  <a:pt x="2250736" y="416703"/>
                  <a:pt x="2235313" y="399747"/>
                  <a:pt x="2165927" y="389834"/>
                </a:cubicBezTo>
                <a:cubicBezTo>
                  <a:pt x="2152073" y="385216"/>
                  <a:pt x="2135768" y="385103"/>
                  <a:pt x="2124364" y="375980"/>
                </a:cubicBezTo>
                <a:cubicBezTo>
                  <a:pt x="2091730" y="349872"/>
                  <a:pt x="2106609" y="325539"/>
                  <a:pt x="2068945" y="306707"/>
                </a:cubicBezTo>
                <a:cubicBezTo>
                  <a:pt x="2060684" y="302576"/>
                  <a:pt x="2062018" y="292852"/>
                  <a:pt x="2041236" y="292852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0410"/>
            <a:ext cx="8715404" cy="578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857356" y="0"/>
            <a:ext cx="607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Στην Μεσόγειο υπάρχουν </a:t>
            </a:r>
            <a:r>
              <a:rPr lang="el-GR" sz="2000" u="sng" dirty="0" smtClean="0"/>
              <a:t>δύο νησιά που είναι κράτη</a:t>
            </a:r>
            <a:r>
              <a:rPr lang="el-GR" sz="2000" dirty="0" smtClean="0"/>
              <a:t>. </a:t>
            </a:r>
            <a:endParaRPr lang="el-GR" sz="2000" dirty="0" smtClean="0"/>
          </a:p>
          <a:p>
            <a:r>
              <a:rPr lang="el-GR" sz="2000" dirty="0" smtClean="0"/>
              <a:t>Αυτά </a:t>
            </a:r>
            <a:r>
              <a:rPr lang="el-GR" sz="2000" dirty="0" smtClean="0"/>
              <a:t>είναι η </a:t>
            </a:r>
            <a:r>
              <a:rPr lang="el-GR" sz="2000" u="sng" dirty="0" smtClean="0"/>
              <a:t>Μάλτα</a:t>
            </a:r>
            <a:r>
              <a:rPr lang="el-GR" sz="2000" dirty="0" smtClean="0"/>
              <a:t> και η </a:t>
            </a:r>
            <a:r>
              <a:rPr lang="el-GR" sz="2000" u="sng" dirty="0" smtClean="0"/>
              <a:t>Κύπρος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V="1">
            <a:off x="1607323" y="2607463"/>
            <a:ext cx="4500594" cy="428628"/>
          </a:xfrm>
          <a:prstGeom prst="straightConnector1">
            <a:avLst/>
          </a:prstGeom>
          <a:ln w="15875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6200000" flipV="1">
            <a:off x="4179091" y="1750207"/>
            <a:ext cx="4214842" cy="2143140"/>
          </a:xfrm>
          <a:prstGeom prst="straightConnector1">
            <a:avLst/>
          </a:prstGeom>
          <a:ln w="15875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428736"/>
            <a:ext cx="8175809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 rot="1021081">
            <a:off x="3459389" y="4679981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Σικελία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V="1">
            <a:off x="357158" y="1714488"/>
            <a:ext cx="4214842" cy="1928826"/>
          </a:xfrm>
          <a:prstGeom prst="straightConnector1">
            <a:avLst/>
          </a:prstGeom>
          <a:ln w="25400"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Μεταξύ </a:t>
            </a:r>
            <a:r>
              <a:rPr lang="el-GR" dirty="0" smtClean="0"/>
              <a:t>της χώρας Τ</a:t>
            </a:r>
            <a:r>
              <a:rPr lang="el-GR" dirty="0" smtClean="0"/>
              <a:t>υνησίας </a:t>
            </a:r>
            <a:r>
              <a:rPr lang="el-GR" dirty="0" smtClean="0"/>
              <a:t>που βρίσκεται στην Αφρική </a:t>
            </a:r>
            <a:r>
              <a:rPr lang="el-GR" dirty="0" smtClean="0"/>
              <a:t>,και </a:t>
            </a:r>
            <a:r>
              <a:rPr lang="el-GR" dirty="0" smtClean="0"/>
              <a:t>της νήσου Σικελίας </a:t>
            </a:r>
            <a:r>
              <a:rPr lang="el-GR" dirty="0" smtClean="0"/>
              <a:t>, υπάρχει </a:t>
            </a:r>
            <a:r>
              <a:rPr lang="el-GR" dirty="0" smtClean="0"/>
              <a:t>ένα πολύ </a:t>
            </a:r>
            <a:r>
              <a:rPr lang="el-GR" b="1" u="sng" dirty="0" smtClean="0"/>
              <a:t>στενό πέρασμα</a:t>
            </a:r>
            <a:r>
              <a:rPr lang="el-GR" dirty="0" smtClean="0"/>
              <a:t>,  εκεί </a:t>
            </a:r>
            <a:r>
              <a:rPr lang="el-GR" dirty="0" smtClean="0"/>
              <a:t>η </a:t>
            </a:r>
            <a:r>
              <a:rPr lang="el-GR" dirty="0" smtClean="0"/>
              <a:t>Μεσόγειος θάλασσα  έχει πλάτος </a:t>
            </a:r>
            <a:r>
              <a:rPr lang="el-GR" dirty="0" smtClean="0"/>
              <a:t> 120 </a:t>
            </a:r>
            <a:r>
              <a:rPr lang="el-GR" dirty="0" smtClean="0"/>
              <a:t>χιλιόμετρα και βάθος 350 μέτρα.</a:t>
            </a:r>
          </a:p>
          <a:p>
            <a:r>
              <a:rPr lang="el-GR" dirty="0" smtClean="0"/>
              <a:t> </a:t>
            </a:r>
            <a:r>
              <a:rPr lang="el-GR" dirty="0" smtClean="0"/>
              <a:t>Αυτό </a:t>
            </a:r>
            <a:r>
              <a:rPr lang="el-GR" dirty="0" smtClean="0"/>
              <a:t>το στενό πέρασμα στη Μεσόγειο Θάλασσα </a:t>
            </a:r>
            <a:r>
              <a:rPr lang="el-GR" dirty="0" smtClean="0"/>
              <a:t>, χωρίζει </a:t>
            </a:r>
            <a:r>
              <a:rPr lang="el-GR" dirty="0" smtClean="0"/>
              <a:t>τη Μεσόγειο Θάλασσα σε δύο μικρότερες θαλάσσιες λεκάνες τη Δυτική Μεσόγειο και την Ανατολική Μεσόγειο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11" name="10 - Ελεύθερη σχεδίαση"/>
          <p:cNvSpPr/>
          <p:nvPr/>
        </p:nvSpPr>
        <p:spPr>
          <a:xfrm>
            <a:off x="2646218" y="4758902"/>
            <a:ext cx="695648" cy="1863571"/>
          </a:xfrm>
          <a:custGeom>
            <a:avLst/>
            <a:gdLst>
              <a:gd name="connsiteX0" fmla="*/ 401782 w 695648"/>
              <a:gd name="connsiteY0" fmla="*/ 34771 h 1863571"/>
              <a:gd name="connsiteX1" fmla="*/ 193964 w 695648"/>
              <a:gd name="connsiteY1" fmla="*/ 34771 h 1863571"/>
              <a:gd name="connsiteX2" fmla="*/ 166255 w 695648"/>
              <a:gd name="connsiteY2" fmla="*/ 76334 h 1863571"/>
              <a:gd name="connsiteX3" fmla="*/ 138546 w 695648"/>
              <a:gd name="connsiteY3" fmla="*/ 159462 h 1863571"/>
              <a:gd name="connsiteX4" fmla="*/ 124691 w 695648"/>
              <a:gd name="connsiteY4" fmla="*/ 242589 h 1863571"/>
              <a:gd name="connsiteX5" fmla="*/ 96982 w 695648"/>
              <a:gd name="connsiteY5" fmla="*/ 339571 h 1863571"/>
              <a:gd name="connsiteX6" fmla="*/ 69273 w 695648"/>
              <a:gd name="connsiteY6" fmla="*/ 616662 h 1863571"/>
              <a:gd name="connsiteX7" fmla="*/ 41564 w 695648"/>
              <a:gd name="connsiteY7" fmla="*/ 782916 h 1863571"/>
              <a:gd name="connsiteX8" fmla="*/ 13855 w 695648"/>
              <a:gd name="connsiteY8" fmla="*/ 866043 h 1863571"/>
              <a:gd name="connsiteX9" fmla="*/ 0 w 695648"/>
              <a:gd name="connsiteY9" fmla="*/ 907607 h 1863571"/>
              <a:gd name="connsiteX10" fmla="*/ 27709 w 695648"/>
              <a:gd name="connsiteY10" fmla="*/ 1170843 h 1863571"/>
              <a:gd name="connsiteX11" fmla="*/ 41564 w 695648"/>
              <a:gd name="connsiteY11" fmla="*/ 1226262 h 1863571"/>
              <a:gd name="connsiteX12" fmla="*/ 96982 w 695648"/>
              <a:gd name="connsiteY12" fmla="*/ 1309389 h 1863571"/>
              <a:gd name="connsiteX13" fmla="*/ 138546 w 695648"/>
              <a:gd name="connsiteY13" fmla="*/ 1392516 h 1863571"/>
              <a:gd name="connsiteX14" fmla="*/ 152400 w 695648"/>
              <a:gd name="connsiteY14" fmla="*/ 1434080 h 1863571"/>
              <a:gd name="connsiteX15" fmla="*/ 180109 w 695648"/>
              <a:gd name="connsiteY15" fmla="*/ 1738880 h 1863571"/>
              <a:gd name="connsiteX16" fmla="*/ 235527 w 695648"/>
              <a:gd name="connsiteY16" fmla="*/ 1863571 h 1863571"/>
              <a:gd name="connsiteX17" fmla="*/ 277091 w 695648"/>
              <a:gd name="connsiteY17" fmla="*/ 1835862 h 1863571"/>
              <a:gd name="connsiteX18" fmla="*/ 318655 w 695648"/>
              <a:gd name="connsiteY18" fmla="*/ 1822007 h 1863571"/>
              <a:gd name="connsiteX19" fmla="*/ 346364 w 695648"/>
              <a:gd name="connsiteY19" fmla="*/ 1738880 h 1863571"/>
              <a:gd name="connsiteX20" fmla="*/ 360218 w 695648"/>
              <a:gd name="connsiteY20" fmla="*/ 1600334 h 1863571"/>
              <a:gd name="connsiteX21" fmla="*/ 387927 w 695648"/>
              <a:gd name="connsiteY21" fmla="*/ 1517207 h 1863571"/>
              <a:gd name="connsiteX22" fmla="*/ 443346 w 695648"/>
              <a:gd name="connsiteY22" fmla="*/ 1434080 h 1863571"/>
              <a:gd name="connsiteX23" fmla="*/ 568037 w 695648"/>
              <a:gd name="connsiteY23" fmla="*/ 1364807 h 1863571"/>
              <a:gd name="connsiteX24" fmla="*/ 637309 w 695648"/>
              <a:gd name="connsiteY24" fmla="*/ 1281680 h 1863571"/>
              <a:gd name="connsiteX25" fmla="*/ 623455 w 695648"/>
              <a:gd name="connsiteY25" fmla="*/ 1212407 h 1863571"/>
              <a:gd name="connsiteX26" fmla="*/ 609600 w 695648"/>
              <a:gd name="connsiteY26" fmla="*/ 1170843 h 1863571"/>
              <a:gd name="connsiteX27" fmla="*/ 595746 w 695648"/>
              <a:gd name="connsiteY27" fmla="*/ 990734 h 1863571"/>
              <a:gd name="connsiteX28" fmla="*/ 581891 w 695648"/>
              <a:gd name="connsiteY28" fmla="*/ 949171 h 1863571"/>
              <a:gd name="connsiteX29" fmla="*/ 540327 w 695648"/>
              <a:gd name="connsiteY29" fmla="*/ 852189 h 1863571"/>
              <a:gd name="connsiteX30" fmla="*/ 387927 w 695648"/>
              <a:gd name="connsiteY30" fmla="*/ 838334 h 1863571"/>
              <a:gd name="connsiteX31" fmla="*/ 401782 w 695648"/>
              <a:gd name="connsiteY31" fmla="*/ 796771 h 1863571"/>
              <a:gd name="connsiteX32" fmla="*/ 526473 w 695648"/>
              <a:gd name="connsiteY32" fmla="*/ 727498 h 1863571"/>
              <a:gd name="connsiteX33" fmla="*/ 554182 w 695648"/>
              <a:gd name="connsiteY33" fmla="*/ 644371 h 1863571"/>
              <a:gd name="connsiteX34" fmla="*/ 568037 w 695648"/>
              <a:gd name="connsiteY34" fmla="*/ 602807 h 1863571"/>
              <a:gd name="connsiteX35" fmla="*/ 581891 w 695648"/>
              <a:gd name="connsiteY35" fmla="*/ 298007 h 1863571"/>
              <a:gd name="connsiteX36" fmla="*/ 665018 w 695648"/>
              <a:gd name="connsiteY36" fmla="*/ 242589 h 1863571"/>
              <a:gd name="connsiteX37" fmla="*/ 692727 w 695648"/>
              <a:gd name="connsiteY37" fmla="*/ 201025 h 1863571"/>
              <a:gd name="connsiteX38" fmla="*/ 678873 w 695648"/>
              <a:gd name="connsiteY38" fmla="*/ 131753 h 1863571"/>
              <a:gd name="connsiteX39" fmla="*/ 637309 w 695648"/>
              <a:gd name="connsiteY39" fmla="*/ 117898 h 1863571"/>
              <a:gd name="connsiteX40" fmla="*/ 554182 w 695648"/>
              <a:gd name="connsiteY40" fmla="*/ 104043 h 1863571"/>
              <a:gd name="connsiteX41" fmla="*/ 429491 w 695648"/>
              <a:gd name="connsiteY41" fmla="*/ 34771 h 1863571"/>
              <a:gd name="connsiteX42" fmla="*/ 401782 w 695648"/>
              <a:gd name="connsiteY42" fmla="*/ 34771 h 1863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95648" h="1863571">
                <a:moveTo>
                  <a:pt x="401782" y="34771"/>
                </a:moveTo>
                <a:cubicBezTo>
                  <a:pt x="362528" y="34771"/>
                  <a:pt x="315663" y="0"/>
                  <a:pt x="193964" y="34771"/>
                </a:cubicBezTo>
                <a:cubicBezTo>
                  <a:pt x="177954" y="39345"/>
                  <a:pt x="173018" y="61118"/>
                  <a:pt x="166255" y="76334"/>
                </a:cubicBezTo>
                <a:cubicBezTo>
                  <a:pt x="154392" y="103025"/>
                  <a:pt x="143348" y="130651"/>
                  <a:pt x="138546" y="159462"/>
                </a:cubicBezTo>
                <a:cubicBezTo>
                  <a:pt x="133928" y="187171"/>
                  <a:pt x="130785" y="215167"/>
                  <a:pt x="124691" y="242589"/>
                </a:cubicBezTo>
                <a:cubicBezTo>
                  <a:pt x="102732" y="341404"/>
                  <a:pt x="117096" y="218892"/>
                  <a:pt x="96982" y="339571"/>
                </a:cubicBezTo>
                <a:cubicBezTo>
                  <a:pt x="80931" y="435876"/>
                  <a:pt x="79197" y="517424"/>
                  <a:pt x="69273" y="616662"/>
                </a:cubicBezTo>
                <a:cubicBezTo>
                  <a:pt x="62397" y="685418"/>
                  <a:pt x="59671" y="722559"/>
                  <a:pt x="41564" y="782916"/>
                </a:cubicBezTo>
                <a:cubicBezTo>
                  <a:pt x="33171" y="810892"/>
                  <a:pt x="23091" y="838334"/>
                  <a:pt x="13855" y="866043"/>
                </a:cubicBezTo>
                <a:lnTo>
                  <a:pt x="0" y="907607"/>
                </a:lnTo>
                <a:cubicBezTo>
                  <a:pt x="9644" y="1032972"/>
                  <a:pt x="6926" y="1066928"/>
                  <a:pt x="27709" y="1170843"/>
                </a:cubicBezTo>
                <a:cubicBezTo>
                  <a:pt x="31443" y="1189515"/>
                  <a:pt x="33048" y="1209231"/>
                  <a:pt x="41564" y="1226262"/>
                </a:cubicBezTo>
                <a:cubicBezTo>
                  <a:pt x="56457" y="1256048"/>
                  <a:pt x="86451" y="1277796"/>
                  <a:pt x="96982" y="1309389"/>
                </a:cubicBezTo>
                <a:cubicBezTo>
                  <a:pt x="116103" y="1366749"/>
                  <a:pt x="102736" y="1338802"/>
                  <a:pt x="138546" y="1392516"/>
                </a:cubicBezTo>
                <a:cubicBezTo>
                  <a:pt x="143164" y="1406371"/>
                  <a:pt x="150470" y="1419604"/>
                  <a:pt x="152400" y="1434080"/>
                </a:cubicBezTo>
                <a:cubicBezTo>
                  <a:pt x="156851" y="1467460"/>
                  <a:pt x="171788" y="1694499"/>
                  <a:pt x="180109" y="1738880"/>
                </a:cubicBezTo>
                <a:cubicBezTo>
                  <a:pt x="193012" y="1807696"/>
                  <a:pt x="203059" y="1814869"/>
                  <a:pt x="235527" y="1863571"/>
                </a:cubicBezTo>
                <a:cubicBezTo>
                  <a:pt x="249382" y="1854335"/>
                  <a:pt x="262198" y="1843309"/>
                  <a:pt x="277091" y="1835862"/>
                </a:cubicBezTo>
                <a:cubicBezTo>
                  <a:pt x="290153" y="1829331"/>
                  <a:pt x="310167" y="1833891"/>
                  <a:pt x="318655" y="1822007"/>
                </a:cubicBezTo>
                <a:cubicBezTo>
                  <a:pt x="335632" y="1798240"/>
                  <a:pt x="346364" y="1738880"/>
                  <a:pt x="346364" y="1738880"/>
                </a:cubicBezTo>
                <a:cubicBezTo>
                  <a:pt x="350982" y="1692698"/>
                  <a:pt x="351665" y="1645951"/>
                  <a:pt x="360218" y="1600334"/>
                </a:cubicBezTo>
                <a:cubicBezTo>
                  <a:pt x="365601" y="1571626"/>
                  <a:pt x="378691" y="1544916"/>
                  <a:pt x="387927" y="1517207"/>
                </a:cubicBezTo>
                <a:cubicBezTo>
                  <a:pt x="402453" y="1473631"/>
                  <a:pt x="398868" y="1463732"/>
                  <a:pt x="443346" y="1434080"/>
                </a:cubicBezTo>
                <a:cubicBezTo>
                  <a:pt x="520439" y="1382684"/>
                  <a:pt x="463780" y="1489916"/>
                  <a:pt x="568037" y="1364807"/>
                </a:cubicBezTo>
                <a:lnTo>
                  <a:pt x="637309" y="1281680"/>
                </a:lnTo>
                <a:cubicBezTo>
                  <a:pt x="632691" y="1258589"/>
                  <a:pt x="629166" y="1235252"/>
                  <a:pt x="623455" y="1212407"/>
                </a:cubicBezTo>
                <a:cubicBezTo>
                  <a:pt x="619913" y="1198239"/>
                  <a:pt x="611411" y="1185334"/>
                  <a:pt x="609600" y="1170843"/>
                </a:cubicBezTo>
                <a:cubicBezTo>
                  <a:pt x="602131" y="1111094"/>
                  <a:pt x="603215" y="1050483"/>
                  <a:pt x="595746" y="990734"/>
                </a:cubicBezTo>
                <a:cubicBezTo>
                  <a:pt x="593935" y="976243"/>
                  <a:pt x="585433" y="963339"/>
                  <a:pt x="581891" y="949171"/>
                </a:cubicBezTo>
                <a:cubicBezTo>
                  <a:pt x="577439" y="931365"/>
                  <a:pt x="578052" y="860895"/>
                  <a:pt x="540327" y="852189"/>
                </a:cubicBezTo>
                <a:cubicBezTo>
                  <a:pt x="490624" y="840719"/>
                  <a:pt x="438727" y="842952"/>
                  <a:pt x="387927" y="838334"/>
                </a:cubicBezTo>
                <a:cubicBezTo>
                  <a:pt x="392545" y="824480"/>
                  <a:pt x="391455" y="807097"/>
                  <a:pt x="401782" y="796771"/>
                </a:cubicBezTo>
                <a:cubicBezTo>
                  <a:pt x="449421" y="749132"/>
                  <a:pt x="474207" y="744920"/>
                  <a:pt x="526473" y="727498"/>
                </a:cubicBezTo>
                <a:lnTo>
                  <a:pt x="554182" y="644371"/>
                </a:lnTo>
                <a:lnTo>
                  <a:pt x="568037" y="602807"/>
                </a:lnTo>
                <a:cubicBezTo>
                  <a:pt x="572655" y="501207"/>
                  <a:pt x="555451" y="396215"/>
                  <a:pt x="581891" y="298007"/>
                </a:cubicBezTo>
                <a:cubicBezTo>
                  <a:pt x="590549" y="265850"/>
                  <a:pt x="665018" y="242589"/>
                  <a:pt x="665018" y="242589"/>
                </a:cubicBezTo>
                <a:cubicBezTo>
                  <a:pt x="674254" y="228734"/>
                  <a:pt x="690662" y="217548"/>
                  <a:pt x="692727" y="201025"/>
                </a:cubicBezTo>
                <a:cubicBezTo>
                  <a:pt x="695648" y="177659"/>
                  <a:pt x="691935" y="151346"/>
                  <a:pt x="678873" y="131753"/>
                </a:cubicBezTo>
                <a:cubicBezTo>
                  <a:pt x="670772" y="119602"/>
                  <a:pt x="651565" y="121066"/>
                  <a:pt x="637309" y="117898"/>
                </a:cubicBezTo>
                <a:cubicBezTo>
                  <a:pt x="609887" y="111804"/>
                  <a:pt x="581891" y="108661"/>
                  <a:pt x="554182" y="104043"/>
                </a:cubicBezTo>
                <a:cubicBezTo>
                  <a:pt x="519563" y="80963"/>
                  <a:pt x="476047" y="41422"/>
                  <a:pt x="429491" y="34771"/>
                </a:cubicBezTo>
                <a:cubicBezTo>
                  <a:pt x="411204" y="32159"/>
                  <a:pt x="441036" y="34771"/>
                  <a:pt x="401782" y="34771"/>
                </a:cubicBezTo>
                <a:close/>
              </a:path>
            </a:pathLst>
          </a:custGeom>
          <a:ln w="25400">
            <a:solidFill>
              <a:srgbClr val="032F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Ελεύθερη σχεδίαση"/>
          <p:cNvSpPr/>
          <p:nvPr/>
        </p:nvSpPr>
        <p:spPr>
          <a:xfrm>
            <a:off x="3238101" y="4655127"/>
            <a:ext cx="290190" cy="235528"/>
          </a:xfrm>
          <a:custGeom>
            <a:avLst/>
            <a:gdLst>
              <a:gd name="connsiteX0" fmla="*/ 267099 w 290190"/>
              <a:gd name="connsiteY0" fmla="*/ 13855 h 235528"/>
              <a:gd name="connsiteX1" fmla="*/ 142408 w 290190"/>
              <a:gd name="connsiteY1" fmla="*/ 27709 h 235528"/>
              <a:gd name="connsiteX2" fmla="*/ 73135 w 290190"/>
              <a:gd name="connsiteY2" fmla="*/ 83128 h 235528"/>
              <a:gd name="connsiteX3" fmla="*/ 31572 w 290190"/>
              <a:gd name="connsiteY3" fmla="*/ 110837 h 235528"/>
              <a:gd name="connsiteX4" fmla="*/ 31572 w 290190"/>
              <a:gd name="connsiteY4" fmla="*/ 207818 h 235528"/>
              <a:gd name="connsiteX5" fmla="*/ 114699 w 290190"/>
              <a:gd name="connsiteY5" fmla="*/ 235528 h 235528"/>
              <a:gd name="connsiteX6" fmla="*/ 197826 w 290190"/>
              <a:gd name="connsiteY6" fmla="*/ 221673 h 235528"/>
              <a:gd name="connsiteX7" fmla="*/ 267099 w 290190"/>
              <a:gd name="connsiteY7" fmla="*/ 152400 h 235528"/>
              <a:gd name="connsiteX8" fmla="*/ 280954 w 290190"/>
              <a:gd name="connsiteY8" fmla="*/ 110837 h 235528"/>
              <a:gd name="connsiteX9" fmla="*/ 267099 w 290190"/>
              <a:gd name="connsiteY9" fmla="*/ 13855 h 2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190" h="235528">
                <a:moveTo>
                  <a:pt x="267099" y="13855"/>
                </a:moveTo>
                <a:cubicBezTo>
                  <a:pt x="244008" y="0"/>
                  <a:pt x="182979" y="17566"/>
                  <a:pt x="142408" y="27709"/>
                </a:cubicBezTo>
                <a:cubicBezTo>
                  <a:pt x="111392" y="35463"/>
                  <a:pt x="95817" y="64982"/>
                  <a:pt x="73135" y="83128"/>
                </a:cubicBezTo>
                <a:cubicBezTo>
                  <a:pt x="60133" y="93530"/>
                  <a:pt x="45426" y="101601"/>
                  <a:pt x="31572" y="110837"/>
                </a:cubicBezTo>
                <a:cubicBezTo>
                  <a:pt x="22567" y="137850"/>
                  <a:pt x="0" y="180756"/>
                  <a:pt x="31572" y="207818"/>
                </a:cubicBezTo>
                <a:cubicBezTo>
                  <a:pt x="53748" y="226826"/>
                  <a:pt x="114699" y="235528"/>
                  <a:pt x="114699" y="235528"/>
                </a:cubicBezTo>
                <a:cubicBezTo>
                  <a:pt x="142408" y="230910"/>
                  <a:pt x="171176" y="230556"/>
                  <a:pt x="197826" y="221673"/>
                </a:cubicBezTo>
                <a:cubicBezTo>
                  <a:pt x="231078" y="210589"/>
                  <a:pt x="252320" y="181958"/>
                  <a:pt x="267099" y="152400"/>
                </a:cubicBezTo>
                <a:cubicBezTo>
                  <a:pt x="273630" y="139338"/>
                  <a:pt x="276336" y="124691"/>
                  <a:pt x="280954" y="110837"/>
                </a:cubicBezTo>
                <a:cubicBezTo>
                  <a:pt x="265581" y="18598"/>
                  <a:pt x="290190" y="27710"/>
                  <a:pt x="267099" y="13855"/>
                </a:cubicBezTo>
                <a:close/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Ορθογώνιο"/>
          <p:cNvSpPr/>
          <p:nvPr/>
        </p:nvSpPr>
        <p:spPr>
          <a:xfrm rot="1093845">
            <a:off x="4349952" y="5369365"/>
            <a:ext cx="199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Δυτική </a:t>
            </a:r>
            <a:r>
              <a:rPr lang="el-GR" b="1" dirty="0" smtClean="0"/>
              <a:t>Μεσόγειος </a:t>
            </a:r>
            <a:endParaRPr lang="en-US" b="1" dirty="0"/>
          </a:p>
        </p:txBody>
      </p:sp>
      <p:sp>
        <p:nvSpPr>
          <p:cNvPr id="14" name="13 - Ορθογώνιο"/>
          <p:cNvSpPr/>
          <p:nvPr/>
        </p:nvSpPr>
        <p:spPr>
          <a:xfrm rot="20446803">
            <a:off x="1211253" y="4153604"/>
            <a:ext cx="22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Ανατολική </a:t>
            </a:r>
            <a:r>
              <a:rPr lang="el-GR" b="1" dirty="0" smtClean="0"/>
              <a:t>Μεσόγειος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00100" y="0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Χώρες που βρέχονται από την Μεσόγειο θάλασσα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357430"/>
            <a:ext cx="8609804" cy="45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214282" y="500042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Χώρες της Ευρώπης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Ισπανία, Γαλλία, Μονακό, Ιταλία, Σλοβενία, Βοσνία – Ερζεγοβίνη, Μαυροβούνιο Αλβανία, Ελλάδα, Κύπρος και Μάλτα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1357298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Χώρες της Αφρικής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Μαρόκο , Αλγερία, Τυνησία, </a:t>
            </a: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Λιβυή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, Αίγυπτος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1857364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Χώρες της Ασίας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Ισραήλ, Λίβανος , Συρία   και  Τουρκία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214546" y="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Λιμάνια Μεσογείου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4348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- Ευθεία γραμμή σύνδεσης"/>
          <p:cNvCxnSpPr/>
          <p:nvPr/>
        </p:nvCxnSpPr>
        <p:spPr>
          <a:xfrm>
            <a:off x="142844" y="1000108"/>
            <a:ext cx="928694" cy="158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071802" y="1000108"/>
            <a:ext cx="785818" cy="158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6143636" y="1000108"/>
            <a:ext cx="928694" cy="158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0" y="714356"/>
            <a:ext cx="3000364" cy="2857520"/>
          </a:xfrm>
          <a:prstGeom prst="rect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>
            <a:off x="3071802" y="714356"/>
            <a:ext cx="3000364" cy="2857520"/>
          </a:xfrm>
          <a:prstGeom prst="rect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143636" y="714356"/>
            <a:ext cx="3000364" cy="2857520"/>
          </a:xfrm>
          <a:prstGeom prst="rect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>
            <a:off x="0" y="4429132"/>
            <a:ext cx="928694" cy="158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0" y="4000480"/>
            <a:ext cx="3000364" cy="2857520"/>
          </a:xfrm>
          <a:prstGeom prst="rect">
            <a:avLst/>
          </a:prstGeom>
          <a:ln w="34925">
            <a:solidFill>
              <a:srgbClr val="032F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13 - Ευθεία γραμμή σύνδεσης"/>
          <p:cNvCxnSpPr/>
          <p:nvPr/>
        </p:nvCxnSpPr>
        <p:spPr>
          <a:xfrm>
            <a:off x="3143240" y="4357694"/>
            <a:ext cx="928694" cy="158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Ορθογώνιο"/>
          <p:cNvSpPr/>
          <p:nvPr/>
        </p:nvSpPr>
        <p:spPr>
          <a:xfrm>
            <a:off x="3071802" y="4000480"/>
            <a:ext cx="3000364" cy="2857520"/>
          </a:xfrm>
          <a:prstGeom prst="rect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6143636" y="4286256"/>
            <a:ext cx="928694" cy="158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492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695</Words>
  <PresentationFormat>Προβολή στην οθόνη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Μαθήματα  14  - 15 Μεσόγειος θάλασσα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Διώρυγα</vt:lpstr>
      <vt:lpstr>Διώρυγα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Κύπρος</vt:lpstr>
      <vt:lpstr>Κύπρος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Panorea</cp:lastModifiedBy>
  <cp:revision>413</cp:revision>
  <dcterms:created xsi:type="dcterms:W3CDTF">2020-11-06T14:34:50Z</dcterms:created>
  <dcterms:modified xsi:type="dcterms:W3CDTF">2022-12-17T07:12:09Z</dcterms:modified>
</cp:coreProperties>
</file>