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6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wysGCLlg3I" TargetMode="External"/><Relationship Id="rId2" Type="http://schemas.openxmlformats.org/officeDocument/2006/relationships/hyperlink" Target="https://www.youtube.com/watch?v=NxcG_Tu7WH4&amp;feature=emb_rel_pau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"/>
            <a:ext cx="8643997" cy="68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357290" y="4049634"/>
            <a:ext cx="6929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smtClean="0">
                <a:hlinkClick r:id="rId2"/>
              </a:rPr>
              <a:t>https://www.youtube.com/watch?v=NxcG_Tu7WH4&amp;feature=emb_rel_pause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857224" y="100010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σύνδεσμο υπάρχει βίντεο για </a:t>
            </a:r>
            <a:r>
              <a:rPr lang="el-GR" dirty="0" smtClean="0"/>
              <a:t>το μάθημα</a:t>
            </a:r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000100" y="1643050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https://www.youtube.com/watch?v=dwysGCLlg3I</a:t>
            </a:r>
            <a:endParaRPr lang="el-GR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42910" y="426394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σύνδεσμο υπάρχει βίντεο </a:t>
            </a:r>
            <a:r>
              <a:rPr lang="el-GR" dirty="0" smtClean="0"/>
              <a:t>με τα κράτη και τις πρωτεύουσες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27</Words>
  <PresentationFormat>Προβολή στην οθόνη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κλίμα της Ευρώπης </dc:title>
  <dc:creator>Panorea</dc:creator>
  <cp:lastModifiedBy>hp pc</cp:lastModifiedBy>
  <cp:revision>135</cp:revision>
  <dcterms:created xsi:type="dcterms:W3CDTF">2021-01-12T19:53:10Z</dcterms:created>
  <dcterms:modified xsi:type="dcterms:W3CDTF">2024-02-12T20:54:10Z</dcterms:modified>
</cp:coreProperties>
</file>