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300" r:id="rId3"/>
    <p:sldId id="286" r:id="rId4"/>
    <p:sldId id="302" r:id="rId5"/>
    <p:sldId id="301" r:id="rId6"/>
    <p:sldId id="303" r:id="rId7"/>
    <p:sldId id="304" r:id="rId8"/>
    <p:sldId id="308" r:id="rId9"/>
    <p:sldId id="305" r:id="rId10"/>
    <p:sldId id="307" r:id="rId11"/>
    <p:sldId id="306" r:id="rId12"/>
    <p:sldId id="309" r:id="rId13"/>
    <p:sldId id="311" r:id="rId14"/>
    <p:sldId id="310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624" autoAdjust="0"/>
  </p:normalViewPr>
  <p:slideViewPr>
    <p:cSldViewPr>
      <p:cViewPr>
        <p:scale>
          <a:sx n="66" d="100"/>
          <a:sy n="66" d="100"/>
        </p:scale>
        <p:origin x="-1930" y="-22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21/5/2024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21/5/2024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21/5/2024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21/5/2024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21/5/2024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21/5/2024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21/5/2024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21/5/2024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21/5/2024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21/5/2024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21/5/2024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21/5/2024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937637">
            <a:off x="-775546" y="4549715"/>
            <a:ext cx="3058564" cy="940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555240">
            <a:off x="-403774" y="1313684"/>
            <a:ext cx="3058564" cy="940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7 - Ευθύγραμμο βέλος σύνδεσης"/>
          <p:cNvCxnSpPr>
            <a:stCxn id="3074" idx="1"/>
          </p:cNvCxnSpPr>
          <p:nvPr/>
        </p:nvCxnSpPr>
        <p:spPr>
          <a:xfrm rot="16200000" flipH="1" flipV="1">
            <a:off x="428958" y="3866160"/>
            <a:ext cx="919800" cy="206144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ύγραμμο βέλος σύνδεσης"/>
          <p:cNvCxnSpPr/>
          <p:nvPr/>
        </p:nvCxnSpPr>
        <p:spPr>
          <a:xfrm rot="5400000" flipH="1" flipV="1">
            <a:off x="750067" y="3036091"/>
            <a:ext cx="642942" cy="142876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TextBox"/>
          <p:cNvSpPr txBox="1"/>
          <p:nvPr/>
        </p:nvSpPr>
        <p:spPr>
          <a:xfrm>
            <a:off x="1142976" y="2928934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</a:t>
            </a:r>
            <a:endParaRPr lang="en-US" sz="2400" b="1" dirty="0"/>
          </a:p>
        </p:txBody>
      </p:sp>
      <p:sp>
        <p:nvSpPr>
          <p:cNvPr id="15" name="14 - TextBox"/>
          <p:cNvSpPr txBox="1"/>
          <p:nvPr/>
        </p:nvSpPr>
        <p:spPr>
          <a:xfrm>
            <a:off x="928662" y="3857628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</a:t>
            </a:r>
            <a:endParaRPr lang="en-US" sz="24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4661746"/>
            <a:ext cx="4306725" cy="198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16 - Ορθογώνιο"/>
          <p:cNvSpPr/>
          <p:nvPr/>
        </p:nvSpPr>
        <p:spPr>
          <a:xfrm>
            <a:off x="2928926" y="2214554"/>
            <a:ext cx="47176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Γενικά οι </a:t>
            </a:r>
            <a:r>
              <a:rPr lang="el-GR" sz="2000" u="sng" dirty="0" smtClean="0"/>
              <a:t>μαγνήτες</a:t>
            </a:r>
            <a:r>
              <a:rPr lang="el-GR" sz="2000" dirty="0" smtClean="0"/>
              <a:t> μπορούν </a:t>
            </a:r>
            <a:r>
              <a:rPr lang="el-GR" sz="2000" b="1" dirty="0" smtClean="0"/>
              <a:t>ασκούν</a:t>
            </a:r>
            <a:r>
              <a:rPr lang="el-GR" sz="2000" dirty="0" smtClean="0"/>
              <a:t> </a:t>
            </a:r>
            <a:r>
              <a:rPr lang="el-GR" sz="2000" u="sng" dirty="0" smtClean="0"/>
              <a:t>μαγνητικές δυνάμεις, </a:t>
            </a:r>
            <a:r>
              <a:rPr lang="el-GR" sz="2000" dirty="0" smtClean="0"/>
              <a:t>αλλά και να </a:t>
            </a:r>
            <a:r>
              <a:rPr lang="el-GR" sz="2000" b="1" dirty="0" smtClean="0"/>
              <a:t>δέχονται</a:t>
            </a:r>
            <a:r>
              <a:rPr lang="el-GR" sz="2000" dirty="0" smtClean="0"/>
              <a:t> μαγνητικές δυνάμεις από άλλους μαγνήτες   </a:t>
            </a:r>
            <a:endParaRPr lang="en-US" sz="2000" dirty="0"/>
          </a:p>
        </p:txBody>
      </p:sp>
      <p:sp>
        <p:nvSpPr>
          <p:cNvPr id="18" name="17 - TextBox"/>
          <p:cNvSpPr txBox="1"/>
          <p:nvPr/>
        </p:nvSpPr>
        <p:spPr>
          <a:xfrm>
            <a:off x="3714744" y="142852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Μαγνήτες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1000100" y="214290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Στο σχήμα φαίνεται μια απλή ηλεκτρογεννήτρια</a:t>
            </a:r>
            <a:endParaRPr lang="el-GR" b="1" dirty="0">
              <a:solidFill>
                <a:srgbClr val="FF0000"/>
              </a:solidFill>
            </a:endParaRPr>
          </a:p>
        </p:txBody>
      </p:sp>
      <p:grpSp>
        <p:nvGrpSpPr>
          <p:cNvPr id="14" name="13 - Ομάδα"/>
          <p:cNvGrpSpPr/>
          <p:nvPr/>
        </p:nvGrpSpPr>
        <p:grpSpPr>
          <a:xfrm>
            <a:off x="1643042" y="1500174"/>
            <a:ext cx="6643734" cy="4482520"/>
            <a:chOff x="1643042" y="1500174"/>
            <a:chExt cx="6643734" cy="448252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43042" y="1500174"/>
              <a:ext cx="6643734" cy="4482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20658820">
              <a:off x="6429886" y="4579166"/>
              <a:ext cx="430198" cy="206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357950" y="4643446"/>
              <a:ext cx="40957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5866">
              <a:off x="6016231" y="4325979"/>
              <a:ext cx="278685" cy="143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8 - Ελεύθερη σχεδίαση"/>
            <p:cNvSpPr/>
            <p:nvPr/>
          </p:nvSpPr>
          <p:spPr>
            <a:xfrm>
              <a:off x="6786578" y="5572140"/>
              <a:ext cx="146401" cy="130693"/>
            </a:xfrm>
            <a:custGeom>
              <a:avLst/>
              <a:gdLst>
                <a:gd name="connsiteX0" fmla="*/ 42436 w 146401"/>
                <a:gd name="connsiteY0" fmla="*/ 3771 h 130693"/>
                <a:gd name="connsiteX1" fmla="*/ 84317 w 146401"/>
                <a:gd name="connsiteY1" fmla="*/ 17731 h 130693"/>
                <a:gd name="connsiteX2" fmla="*/ 105257 w 146401"/>
                <a:gd name="connsiteY2" fmla="*/ 24711 h 130693"/>
                <a:gd name="connsiteX3" fmla="*/ 119218 w 146401"/>
                <a:gd name="connsiteY3" fmla="*/ 38671 h 130693"/>
                <a:gd name="connsiteX4" fmla="*/ 56396 w 146401"/>
                <a:gd name="connsiteY4" fmla="*/ 24711 h 130693"/>
                <a:gd name="connsiteX5" fmla="*/ 70357 w 146401"/>
                <a:gd name="connsiteY5" fmla="*/ 73572 h 130693"/>
                <a:gd name="connsiteX6" fmla="*/ 42436 w 146401"/>
                <a:gd name="connsiteY6" fmla="*/ 38671 h 130693"/>
                <a:gd name="connsiteX7" fmla="*/ 70357 w 146401"/>
                <a:gd name="connsiteY7" fmla="*/ 66592 h 130693"/>
                <a:gd name="connsiteX8" fmla="*/ 91297 w 146401"/>
                <a:gd name="connsiteY8" fmla="*/ 115453 h 130693"/>
                <a:gd name="connsiteX9" fmla="*/ 56396 w 146401"/>
                <a:gd name="connsiteY9" fmla="*/ 73572 h 130693"/>
                <a:gd name="connsiteX10" fmla="*/ 35456 w 146401"/>
                <a:gd name="connsiteY10" fmla="*/ 59612 h 130693"/>
                <a:gd name="connsiteX11" fmla="*/ 84317 w 146401"/>
                <a:gd name="connsiteY11" fmla="*/ 73572 h 130693"/>
                <a:gd name="connsiteX12" fmla="*/ 105257 w 146401"/>
                <a:gd name="connsiteY12" fmla="*/ 87533 h 130693"/>
                <a:gd name="connsiteX13" fmla="*/ 133178 w 146401"/>
                <a:gd name="connsiteY13" fmla="*/ 94513 h 130693"/>
                <a:gd name="connsiteX14" fmla="*/ 112238 w 146401"/>
                <a:gd name="connsiteY14" fmla="*/ 87533 h 130693"/>
                <a:gd name="connsiteX15" fmla="*/ 98277 w 146401"/>
                <a:gd name="connsiteY15" fmla="*/ 73572 h 130693"/>
                <a:gd name="connsiteX16" fmla="*/ 77337 w 146401"/>
                <a:gd name="connsiteY16" fmla="*/ 45652 h 130693"/>
                <a:gd name="connsiteX17" fmla="*/ 77337 w 146401"/>
                <a:gd name="connsiteY17" fmla="*/ 38671 h 130693"/>
                <a:gd name="connsiteX18" fmla="*/ 119218 w 146401"/>
                <a:gd name="connsiteY18" fmla="*/ 66592 h 130693"/>
                <a:gd name="connsiteX19" fmla="*/ 70357 w 146401"/>
                <a:gd name="connsiteY19" fmla="*/ 45652 h 130693"/>
                <a:gd name="connsiteX20" fmla="*/ 84317 w 146401"/>
                <a:gd name="connsiteY20" fmla="*/ 31691 h 130693"/>
                <a:gd name="connsiteX21" fmla="*/ 119218 w 146401"/>
                <a:gd name="connsiteY21" fmla="*/ 59612 h 130693"/>
                <a:gd name="connsiteX22" fmla="*/ 98277 w 146401"/>
                <a:gd name="connsiteY22" fmla="*/ 52632 h 130693"/>
                <a:gd name="connsiteX23" fmla="*/ 84317 w 146401"/>
                <a:gd name="connsiteY23" fmla="*/ 38671 h 130693"/>
                <a:gd name="connsiteX24" fmla="*/ 126198 w 146401"/>
                <a:gd name="connsiteY24" fmla="*/ 38671 h 130693"/>
                <a:gd name="connsiteX25" fmla="*/ 140158 w 146401"/>
                <a:gd name="connsiteY25" fmla="*/ 52632 h 130693"/>
                <a:gd name="connsiteX26" fmla="*/ 105257 w 146401"/>
                <a:gd name="connsiteY26" fmla="*/ 45652 h 130693"/>
                <a:gd name="connsiteX27" fmla="*/ 63377 w 146401"/>
                <a:gd name="connsiteY27" fmla="*/ 31691 h 130693"/>
                <a:gd name="connsiteX28" fmla="*/ 49416 w 146401"/>
                <a:gd name="connsiteY28" fmla="*/ 17731 h 130693"/>
                <a:gd name="connsiteX29" fmla="*/ 28476 w 146401"/>
                <a:gd name="connsiteY29" fmla="*/ 10751 h 130693"/>
                <a:gd name="connsiteX30" fmla="*/ 70357 w 146401"/>
                <a:gd name="connsiteY30" fmla="*/ 38671 h 130693"/>
                <a:gd name="connsiteX31" fmla="*/ 91297 w 146401"/>
                <a:gd name="connsiteY31" fmla="*/ 59612 h 130693"/>
                <a:gd name="connsiteX32" fmla="*/ 112238 w 146401"/>
                <a:gd name="connsiteY32" fmla="*/ 73572 h 130693"/>
                <a:gd name="connsiteX33" fmla="*/ 133178 w 146401"/>
                <a:gd name="connsiteY33" fmla="*/ 80552 h 130693"/>
                <a:gd name="connsiteX34" fmla="*/ 98277 w 146401"/>
                <a:gd name="connsiteY34" fmla="*/ 73572 h 130693"/>
                <a:gd name="connsiteX35" fmla="*/ 63377 w 146401"/>
                <a:gd name="connsiteY35" fmla="*/ 38671 h 130693"/>
                <a:gd name="connsiteX36" fmla="*/ 70357 w 146401"/>
                <a:gd name="connsiteY36" fmla="*/ 38671 h 130693"/>
                <a:gd name="connsiteX37" fmla="*/ 84317 w 146401"/>
                <a:gd name="connsiteY37" fmla="*/ 52632 h 130693"/>
                <a:gd name="connsiteX38" fmla="*/ 56396 w 146401"/>
                <a:gd name="connsiteY38" fmla="*/ 59612 h 130693"/>
                <a:gd name="connsiteX39" fmla="*/ 14515 w 146401"/>
                <a:gd name="connsiteY39" fmla="*/ 45652 h 130693"/>
                <a:gd name="connsiteX40" fmla="*/ 56396 w 146401"/>
                <a:gd name="connsiteY40" fmla="*/ 52632 h 130693"/>
                <a:gd name="connsiteX41" fmla="*/ 70357 w 146401"/>
                <a:gd name="connsiteY41" fmla="*/ 66592 h 130693"/>
                <a:gd name="connsiteX42" fmla="*/ 42436 w 146401"/>
                <a:gd name="connsiteY42" fmla="*/ 38671 h 130693"/>
                <a:gd name="connsiteX43" fmla="*/ 56396 w 146401"/>
                <a:gd name="connsiteY43" fmla="*/ 66592 h 130693"/>
                <a:gd name="connsiteX44" fmla="*/ 56396 w 146401"/>
                <a:gd name="connsiteY44" fmla="*/ 73572 h 130693"/>
                <a:gd name="connsiteX45" fmla="*/ 49416 w 146401"/>
                <a:gd name="connsiteY45" fmla="*/ 52632 h 130693"/>
                <a:gd name="connsiteX46" fmla="*/ 63377 w 146401"/>
                <a:gd name="connsiteY46" fmla="*/ 73572 h 130693"/>
                <a:gd name="connsiteX47" fmla="*/ 70357 w 146401"/>
                <a:gd name="connsiteY47" fmla="*/ 101493 h 130693"/>
                <a:gd name="connsiteX48" fmla="*/ 63377 w 146401"/>
                <a:gd name="connsiteY48" fmla="*/ 66592 h 130693"/>
                <a:gd name="connsiteX49" fmla="*/ 56396 w 146401"/>
                <a:gd name="connsiteY49" fmla="*/ 45652 h 130693"/>
                <a:gd name="connsiteX50" fmla="*/ 77337 w 146401"/>
                <a:gd name="connsiteY50" fmla="*/ 59612 h 130693"/>
                <a:gd name="connsiteX51" fmla="*/ 105257 w 146401"/>
                <a:gd name="connsiteY51" fmla="*/ 80552 h 130693"/>
                <a:gd name="connsiteX52" fmla="*/ 84317 w 146401"/>
                <a:gd name="connsiteY52" fmla="*/ 59612 h 130693"/>
                <a:gd name="connsiteX53" fmla="*/ 70357 w 146401"/>
                <a:gd name="connsiteY53" fmla="*/ 38671 h 130693"/>
                <a:gd name="connsiteX54" fmla="*/ 56396 w 146401"/>
                <a:gd name="connsiteY54" fmla="*/ 24711 h 130693"/>
                <a:gd name="connsiteX55" fmla="*/ 42436 w 146401"/>
                <a:gd name="connsiteY55" fmla="*/ 3771 h 130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46401" h="130693">
                  <a:moveTo>
                    <a:pt x="42436" y="3771"/>
                  </a:moveTo>
                  <a:lnTo>
                    <a:pt x="84317" y="17731"/>
                  </a:lnTo>
                  <a:lnTo>
                    <a:pt x="105257" y="24711"/>
                  </a:lnTo>
                  <a:cubicBezTo>
                    <a:pt x="109911" y="29364"/>
                    <a:pt x="125603" y="37075"/>
                    <a:pt x="119218" y="38671"/>
                  </a:cubicBezTo>
                  <a:cubicBezTo>
                    <a:pt x="105179" y="42181"/>
                    <a:pt x="72516" y="30084"/>
                    <a:pt x="56396" y="24711"/>
                  </a:cubicBezTo>
                  <a:cubicBezTo>
                    <a:pt x="58343" y="30552"/>
                    <a:pt x="72111" y="70065"/>
                    <a:pt x="70357" y="73572"/>
                  </a:cubicBezTo>
                  <a:cubicBezTo>
                    <a:pt x="68809" y="76668"/>
                    <a:pt x="36661" y="35784"/>
                    <a:pt x="42436" y="38671"/>
                  </a:cubicBezTo>
                  <a:cubicBezTo>
                    <a:pt x="54209" y="44557"/>
                    <a:pt x="61931" y="56481"/>
                    <a:pt x="70357" y="66592"/>
                  </a:cubicBezTo>
                  <a:cubicBezTo>
                    <a:pt x="123775" y="130693"/>
                    <a:pt x="132059" y="129040"/>
                    <a:pt x="91297" y="115453"/>
                  </a:cubicBezTo>
                  <a:cubicBezTo>
                    <a:pt x="81115" y="101877"/>
                    <a:pt x="70263" y="84666"/>
                    <a:pt x="56396" y="73572"/>
                  </a:cubicBezTo>
                  <a:cubicBezTo>
                    <a:pt x="49845" y="68331"/>
                    <a:pt x="27067" y="59612"/>
                    <a:pt x="35456" y="59612"/>
                  </a:cubicBezTo>
                  <a:cubicBezTo>
                    <a:pt x="52395" y="59612"/>
                    <a:pt x="68030" y="68919"/>
                    <a:pt x="84317" y="73572"/>
                  </a:cubicBezTo>
                  <a:cubicBezTo>
                    <a:pt x="91297" y="78226"/>
                    <a:pt x="97546" y="84228"/>
                    <a:pt x="105257" y="87533"/>
                  </a:cubicBezTo>
                  <a:cubicBezTo>
                    <a:pt x="114075" y="91312"/>
                    <a:pt x="123585" y="94513"/>
                    <a:pt x="133178" y="94513"/>
                  </a:cubicBezTo>
                  <a:cubicBezTo>
                    <a:pt x="140536" y="94513"/>
                    <a:pt x="119218" y="89860"/>
                    <a:pt x="112238" y="87533"/>
                  </a:cubicBezTo>
                  <a:cubicBezTo>
                    <a:pt x="107584" y="82879"/>
                    <a:pt x="102490" y="78628"/>
                    <a:pt x="98277" y="73572"/>
                  </a:cubicBezTo>
                  <a:cubicBezTo>
                    <a:pt x="90830" y="64635"/>
                    <a:pt x="85563" y="53878"/>
                    <a:pt x="77337" y="45652"/>
                  </a:cubicBezTo>
                  <a:cubicBezTo>
                    <a:pt x="63804" y="32119"/>
                    <a:pt x="36570" y="25083"/>
                    <a:pt x="77337" y="38671"/>
                  </a:cubicBezTo>
                  <a:cubicBezTo>
                    <a:pt x="91297" y="47978"/>
                    <a:pt x="135135" y="71898"/>
                    <a:pt x="119218" y="66592"/>
                  </a:cubicBezTo>
                  <a:cubicBezTo>
                    <a:pt x="88406" y="56322"/>
                    <a:pt x="104858" y="62903"/>
                    <a:pt x="70357" y="45652"/>
                  </a:cubicBezTo>
                  <a:cubicBezTo>
                    <a:pt x="75010" y="40998"/>
                    <a:pt x="77864" y="32982"/>
                    <a:pt x="84317" y="31691"/>
                  </a:cubicBezTo>
                  <a:cubicBezTo>
                    <a:pt x="91012" y="30352"/>
                    <a:pt x="126493" y="45060"/>
                    <a:pt x="119218" y="59612"/>
                  </a:cubicBezTo>
                  <a:cubicBezTo>
                    <a:pt x="115928" y="66193"/>
                    <a:pt x="105257" y="54959"/>
                    <a:pt x="98277" y="52632"/>
                  </a:cubicBezTo>
                  <a:cubicBezTo>
                    <a:pt x="93624" y="47978"/>
                    <a:pt x="82721" y="45056"/>
                    <a:pt x="84317" y="38671"/>
                  </a:cubicBezTo>
                  <a:cubicBezTo>
                    <a:pt x="92072" y="7649"/>
                    <a:pt x="118443" y="32467"/>
                    <a:pt x="126198" y="38671"/>
                  </a:cubicBezTo>
                  <a:cubicBezTo>
                    <a:pt x="131337" y="42782"/>
                    <a:pt x="146401" y="50551"/>
                    <a:pt x="140158" y="52632"/>
                  </a:cubicBezTo>
                  <a:cubicBezTo>
                    <a:pt x="128903" y="56384"/>
                    <a:pt x="116703" y="48774"/>
                    <a:pt x="105257" y="45652"/>
                  </a:cubicBezTo>
                  <a:cubicBezTo>
                    <a:pt x="91060" y="41780"/>
                    <a:pt x="63377" y="31691"/>
                    <a:pt x="63377" y="31691"/>
                  </a:cubicBezTo>
                  <a:cubicBezTo>
                    <a:pt x="58723" y="27038"/>
                    <a:pt x="55059" y="21117"/>
                    <a:pt x="49416" y="17731"/>
                  </a:cubicBezTo>
                  <a:cubicBezTo>
                    <a:pt x="43107" y="13946"/>
                    <a:pt x="23273" y="5549"/>
                    <a:pt x="28476" y="10751"/>
                  </a:cubicBezTo>
                  <a:cubicBezTo>
                    <a:pt x="40340" y="22615"/>
                    <a:pt x="58493" y="26807"/>
                    <a:pt x="70357" y="38671"/>
                  </a:cubicBezTo>
                  <a:cubicBezTo>
                    <a:pt x="77337" y="45651"/>
                    <a:pt x="83714" y="53292"/>
                    <a:pt x="91297" y="59612"/>
                  </a:cubicBezTo>
                  <a:cubicBezTo>
                    <a:pt x="97742" y="64983"/>
                    <a:pt x="104734" y="69820"/>
                    <a:pt x="112238" y="73572"/>
                  </a:cubicBezTo>
                  <a:cubicBezTo>
                    <a:pt x="118819" y="76862"/>
                    <a:pt x="140536" y="80552"/>
                    <a:pt x="133178" y="80552"/>
                  </a:cubicBezTo>
                  <a:cubicBezTo>
                    <a:pt x="121314" y="80552"/>
                    <a:pt x="109911" y="75899"/>
                    <a:pt x="98277" y="73572"/>
                  </a:cubicBezTo>
                  <a:cubicBezTo>
                    <a:pt x="62377" y="49639"/>
                    <a:pt x="89970" y="71912"/>
                    <a:pt x="63377" y="38671"/>
                  </a:cubicBezTo>
                  <a:cubicBezTo>
                    <a:pt x="60681" y="35301"/>
                    <a:pt x="22018" y="0"/>
                    <a:pt x="70357" y="38671"/>
                  </a:cubicBezTo>
                  <a:cubicBezTo>
                    <a:pt x="75496" y="42782"/>
                    <a:pt x="79664" y="47978"/>
                    <a:pt x="84317" y="52632"/>
                  </a:cubicBezTo>
                  <a:cubicBezTo>
                    <a:pt x="75010" y="54959"/>
                    <a:pt x="65942" y="60567"/>
                    <a:pt x="56396" y="59612"/>
                  </a:cubicBezTo>
                  <a:cubicBezTo>
                    <a:pt x="41754" y="58148"/>
                    <a:pt x="0" y="43233"/>
                    <a:pt x="14515" y="45652"/>
                  </a:cubicBezTo>
                  <a:lnTo>
                    <a:pt x="56396" y="52632"/>
                  </a:lnTo>
                  <a:lnTo>
                    <a:pt x="70357" y="66592"/>
                  </a:lnTo>
                  <a:cubicBezTo>
                    <a:pt x="61050" y="57285"/>
                    <a:pt x="36550" y="26898"/>
                    <a:pt x="42436" y="38671"/>
                  </a:cubicBezTo>
                  <a:cubicBezTo>
                    <a:pt x="47089" y="47978"/>
                    <a:pt x="51233" y="57558"/>
                    <a:pt x="56396" y="66592"/>
                  </a:cubicBezTo>
                  <a:cubicBezTo>
                    <a:pt x="68136" y="87137"/>
                    <a:pt x="80895" y="98071"/>
                    <a:pt x="56396" y="73572"/>
                  </a:cubicBezTo>
                  <a:cubicBezTo>
                    <a:pt x="54069" y="66592"/>
                    <a:pt x="42058" y="52632"/>
                    <a:pt x="49416" y="52632"/>
                  </a:cubicBezTo>
                  <a:cubicBezTo>
                    <a:pt x="57805" y="52632"/>
                    <a:pt x="60072" y="65861"/>
                    <a:pt x="63377" y="73572"/>
                  </a:cubicBezTo>
                  <a:cubicBezTo>
                    <a:pt x="67156" y="82390"/>
                    <a:pt x="70357" y="111086"/>
                    <a:pt x="70357" y="101493"/>
                  </a:cubicBezTo>
                  <a:cubicBezTo>
                    <a:pt x="70357" y="89629"/>
                    <a:pt x="66255" y="78102"/>
                    <a:pt x="63377" y="66592"/>
                  </a:cubicBezTo>
                  <a:cubicBezTo>
                    <a:pt x="61592" y="59454"/>
                    <a:pt x="49815" y="48942"/>
                    <a:pt x="56396" y="45652"/>
                  </a:cubicBezTo>
                  <a:cubicBezTo>
                    <a:pt x="63900" y="41900"/>
                    <a:pt x="70510" y="54736"/>
                    <a:pt x="77337" y="59612"/>
                  </a:cubicBezTo>
                  <a:cubicBezTo>
                    <a:pt x="86803" y="66374"/>
                    <a:pt x="93624" y="80552"/>
                    <a:pt x="105257" y="80552"/>
                  </a:cubicBezTo>
                  <a:cubicBezTo>
                    <a:pt x="115128" y="80552"/>
                    <a:pt x="90636" y="67195"/>
                    <a:pt x="84317" y="59612"/>
                  </a:cubicBezTo>
                  <a:cubicBezTo>
                    <a:pt x="78946" y="53167"/>
                    <a:pt x="75598" y="45222"/>
                    <a:pt x="70357" y="38671"/>
                  </a:cubicBezTo>
                  <a:cubicBezTo>
                    <a:pt x="66246" y="33532"/>
                    <a:pt x="61050" y="29364"/>
                    <a:pt x="56396" y="24711"/>
                  </a:cubicBezTo>
                  <a:lnTo>
                    <a:pt x="42436" y="3771"/>
                  </a:lnTo>
                  <a:close/>
                </a:path>
              </a:pathLst>
            </a:custGeom>
            <a:solidFill>
              <a:schemeClr val="bg1"/>
            </a:solidFill>
            <a:ln w="571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0" name="9 - Ελεύθερη σχεδίαση"/>
            <p:cNvSpPr/>
            <p:nvPr/>
          </p:nvSpPr>
          <p:spPr>
            <a:xfrm>
              <a:off x="6254217" y="5040526"/>
              <a:ext cx="217566" cy="159688"/>
            </a:xfrm>
            <a:custGeom>
              <a:avLst/>
              <a:gdLst>
                <a:gd name="connsiteX0" fmla="*/ 104702 w 217566"/>
                <a:gd name="connsiteY0" fmla="*/ 6124 h 159688"/>
                <a:gd name="connsiteX1" fmla="*/ 146583 w 217566"/>
                <a:gd name="connsiteY1" fmla="*/ 27065 h 159688"/>
                <a:gd name="connsiteX2" fmla="*/ 167523 w 217566"/>
                <a:gd name="connsiteY2" fmla="*/ 34045 h 159688"/>
                <a:gd name="connsiteX3" fmla="*/ 181484 w 217566"/>
                <a:gd name="connsiteY3" fmla="*/ 48005 h 159688"/>
                <a:gd name="connsiteX4" fmla="*/ 202424 w 217566"/>
                <a:gd name="connsiteY4" fmla="*/ 61966 h 159688"/>
                <a:gd name="connsiteX5" fmla="*/ 209404 w 217566"/>
                <a:gd name="connsiteY5" fmla="*/ 82906 h 159688"/>
                <a:gd name="connsiteX6" fmla="*/ 181484 w 217566"/>
                <a:gd name="connsiteY6" fmla="*/ 117807 h 159688"/>
                <a:gd name="connsiteX7" fmla="*/ 174504 w 217566"/>
                <a:gd name="connsiteY7" fmla="*/ 138747 h 159688"/>
                <a:gd name="connsiteX8" fmla="*/ 132623 w 217566"/>
                <a:gd name="connsiteY8" fmla="*/ 152708 h 159688"/>
                <a:gd name="connsiteX9" fmla="*/ 111682 w 217566"/>
                <a:gd name="connsiteY9" fmla="*/ 159688 h 159688"/>
                <a:gd name="connsiteX10" fmla="*/ 76781 w 217566"/>
                <a:gd name="connsiteY10" fmla="*/ 152708 h 159688"/>
                <a:gd name="connsiteX11" fmla="*/ 34901 w 217566"/>
                <a:gd name="connsiteY11" fmla="*/ 138747 h 159688"/>
                <a:gd name="connsiteX12" fmla="*/ 6980 w 217566"/>
                <a:gd name="connsiteY12" fmla="*/ 103847 h 159688"/>
                <a:gd name="connsiteX13" fmla="*/ 0 w 217566"/>
                <a:gd name="connsiteY13" fmla="*/ 82906 h 159688"/>
                <a:gd name="connsiteX14" fmla="*/ 6980 w 217566"/>
                <a:gd name="connsiteY14" fmla="*/ 61966 h 159688"/>
                <a:gd name="connsiteX15" fmla="*/ 55841 w 217566"/>
                <a:gd name="connsiteY15" fmla="*/ 48005 h 159688"/>
                <a:gd name="connsiteX16" fmla="*/ 97722 w 217566"/>
                <a:gd name="connsiteY16" fmla="*/ 34045 h 159688"/>
                <a:gd name="connsiteX17" fmla="*/ 104702 w 217566"/>
                <a:gd name="connsiteY17" fmla="*/ 6124 h 159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566" h="159688">
                  <a:moveTo>
                    <a:pt x="104702" y="6124"/>
                  </a:moveTo>
                  <a:cubicBezTo>
                    <a:pt x="157342" y="23672"/>
                    <a:pt x="92453" y="0"/>
                    <a:pt x="146583" y="27065"/>
                  </a:cubicBezTo>
                  <a:cubicBezTo>
                    <a:pt x="153164" y="30355"/>
                    <a:pt x="160543" y="31718"/>
                    <a:pt x="167523" y="34045"/>
                  </a:cubicBezTo>
                  <a:cubicBezTo>
                    <a:pt x="172177" y="38698"/>
                    <a:pt x="176345" y="43894"/>
                    <a:pt x="181484" y="48005"/>
                  </a:cubicBezTo>
                  <a:cubicBezTo>
                    <a:pt x="188035" y="53246"/>
                    <a:pt x="197183" y="55415"/>
                    <a:pt x="202424" y="61966"/>
                  </a:cubicBezTo>
                  <a:cubicBezTo>
                    <a:pt x="207020" y="67711"/>
                    <a:pt x="207077" y="75926"/>
                    <a:pt x="209404" y="82906"/>
                  </a:cubicBezTo>
                  <a:cubicBezTo>
                    <a:pt x="191860" y="135541"/>
                    <a:pt x="217566" y="72704"/>
                    <a:pt x="181484" y="117807"/>
                  </a:cubicBezTo>
                  <a:cubicBezTo>
                    <a:pt x="176888" y="123552"/>
                    <a:pt x="180491" y="134470"/>
                    <a:pt x="174504" y="138747"/>
                  </a:cubicBezTo>
                  <a:cubicBezTo>
                    <a:pt x="162529" y="147300"/>
                    <a:pt x="146583" y="148054"/>
                    <a:pt x="132623" y="152708"/>
                  </a:cubicBezTo>
                  <a:lnTo>
                    <a:pt x="111682" y="159688"/>
                  </a:lnTo>
                  <a:cubicBezTo>
                    <a:pt x="100048" y="157361"/>
                    <a:pt x="88227" y="155830"/>
                    <a:pt x="76781" y="152708"/>
                  </a:cubicBezTo>
                  <a:cubicBezTo>
                    <a:pt x="62584" y="148836"/>
                    <a:pt x="34901" y="138747"/>
                    <a:pt x="34901" y="138747"/>
                  </a:cubicBezTo>
                  <a:cubicBezTo>
                    <a:pt x="21915" y="125762"/>
                    <a:pt x="15785" y="121458"/>
                    <a:pt x="6980" y="103847"/>
                  </a:cubicBezTo>
                  <a:cubicBezTo>
                    <a:pt x="3690" y="97266"/>
                    <a:pt x="2327" y="89886"/>
                    <a:pt x="0" y="82906"/>
                  </a:cubicBezTo>
                  <a:cubicBezTo>
                    <a:pt x="2327" y="75926"/>
                    <a:pt x="1778" y="67169"/>
                    <a:pt x="6980" y="61966"/>
                  </a:cubicBezTo>
                  <a:cubicBezTo>
                    <a:pt x="10333" y="58613"/>
                    <a:pt x="55579" y="48084"/>
                    <a:pt x="55841" y="48005"/>
                  </a:cubicBezTo>
                  <a:cubicBezTo>
                    <a:pt x="69936" y="43777"/>
                    <a:pt x="97722" y="34045"/>
                    <a:pt x="97722" y="34045"/>
                  </a:cubicBezTo>
                  <a:lnTo>
                    <a:pt x="104702" y="6124"/>
                  </a:lnTo>
                  <a:close/>
                </a:path>
              </a:pathLst>
            </a:custGeom>
            <a:solidFill>
              <a:schemeClr val="bg1"/>
            </a:solidFill>
            <a:ln w="571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1" name="10 - Ελεύθερη σχεδίαση"/>
            <p:cNvSpPr/>
            <p:nvPr/>
          </p:nvSpPr>
          <p:spPr>
            <a:xfrm>
              <a:off x="6016892" y="4857882"/>
              <a:ext cx="104702" cy="179665"/>
            </a:xfrm>
            <a:custGeom>
              <a:avLst/>
              <a:gdLst>
                <a:gd name="connsiteX0" fmla="*/ 69801 w 104702"/>
                <a:gd name="connsiteY0" fmla="*/ 167828 h 179665"/>
                <a:gd name="connsiteX1" fmla="*/ 90742 w 104702"/>
                <a:gd name="connsiteY1" fmla="*/ 160848 h 179665"/>
                <a:gd name="connsiteX2" fmla="*/ 104702 w 104702"/>
                <a:gd name="connsiteY2" fmla="*/ 118967 h 179665"/>
                <a:gd name="connsiteX3" fmla="*/ 97722 w 104702"/>
                <a:gd name="connsiteY3" fmla="*/ 84066 h 179665"/>
                <a:gd name="connsiteX4" fmla="*/ 90742 w 104702"/>
                <a:gd name="connsiteY4" fmla="*/ 35205 h 179665"/>
                <a:gd name="connsiteX5" fmla="*/ 83761 w 104702"/>
                <a:gd name="connsiteY5" fmla="*/ 14265 h 179665"/>
                <a:gd name="connsiteX6" fmla="*/ 41881 w 104702"/>
                <a:gd name="connsiteY6" fmla="*/ 304 h 179665"/>
                <a:gd name="connsiteX7" fmla="*/ 13960 w 104702"/>
                <a:gd name="connsiteY7" fmla="*/ 7284 h 179665"/>
                <a:gd name="connsiteX8" fmla="*/ 0 w 104702"/>
                <a:gd name="connsiteY8" fmla="*/ 49165 h 179665"/>
                <a:gd name="connsiteX9" fmla="*/ 13960 w 104702"/>
                <a:gd name="connsiteY9" fmla="*/ 105007 h 179665"/>
                <a:gd name="connsiteX10" fmla="*/ 41881 w 104702"/>
                <a:gd name="connsiteY10" fmla="*/ 139907 h 179665"/>
                <a:gd name="connsiteX11" fmla="*/ 69801 w 104702"/>
                <a:gd name="connsiteY11" fmla="*/ 174808 h 179665"/>
                <a:gd name="connsiteX12" fmla="*/ 76781 w 104702"/>
                <a:gd name="connsiteY12" fmla="*/ 153868 h 179665"/>
                <a:gd name="connsiteX13" fmla="*/ 69801 w 104702"/>
                <a:gd name="connsiteY13" fmla="*/ 167828 h 179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702" h="179665">
                  <a:moveTo>
                    <a:pt x="69801" y="167828"/>
                  </a:moveTo>
                  <a:cubicBezTo>
                    <a:pt x="72128" y="168991"/>
                    <a:pt x="86465" y="166835"/>
                    <a:pt x="90742" y="160848"/>
                  </a:cubicBezTo>
                  <a:cubicBezTo>
                    <a:pt x="99295" y="148874"/>
                    <a:pt x="104702" y="118967"/>
                    <a:pt x="104702" y="118967"/>
                  </a:cubicBezTo>
                  <a:cubicBezTo>
                    <a:pt x="102375" y="107333"/>
                    <a:pt x="99672" y="95769"/>
                    <a:pt x="97722" y="84066"/>
                  </a:cubicBezTo>
                  <a:cubicBezTo>
                    <a:pt x="95017" y="67837"/>
                    <a:pt x="93969" y="51338"/>
                    <a:pt x="90742" y="35205"/>
                  </a:cubicBezTo>
                  <a:cubicBezTo>
                    <a:pt x="89299" y="27990"/>
                    <a:pt x="89748" y="18542"/>
                    <a:pt x="83761" y="14265"/>
                  </a:cubicBezTo>
                  <a:cubicBezTo>
                    <a:pt x="71787" y="5712"/>
                    <a:pt x="41881" y="304"/>
                    <a:pt x="41881" y="304"/>
                  </a:cubicBezTo>
                  <a:cubicBezTo>
                    <a:pt x="32574" y="2631"/>
                    <a:pt x="20203" y="0"/>
                    <a:pt x="13960" y="7284"/>
                  </a:cubicBezTo>
                  <a:cubicBezTo>
                    <a:pt x="4383" y="18457"/>
                    <a:pt x="0" y="49165"/>
                    <a:pt x="0" y="49165"/>
                  </a:cubicBezTo>
                  <a:cubicBezTo>
                    <a:pt x="2655" y="62439"/>
                    <a:pt x="6806" y="90698"/>
                    <a:pt x="13960" y="105007"/>
                  </a:cubicBezTo>
                  <a:cubicBezTo>
                    <a:pt x="22765" y="122618"/>
                    <a:pt x="28895" y="126922"/>
                    <a:pt x="41881" y="139907"/>
                  </a:cubicBezTo>
                  <a:cubicBezTo>
                    <a:pt x="44819" y="148722"/>
                    <a:pt x="50371" y="179665"/>
                    <a:pt x="69801" y="174808"/>
                  </a:cubicBezTo>
                  <a:cubicBezTo>
                    <a:pt x="76939" y="173024"/>
                    <a:pt x="72700" y="159990"/>
                    <a:pt x="76781" y="153868"/>
                  </a:cubicBezTo>
                  <a:cubicBezTo>
                    <a:pt x="78072" y="151932"/>
                    <a:pt x="67474" y="166665"/>
                    <a:pt x="69801" y="16782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2" name="11 - Ελεύθερη σχεδίαση"/>
            <p:cNvSpPr/>
            <p:nvPr/>
          </p:nvSpPr>
          <p:spPr>
            <a:xfrm>
              <a:off x="6022444" y="4440540"/>
              <a:ext cx="122977" cy="77220"/>
            </a:xfrm>
            <a:custGeom>
              <a:avLst/>
              <a:gdLst>
                <a:gd name="connsiteX0" fmla="*/ 50289 w 122977"/>
                <a:gd name="connsiteY0" fmla="*/ 5817 h 77220"/>
                <a:gd name="connsiteX1" fmla="*/ 36329 w 122977"/>
                <a:gd name="connsiteY1" fmla="*/ 61658 h 77220"/>
                <a:gd name="connsiteX2" fmla="*/ 78209 w 122977"/>
                <a:gd name="connsiteY2" fmla="*/ 75619 h 77220"/>
                <a:gd name="connsiteX3" fmla="*/ 106130 w 122977"/>
                <a:gd name="connsiteY3" fmla="*/ 68639 h 77220"/>
                <a:gd name="connsiteX4" fmla="*/ 78209 w 122977"/>
                <a:gd name="connsiteY4" fmla="*/ 26758 h 77220"/>
                <a:gd name="connsiteX5" fmla="*/ 50289 w 122977"/>
                <a:gd name="connsiteY5" fmla="*/ 5817 h 7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977" h="77220">
                  <a:moveTo>
                    <a:pt x="50289" y="5817"/>
                  </a:moveTo>
                  <a:cubicBezTo>
                    <a:pt x="43309" y="11634"/>
                    <a:pt x="0" y="14948"/>
                    <a:pt x="36329" y="61658"/>
                  </a:cubicBezTo>
                  <a:cubicBezTo>
                    <a:pt x="45363" y="73274"/>
                    <a:pt x="78209" y="75619"/>
                    <a:pt x="78209" y="75619"/>
                  </a:cubicBezTo>
                  <a:cubicBezTo>
                    <a:pt x="87516" y="73292"/>
                    <a:pt x="101840" y="77220"/>
                    <a:pt x="106130" y="68639"/>
                  </a:cubicBezTo>
                  <a:cubicBezTo>
                    <a:pt x="122977" y="34946"/>
                    <a:pt x="94733" y="32266"/>
                    <a:pt x="78209" y="26758"/>
                  </a:cubicBezTo>
                  <a:cubicBezTo>
                    <a:pt x="59314" y="7861"/>
                    <a:pt x="57269" y="0"/>
                    <a:pt x="50289" y="5817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3" name="12 - Ελεύθερη σχεδίαση"/>
            <p:cNvSpPr/>
            <p:nvPr/>
          </p:nvSpPr>
          <p:spPr>
            <a:xfrm>
              <a:off x="6041156" y="4556877"/>
              <a:ext cx="107793" cy="85290"/>
            </a:xfrm>
            <a:custGeom>
              <a:avLst/>
              <a:gdLst>
                <a:gd name="connsiteX0" fmla="*/ 24597 w 107793"/>
                <a:gd name="connsiteY0" fmla="*/ 1163 h 85290"/>
                <a:gd name="connsiteX1" fmla="*/ 45537 w 107793"/>
                <a:gd name="connsiteY1" fmla="*/ 8143 h 85290"/>
                <a:gd name="connsiteX2" fmla="*/ 87418 w 107793"/>
                <a:gd name="connsiteY2" fmla="*/ 15123 h 85290"/>
                <a:gd name="connsiteX3" fmla="*/ 101378 w 107793"/>
                <a:gd name="connsiteY3" fmla="*/ 36063 h 85290"/>
                <a:gd name="connsiteX4" fmla="*/ 87418 w 107793"/>
                <a:gd name="connsiteY4" fmla="*/ 50024 h 85290"/>
                <a:gd name="connsiteX5" fmla="*/ 31577 w 107793"/>
                <a:gd name="connsiteY5" fmla="*/ 63984 h 85290"/>
                <a:gd name="connsiteX6" fmla="*/ 10636 w 107793"/>
                <a:gd name="connsiteY6" fmla="*/ 57004 h 85290"/>
                <a:gd name="connsiteX7" fmla="*/ 10636 w 107793"/>
                <a:gd name="connsiteY7" fmla="*/ 15123 h 85290"/>
                <a:gd name="connsiteX8" fmla="*/ 24597 w 107793"/>
                <a:gd name="connsiteY8" fmla="*/ 1163 h 8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793" h="85290">
                  <a:moveTo>
                    <a:pt x="24597" y="1163"/>
                  </a:moveTo>
                  <a:cubicBezTo>
                    <a:pt x="30414" y="0"/>
                    <a:pt x="38355" y="6547"/>
                    <a:pt x="45537" y="8143"/>
                  </a:cubicBezTo>
                  <a:cubicBezTo>
                    <a:pt x="59353" y="11213"/>
                    <a:pt x="74759" y="8794"/>
                    <a:pt x="87418" y="15123"/>
                  </a:cubicBezTo>
                  <a:cubicBezTo>
                    <a:pt x="94921" y="18875"/>
                    <a:pt x="96725" y="29083"/>
                    <a:pt x="101378" y="36063"/>
                  </a:cubicBezTo>
                  <a:cubicBezTo>
                    <a:pt x="96725" y="40717"/>
                    <a:pt x="90804" y="44381"/>
                    <a:pt x="87418" y="50024"/>
                  </a:cubicBezTo>
                  <a:cubicBezTo>
                    <a:pt x="66259" y="85290"/>
                    <a:pt x="107793" y="74872"/>
                    <a:pt x="31577" y="63984"/>
                  </a:cubicBezTo>
                  <a:cubicBezTo>
                    <a:pt x="24597" y="61657"/>
                    <a:pt x="15839" y="62207"/>
                    <a:pt x="10636" y="57004"/>
                  </a:cubicBezTo>
                  <a:cubicBezTo>
                    <a:pt x="0" y="46368"/>
                    <a:pt x="2659" y="25759"/>
                    <a:pt x="10636" y="15123"/>
                  </a:cubicBezTo>
                  <a:cubicBezTo>
                    <a:pt x="13758" y="10961"/>
                    <a:pt x="18780" y="2326"/>
                    <a:pt x="24597" y="116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571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cxnSp>
        <p:nvCxnSpPr>
          <p:cNvPr id="16" name="15 - Ευθύγραμμο βέλος σύνδεσης"/>
          <p:cNvCxnSpPr/>
          <p:nvPr/>
        </p:nvCxnSpPr>
        <p:spPr>
          <a:xfrm rot="5400000">
            <a:off x="1321571" y="4107661"/>
            <a:ext cx="1357322" cy="11430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- TextBox"/>
          <p:cNvSpPr txBox="1"/>
          <p:nvPr/>
        </p:nvSpPr>
        <p:spPr>
          <a:xfrm>
            <a:off x="642910" y="528638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Μαγνήτης</a:t>
            </a:r>
            <a:endParaRPr lang="el-GR" b="1" dirty="0"/>
          </a:p>
        </p:txBody>
      </p:sp>
      <p:cxnSp>
        <p:nvCxnSpPr>
          <p:cNvPr id="17" name="16 - Ευθύγραμμο βέλος σύνδεσης"/>
          <p:cNvCxnSpPr/>
          <p:nvPr/>
        </p:nvCxnSpPr>
        <p:spPr>
          <a:xfrm rot="16200000" flipV="1">
            <a:off x="4357686" y="2285992"/>
            <a:ext cx="1571636" cy="4286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- TextBox"/>
          <p:cNvSpPr txBox="1"/>
          <p:nvPr/>
        </p:nvSpPr>
        <p:spPr>
          <a:xfrm>
            <a:off x="4214810" y="1428736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Μαγνήτης</a:t>
            </a:r>
            <a:endParaRPr lang="el-GR" b="1" dirty="0"/>
          </a:p>
        </p:txBody>
      </p:sp>
      <p:cxnSp>
        <p:nvCxnSpPr>
          <p:cNvPr id="22" name="21 - Ευθύγραμμο βέλος σύνδεσης"/>
          <p:cNvCxnSpPr/>
          <p:nvPr/>
        </p:nvCxnSpPr>
        <p:spPr>
          <a:xfrm rot="10800000">
            <a:off x="2214546" y="1571612"/>
            <a:ext cx="1285884" cy="107157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- TextBox"/>
          <p:cNvSpPr txBox="1"/>
          <p:nvPr/>
        </p:nvSpPr>
        <p:spPr>
          <a:xfrm>
            <a:off x="500034" y="1000108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Μέρος ηλεκτρικού κυκλώματος που περιστρέφετε</a:t>
            </a:r>
            <a:endParaRPr lang="el-GR" dirty="0"/>
          </a:p>
        </p:txBody>
      </p:sp>
      <p:cxnSp>
        <p:nvCxnSpPr>
          <p:cNvPr id="27" name="26 - Ευθύγραμμο βέλος σύνδεσης"/>
          <p:cNvCxnSpPr/>
          <p:nvPr/>
        </p:nvCxnSpPr>
        <p:spPr>
          <a:xfrm rot="5400000" flipH="1" flipV="1">
            <a:off x="6607983" y="2893215"/>
            <a:ext cx="1285884" cy="64294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- TextBox"/>
          <p:cNvSpPr txBox="1"/>
          <p:nvPr/>
        </p:nvSpPr>
        <p:spPr>
          <a:xfrm>
            <a:off x="6215042" y="1500174"/>
            <a:ext cx="29289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Λάμπα που ανάβει γιατί στο κύκλωμα δημιουργείτε ρεύμα , από την περιστροφή του σύρματος , δίπλα σε μαγνήτες</a:t>
            </a:r>
            <a:endParaRPr lang="el-GR" dirty="0"/>
          </a:p>
        </p:txBody>
      </p:sp>
      <p:sp>
        <p:nvSpPr>
          <p:cNvPr id="21" name="20 - Ελεύθερη σχεδίαση"/>
          <p:cNvSpPr/>
          <p:nvPr/>
        </p:nvSpPr>
        <p:spPr>
          <a:xfrm>
            <a:off x="1619892" y="1967696"/>
            <a:ext cx="6437000" cy="3752928"/>
          </a:xfrm>
          <a:custGeom>
            <a:avLst/>
            <a:gdLst>
              <a:gd name="connsiteX0" fmla="*/ 3982255 w 6437000"/>
              <a:gd name="connsiteY0" fmla="*/ 0 h 3752928"/>
              <a:gd name="connsiteX1" fmla="*/ 3843359 w 6437000"/>
              <a:gd name="connsiteY1" fmla="*/ 23150 h 3752928"/>
              <a:gd name="connsiteX2" fmla="*/ 3461394 w 6437000"/>
              <a:gd name="connsiteY2" fmla="*/ 57874 h 3752928"/>
              <a:gd name="connsiteX3" fmla="*/ 3195176 w 6437000"/>
              <a:gd name="connsiteY3" fmla="*/ 34724 h 3752928"/>
              <a:gd name="connsiteX4" fmla="*/ 2847936 w 6437000"/>
              <a:gd name="connsiteY4" fmla="*/ 46299 h 3752928"/>
              <a:gd name="connsiteX5" fmla="*/ 2523845 w 6437000"/>
              <a:gd name="connsiteY5" fmla="*/ 104172 h 3752928"/>
              <a:gd name="connsiteX6" fmla="*/ 2454397 w 6437000"/>
              <a:gd name="connsiteY6" fmla="*/ 115747 h 3752928"/>
              <a:gd name="connsiteX7" fmla="*/ 2107156 w 6437000"/>
              <a:gd name="connsiteY7" fmla="*/ 138896 h 3752928"/>
              <a:gd name="connsiteX8" fmla="*/ 1702042 w 6437000"/>
              <a:gd name="connsiteY8" fmla="*/ 173620 h 3752928"/>
              <a:gd name="connsiteX9" fmla="*/ 1563146 w 6437000"/>
              <a:gd name="connsiteY9" fmla="*/ 196770 h 3752928"/>
              <a:gd name="connsiteX10" fmla="*/ 1470549 w 6437000"/>
              <a:gd name="connsiteY10" fmla="*/ 208345 h 3752928"/>
              <a:gd name="connsiteX11" fmla="*/ 1401100 w 6437000"/>
              <a:gd name="connsiteY11" fmla="*/ 231494 h 3752928"/>
              <a:gd name="connsiteX12" fmla="*/ 1331652 w 6437000"/>
              <a:gd name="connsiteY12" fmla="*/ 243069 h 3752928"/>
              <a:gd name="connsiteX13" fmla="*/ 1250630 w 6437000"/>
              <a:gd name="connsiteY13" fmla="*/ 300942 h 3752928"/>
              <a:gd name="connsiteX14" fmla="*/ 1192756 w 6437000"/>
              <a:gd name="connsiteY14" fmla="*/ 324091 h 3752928"/>
              <a:gd name="connsiteX15" fmla="*/ 1088584 w 6437000"/>
              <a:gd name="connsiteY15" fmla="*/ 358815 h 3752928"/>
              <a:gd name="connsiteX16" fmla="*/ 1007561 w 6437000"/>
              <a:gd name="connsiteY16" fmla="*/ 405114 h 3752928"/>
              <a:gd name="connsiteX17" fmla="*/ 972837 w 6437000"/>
              <a:gd name="connsiteY17" fmla="*/ 428263 h 3752928"/>
              <a:gd name="connsiteX18" fmla="*/ 880240 w 6437000"/>
              <a:gd name="connsiteY18" fmla="*/ 439838 h 3752928"/>
              <a:gd name="connsiteX19" fmla="*/ 822366 w 6437000"/>
              <a:gd name="connsiteY19" fmla="*/ 474562 h 3752928"/>
              <a:gd name="connsiteX20" fmla="*/ 787642 w 6437000"/>
              <a:gd name="connsiteY20" fmla="*/ 497712 h 3752928"/>
              <a:gd name="connsiteX21" fmla="*/ 752918 w 6437000"/>
              <a:gd name="connsiteY21" fmla="*/ 509286 h 3752928"/>
              <a:gd name="connsiteX22" fmla="*/ 695045 w 6437000"/>
              <a:gd name="connsiteY22" fmla="*/ 532436 h 3752928"/>
              <a:gd name="connsiteX23" fmla="*/ 660321 w 6437000"/>
              <a:gd name="connsiteY23" fmla="*/ 544010 h 3752928"/>
              <a:gd name="connsiteX24" fmla="*/ 579298 w 6437000"/>
              <a:gd name="connsiteY24" fmla="*/ 578734 h 3752928"/>
              <a:gd name="connsiteX25" fmla="*/ 544574 w 6437000"/>
              <a:gd name="connsiteY25" fmla="*/ 636608 h 3752928"/>
              <a:gd name="connsiteX26" fmla="*/ 509850 w 6437000"/>
              <a:gd name="connsiteY26" fmla="*/ 671332 h 3752928"/>
              <a:gd name="connsiteX27" fmla="*/ 475126 w 6437000"/>
              <a:gd name="connsiteY27" fmla="*/ 717631 h 3752928"/>
              <a:gd name="connsiteX28" fmla="*/ 428827 w 6437000"/>
              <a:gd name="connsiteY28" fmla="*/ 763929 h 3752928"/>
              <a:gd name="connsiteX29" fmla="*/ 405678 w 6437000"/>
              <a:gd name="connsiteY29" fmla="*/ 798653 h 3752928"/>
              <a:gd name="connsiteX30" fmla="*/ 347804 w 6437000"/>
              <a:gd name="connsiteY30" fmla="*/ 810228 h 3752928"/>
              <a:gd name="connsiteX31" fmla="*/ 313080 w 6437000"/>
              <a:gd name="connsiteY31" fmla="*/ 844952 h 3752928"/>
              <a:gd name="connsiteX32" fmla="*/ 301505 w 6437000"/>
              <a:gd name="connsiteY32" fmla="*/ 879676 h 3752928"/>
              <a:gd name="connsiteX33" fmla="*/ 220483 w 6437000"/>
              <a:gd name="connsiteY33" fmla="*/ 949124 h 3752928"/>
              <a:gd name="connsiteX34" fmla="*/ 174184 w 6437000"/>
              <a:gd name="connsiteY34" fmla="*/ 983848 h 3752928"/>
              <a:gd name="connsiteX35" fmla="*/ 151035 w 6437000"/>
              <a:gd name="connsiteY35" fmla="*/ 1030147 h 3752928"/>
              <a:gd name="connsiteX36" fmla="*/ 70012 w 6437000"/>
              <a:gd name="connsiteY36" fmla="*/ 1099595 h 3752928"/>
              <a:gd name="connsiteX37" fmla="*/ 35288 w 6437000"/>
              <a:gd name="connsiteY37" fmla="*/ 1134319 h 3752928"/>
              <a:gd name="connsiteX38" fmla="*/ 564 w 6437000"/>
              <a:gd name="connsiteY38" fmla="*/ 1250066 h 3752928"/>
              <a:gd name="connsiteX39" fmla="*/ 23713 w 6437000"/>
              <a:gd name="connsiteY39" fmla="*/ 1527858 h 3752928"/>
              <a:gd name="connsiteX40" fmla="*/ 46862 w 6437000"/>
              <a:gd name="connsiteY40" fmla="*/ 1597307 h 3752928"/>
              <a:gd name="connsiteX41" fmla="*/ 58437 w 6437000"/>
              <a:gd name="connsiteY41" fmla="*/ 1643605 h 3752928"/>
              <a:gd name="connsiteX42" fmla="*/ 81586 w 6437000"/>
              <a:gd name="connsiteY42" fmla="*/ 1678329 h 3752928"/>
              <a:gd name="connsiteX43" fmla="*/ 104736 w 6437000"/>
              <a:gd name="connsiteY43" fmla="*/ 1736203 h 3752928"/>
              <a:gd name="connsiteX44" fmla="*/ 116311 w 6437000"/>
              <a:gd name="connsiteY44" fmla="*/ 1770927 h 3752928"/>
              <a:gd name="connsiteX45" fmla="*/ 139460 w 6437000"/>
              <a:gd name="connsiteY45" fmla="*/ 1805651 h 3752928"/>
              <a:gd name="connsiteX46" fmla="*/ 151035 w 6437000"/>
              <a:gd name="connsiteY46" fmla="*/ 1840375 h 3752928"/>
              <a:gd name="connsiteX47" fmla="*/ 185759 w 6437000"/>
              <a:gd name="connsiteY47" fmla="*/ 1909823 h 3752928"/>
              <a:gd name="connsiteX48" fmla="*/ 220483 w 6437000"/>
              <a:gd name="connsiteY48" fmla="*/ 2095018 h 3752928"/>
              <a:gd name="connsiteX49" fmla="*/ 243632 w 6437000"/>
              <a:gd name="connsiteY49" fmla="*/ 2152891 h 3752928"/>
              <a:gd name="connsiteX50" fmla="*/ 255207 w 6437000"/>
              <a:gd name="connsiteY50" fmla="*/ 2187615 h 3752928"/>
              <a:gd name="connsiteX51" fmla="*/ 301505 w 6437000"/>
              <a:gd name="connsiteY51" fmla="*/ 2245489 h 3752928"/>
              <a:gd name="connsiteX52" fmla="*/ 347804 w 6437000"/>
              <a:gd name="connsiteY52" fmla="*/ 2372810 h 3752928"/>
              <a:gd name="connsiteX53" fmla="*/ 417252 w 6437000"/>
              <a:gd name="connsiteY53" fmla="*/ 2442258 h 3752928"/>
              <a:gd name="connsiteX54" fmla="*/ 451976 w 6437000"/>
              <a:gd name="connsiteY54" fmla="*/ 2511707 h 3752928"/>
              <a:gd name="connsiteX55" fmla="*/ 498275 w 6437000"/>
              <a:gd name="connsiteY55" fmla="*/ 2604304 h 3752928"/>
              <a:gd name="connsiteX56" fmla="*/ 544574 w 6437000"/>
              <a:gd name="connsiteY56" fmla="*/ 2615879 h 3752928"/>
              <a:gd name="connsiteX57" fmla="*/ 637171 w 6437000"/>
              <a:gd name="connsiteY57" fmla="*/ 2754775 h 3752928"/>
              <a:gd name="connsiteX58" fmla="*/ 683470 w 6437000"/>
              <a:gd name="connsiteY58" fmla="*/ 2789499 h 3752928"/>
              <a:gd name="connsiteX59" fmla="*/ 695045 w 6437000"/>
              <a:gd name="connsiteY59" fmla="*/ 2835798 h 3752928"/>
              <a:gd name="connsiteX60" fmla="*/ 764493 w 6437000"/>
              <a:gd name="connsiteY60" fmla="*/ 2905246 h 3752928"/>
              <a:gd name="connsiteX61" fmla="*/ 787642 w 6437000"/>
              <a:gd name="connsiteY61" fmla="*/ 2939970 h 3752928"/>
              <a:gd name="connsiteX62" fmla="*/ 857090 w 6437000"/>
              <a:gd name="connsiteY62" fmla="*/ 3009418 h 3752928"/>
              <a:gd name="connsiteX63" fmla="*/ 903389 w 6437000"/>
              <a:gd name="connsiteY63" fmla="*/ 3090441 h 3752928"/>
              <a:gd name="connsiteX64" fmla="*/ 1007561 w 6437000"/>
              <a:gd name="connsiteY64" fmla="*/ 3217762 h 3752928"/>
              <a:gd name="connsiteX65" fmla="*/ 1042285 w 6437000"/>
              <a:gd name="connsiteY65" fmla="*/ 3229337 h 3752928"/>
              <a:gd name="connsiteX66" fmla="*/ 1077009 w 6437000"/>
              <a:gd name="connsiteY66" fmla="*/ 3252486 h 3752928"/>
              <a:gd name="connsiteX67" fmla="*/ 1111733 w 6437000"/>
              <a:gd name="connsiteY67" fmla="*/ 3264061 h 3752928"/>
              <a:gd name="connsiteX68" fmla="*/ 1192756 w 6437000"/>
              <a:gd name="connsiteY68" fmla="*/ 3287210 h 3752928"/>
              <a:gd name="connsiteX69" fmla="*/ 1320078 w 6437000"/>
              <a:gd name="connsiteY69" fmla="*/ 3321934 h 3752928"/>
              <a:gd name="connsiteX70" fmla="*/ 1366376 w 6437000"/>
              <a:gd name="connsiteY70" fmla="*/ 3345084 h 3752928"/>
              <a:gd name="connsiteX71" fmla="*/ 1505273 w 6437000"/>
              <a:gd name="connsiteY71" fmla="*/ 3391382 h 3752928"/>
              <a:gd name="connsiteX72" fmla="*/ 1586295 w 6437000"/>
              <a:gd name="connsiteY72" fmla="*/ 3402957 h 3752928"/>
              <a:gd name="connsiteX73" fmla="*/ 1794640 w 6437000"/>
              <a:gd name="connsiteY73" fmla="*/ 3437681 h 3752928"/>
              <a:gd name="connsiteX74" fmla="*/ 2095581 w 6437000"/>
              <a:gd name="connsiteY74" fmla="*/ 3507129 h 3752928"/>
              <a:gd name="connsiteX75" fmla="*/ 2234478 w 6437000"/>
              <a:gd name="connsiteY75" fmla="*/ 3541853 h 3752928"/>
              <a:gd name="connsiteX76" fmla="*/ 2651166 w 6437000"/>
              <a:gd name="connsiteY76" fmla="*/ 3553428 h 3752928"/>
              <a:gd name="connsiteX77" fmla="*/ 2778488 w 6437000"/>
              <a:gd name="connsiteY77" fmla="*/ 3576577 h 3752928"/>
              <a:gd name="connsiteX78" fmla="*/ 2975257 w 6437000"/>
              <a:gd name="connsiteY78" fmla="*/ 3634451 h 3752928"/>
              <a:gd name="connsiteX79" fmla="*/ 3519267 w 6437000"/>
              <a:gd name="connsiteY79" fmla="*/ 3680750 h 3752928"/>
              <a:gd name="connsiteX80" fmla="*/ 3692888 w 6437000"/>
              <a:gd name="connsiteY80" fmla="*/ 3703899 h 3752928"/>
              <a:gd name="connsiteX81" fmla="*/ 4086427 w 6437000"/>
              <a:gd name="connsiteY81" fmla="*/ 3692324 h 3752928"/>
              <a:gd name="connsiteX82" fmla="*/ 4202174 w 6437000"/>
              <a:gd name="connsiteY82" fmla="*/ 3669175 h 3752928"/>
              <a:gd name="connsiteX83" fmla="*/ 4653586 w 6437000"/>
              <a:gd name="connsiteY83" fmla="*/ 3680750 h 3752928"/>
              <a:gd name="connsiteX84" fmla="*/ 5232321 w 6437000"/>
              <a:gd name="connsiteY84" fmla="*/ 3692324 h 3752928"/>
              <a:gd name="connsiteX85" fmla="*/ 5267045 w 6437000"/>
              <a:gd name="connsiteY85" fmla="*/ 3680750 h 3752928"/>
              <a:gd name="connsiteX86" fmla="*/ 5336493 w 6437000"/>
              <a:gd name="connsiteY86" fmla="*/ 3646026 h 3752928"/>
              <a:gd name="connsiteX87" fmla="*/ 5405941 w 6437000"/>
              <a:gd name="connsiteY87" fmla="*/ 3588152 h 3752928"/>
              <a:gd name="connsiteX88" fmla="*/ 5637435 w 6437000"/>
              <a:gd name="connsiteY88" fmla="*/ 3553428 h 3752928"/>
              <a:gd name="connsiteX89" fmla="*/ 5706883 w 6437000"/>
              <a:gd name="connsiteY89" fmla="*/ 3530279 h 3752928"/>
              <a:gd name="connsiteX90" fmla="*/ 5730032 w 6437000"/>
              <a:gd name="connsiteY90" fmla="*/ 3495555 h 3752928"/>
              <a:gd name="connsiteX91" fmla="*/ 5892078 w 6437000"/>
              <a:gd name="connsiteY91" fmla="*/ 3460831 h 3752928"/>
              <a:gd name="connsiteX92" fmla="*/ 5961526 w 6437000"/>
              <a:gd name="connsiteY92" fmla="*/ 3437681 h 3752928"/>
              <a:gd name="connsiteX93" fmla="*/ 6019399 w 6437000"/>
              <a:gd name="connsiteY93" fmla="*/ 3402957 h 3752928"/>
              <a:gd name="connsiteX94" fmla="*/ 6169870 w 6437000"/>
              <a:gd name="connsiteY94" fmla="*/ 3275636 h 3752928"/>
              <a:gd name="connsiteX95" fmla="*/ 6204594 w 6437000"/>
              <a:gd name="connsiteY95" fmla="*/ 3240912 h 3752928"/>
              <a:gd name="connsiteX96" fmla="*/ 6239318 w 6437000"/>
              <a:gd name="connsiteY96" fmla="*/ 3217762 h 3752928"/>
              <a:gd name="connsiteX97" fmla="*/ 6274042 w 6437000"/>
              <a:gd name="connsiteY97" fmla="*/ 3171463 h 3752928"/>
              <a:gd name="connsiteX98" fmla="*/ 6331916 w 6437000"/>
              <a:gd name="connsiteY98" fmla="*/ 3078866 h 3752928"/>
              <a:gd name="connsiteX99" fmla="*/ 6343490 w 6437000"/>
              <a:gd name="connsiteY99" fmla="*/ 3020993 h 3752928"/>
              <a:gd name="connsiteX100" fmla="*/ 6366640 w 6437000"/>
              <a:gd name="connsiteY100" fmla="*/ 2974694 h 3752928"/>
              <a:gd name="connsiteX101" fmla="*/ 6401364 w 6437000"/>
              <a:gd name="connsiteY101" fmla="*/ 2893671 h 3752928"/>
              <a:gd name="connsiteX102" fmla="*/ 6412938 w 6437000"/>
              <a:gd name="connsiteY102" fmla="*/ 2801074 h 3752928"/>
              <a:gd name="connsiteX103" fmla="*/ 6436088 w 6437000"/>
              <a:gd name="connsiteY103" fmla="*/ 2696901 h 3752928"/>
              <a:gd name="connsiteX104" fmla="*/ 6401364 w 6437000"/>
              <a:gd name="connsiteY104" fmla="*/ 2349661 h 3752928"/>
              <a:gd name="connsiteX105" fmla="*/ 6331916 w 6437000"/>
              <a:gd name="connsiteY105" fmla="*/ 2233914 h 3752928"/>
              <a:gd name="connsiteX106" fmla="*/ 6308766 w 6437000"/>
              <a:gd name="connsiteY106" fmla="*/ 2187615 h 3752928"/>
              <a:gd name="connsiteX107" fmla="*/ 6274042 w 6437000"/>
              <a:gd name="connsiteY107" fmla="*/ 2141317 h 3752928"/>
              <a:gd name="connsiteX108" fmla="*/ 6250893 w 6437000"/>
              <a:gd name="connsiteY108" fmla="*/ 2095018 h 3752928"/>
              <a:gd name="connsiteX109" fmla="*/ 6239318 w 6437000"/>
              <a:gd name="connsiteY109" fmla="*/ 2060294 h 3752928"/>
              <a:gd name="connsiteX110" fmla="*/ 6193019 w 6437000"/>
              <a:gd name="connsiteY110" fmla="*/ 2025570 h 3752928"/>
              <a:gd name="connsiteX111" fmla="*/ 6158295 w 6437000"/>
              <a:gd name="connsiteY111" fmla="*/ 1932972 h 3752928"/>
              <a:gd name="connsiteX112" fmla="*/ 6123571 w 6437000"/>
              <a:gd name="connsiteY112" fmla="*/ 1886674 h 3752928"/>
              <a:gd name="connsiteX113" fmla="*/ 6088847 w 6437000"/>
              <a:gd name="connsiteY113" fmla="*/ 1794076 h 3752928"/>
              <a:gd name="connsiteX114" fmla="*/ 6042549 w 6437000"/>
              <a:gd name="connsiteY114" fmla="*/ 1724628 h 3752928"/>
              <a:gd name="connsiteX115" fmla="*/ 6030974 w 6437000"/>
              <a:gd name="connsiteY115" fmla="*/ 1678329 h 3752928"/>
              <a:gd name="connsiteX116" fmla="*/ 6007824 w 6437000"/>
              <a:gd name="connsiteY116" fmla="*/ 1643605 h 3752928"/>
              <a:gd name="connsiteX117" fmla="*/ 5973100 w 6437000"/>
              <a:gd name="connsiteY117" fmla="*/ 1551008 h 3752928"/>
              <a:gd name="connsiteX118" fmla="*/ 5961526 w 6437000"/>
              <a:gd name="connsiteY118" fmla="*/ 1504709 h 3752928"/>
              <a:gd name="connsiteX119" fmla="*/ 5915227 w 6437000"/>
              <a:gd name="connsiteY119" fmla="*/ 1423686 h 3752928"/>
              <a:gd name="connsiteX120" fmla="*/ 5880503 w 6437000"/>
              <a:gd name="connsiteY120" fmla="*/ 1354238 h 3752928"/>
              <a:gd name="connsiteX121" fmla="*/ 5857354 w 6437000"/>
              <a:gd name="connsiteY121" fmla="*/ 1273215 h 3752928"/>
              <a:gd name="connsiteX122" fmla="*/ 5787905 w 6437000"/>
              <a:gd name="connsiteY122" fmla="*/ 1203767 h 3752928"/>
              <a:gd name="connsiteX123" fmla="*/ 5753181 w 6437000"/>
              <a:gd name="connsiteY123" fmla="*/ 1169043 h 3752928"/>
              <a:gd name="connsiteX124" fmla="*/ 5660584 w 6437000"/>
              <a:gd name="connsiteY124" fmla="*/ 1157469 h 3752928"/>
              <a:gd name="connsiteX125" fmla="*/ 5452240 w 6437000"/>
              <a:gd name="connsiteY125" fmla="*/ 1122745 h 3752928"/>
              <a:gd name="connsiteX126" fmla="*/ 5243895 w 6437000"/>
              <a:gd name="connsiteY126" fmla="*/ 1076446 h 3752928"/>
              <a:gd name="connsiteX127" fmla="*/ 5209171 w 6437000"/>
              <a:gd name="connsiteY127" fmla="*/ 1053296 h 3752928"/>
              <a:gd name="connsiteX128" fmla="*/ 5174447 w 6437000"/>
              <a:gd name="connsiteY128" fmla="*/ 1041722 h 3752928"/>
              <a:gd name="connsiteX129" fmla="*/ 5104999 w 6437000"/>
              <a:gd name="connsiteY129" fmla="*/ 972274 h 3752928"/>
              <a:gd name="connsiteX130" fmla="*/ 5058700 w 6437000"/>
              <a:gd name="connsiteY130" fmla="*/ 914400 h 3752928"/>
              <a:gd name="connsiteX131" fmla="*/ 4942954 w 6437000"/>
              <a:gd name="connsiteY131" fmla="*/ 821803 h 3752928"/>
              <a:gd name="connsiteX132" fmla="*/ 4804057 w 6437000"/>
              <a:gd name="connsiteY132" fmla="*/ 671332 h 3752928"/>
              <a:gd name="connsiteX133" fmla="*/ 4711460 w 6437000"/>
              <a:gd name="connsiteY133" fmla="*/ 590309 h 3752928"/>
              <a:gd name="connsiteX134" fmla="*/ 4699885 w 6437000"/>
              <a:gd name="connsiteY134" fmla="*/ 555585 h 3752928"/>
              <a:gd name="connsiteX135" fmla="*/ 4630437 w 6437000"/>
              <a:gd name="connsiteY135" fmla="*/ 509286 h 3752928"/>
              <a:gd name="connsiteX136" fmla="*/ 4595713 w 6437000"/>
              <a:gd name="connsiteY136" fmla="*/ 474562 h 3752928"/>
              <a:gd name="connsiteX137" fmla="*/ 4560989 w 6437000"/>
              <a:gd name="connsiteY137" fmla="*/ 428263 h 3752928"/>
              <a:gd name="connsiteX138" fmla="*/ 4526265 w 6437000"/>
              <a:gd name="connsiteY138" fmla="*/ 416689 h 3752928"/>
              <a:gd name="connsiteX139" fmla="*/ 4445242 w 6437000"/>
              <a:gd name="connsiteY139" fmla="*/ 358815 h 3752928"/>
              <a:gd name="connsiteX140" fmla="*/ 4398943 w 6437000"/>
              <a:gd name="connsiteY140" fmla="*/ 324091 h 3752928"/>
              <a:gd name="connsiteX141" fmla="*/ 4352645 w 6437000"/>
              <a:gd name="connsiteY141" fmla="*/ 300942 h 3752928"/>
              <a:gd name="connsiteX142" fmla="*/ 4260047 w 6437000"/>
              <a:gd name="connsiteY142" fmla="*/ 231494 h 3752928"/>
              <a:gd name="connsiteX143" fmla="*/ 4179024 w 6437000"/>
              <a:gd name="connsiteY143" fmla="*/ 138896 h 3752928"/>
              <a:gd name="connsiteX144" fmla="*/ 4132726 w 6437000"/>
              <a:gd name="connsiteY144" fmla="*/ 104172 h 3752928"/>
              <a:gd name="connsiteX145" fmla="*/ 4074852 w 6437000"/>
              <a:gd name="connsiteY145" fmla="*/ 46299 h 3752928"/>
              <a:gd name="connsiteX146" fmla="*/ 3970680 w 6437000"/>
              <a:gd name="connsiteY146" fmla="*/ 23150 h 3752928"/>
              <a:gd name="connsiteX147" fmla="*/ 3901232 w 6437000"/>
              <a:gd name="connsiteY147" fmla="*/ 23150 h 3752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437000" h="3752928">
                <a:moveTo>
                  <a:pt x="3982255" y="0"/>
                </a:moveTo>
                <a:cubicBezTo>
                  <a:pt x="3935956" y="7717"/>
                  <a:pt x="3890134" y="19252"/>
                  <a:pt x="3843359" y="23150"/>
                </a:cubicBezTo>
                <a:cubicBezTo>
                  <a:pt x="3436025" y="57094"/>
                  <a:pt x="3692116" y="6601"/>
                  <a:pt x="3461394" y="57874"/>
                </a:cubicBezTo>
                <a:cubicBezTo>
                  <a:pt x="3385062" y="49392"/>
                  <a:pt x="3265496" y="34724"/>
                  <a:pt x="3195176" y="34724"/>
                </a:cubicBezTo>
                <a:cubicBezTo>
                  <a:pt x="3079365" y="34724"/>
                  <a:pt x="2963683" y="42441"/>
                  <a:pt x="2847936" y="46299"/>
                </a:cubicBezTo>
                <a:cubicBezTo>
                  <a:pt x="2582289" y="90573"/>
                  <a:pt x="2841880" y="46347"/>
                  <a:pt x="2523845" y="104172"/>
                </a:cubicBezTo>
                <a:cubicBezTo>
                  <a:pt x="2500755" y="108370"/>
                  <a:pt x="2477814" y="114186"/>
                  <a:pt x="2454397" y="115747"/>
                </a:cubicBezTo>
                <a:lnTo>
                  <a:pt x="2107156" y="138896"/>
                </a:lnTo>
                <a:cubicBezTo>
                  <a:pt x="1753798" y="193260"/>
                  <a:pt x="2206471" y="129112"/>
                  <a:pt x="1702042" y="173620"/>
                </a:cubicBezTo>
                <a:cubicBezTo>
                  <a:pt x="1655286" y="177745"/>
                  <a:pt x="1609564" y="189807"/>
                  <a:pt x="1563146" y="196770"/>
                </a:cubicBezTo>
                <a:cubicBezTo>
                  <a:pt x="1532384" y="201384"/>
                  <a:pt x="1501415" y="204487"/>
                  <a:pt x="1470549" y="208345"/>
                </a:cubicBezTo>
                <a:cubicBezTo>
                  <a:pt x="1447399" y="216061"/>
                  <a:pt x="1424773" y="225576"/>
                  <a:pt x="1401100" y="231494"/>
                </a:cubicBezTo>
                <a:cubicBezTo>
                  <a:pt x="1378332" y="237186"/>
                  <a:pt x="1352961" y="233234"/>
                  <a:pt x="1331652" y="243069"/>
                </a:cubicBezTo>
                <a:cubicBezTo>
                  <a:pt x="1301517" y="256977"/>
                  <a:pt x="1279298" y="284219"/>
                  <a:pt x="1250630" y="300942"/>
                </a:cubicBezTo>
                <a:cubicBezTo>
                  <a:pt x="1232683" y="311411"/>
                  <a:pt x="1211340" y="314799"/>
                  <a:pt x="1192756" y="324091"/>
                </a:cubicBezTo>
                <a:cubicBezTo>
                  <a:pt x="1111377" y="364780"/>
                  <a:pt x="1217519" y="337327"/>
                  <a:pt x="1088584" y="358815"/>
                </a:cubicBezTo>
                <a:cubicBezTo>
                  <a:pt x="1003995" y="415209"/>
                  <a:pt x="1110345" y="346381"/>
                  <a:pt x="1007561" y="405114"/>
                </a:cubicBezTo>
                <a:cubicBezTo>
                  <a:pt x="995483" y="412016"/>
                  <a:pt x="986258" y="424603"/>
                  <a:pt x="972837" y="428263"/>
                </a:cubicBezTo>
                <a:cubicBezTo>
                  <a:pt x="942827" y="436448"/>
                  <a:pt x="911106" y="435980"/>
                  <a:pt x="880240" y="439838"/>
                </a:cubicBezTo>
                <a:cubicBezTo>
                  <a:pt x="860949" y="451413"/>
                  <a:pt x="841444" y="462638"/>
                  <a:pt x="822366" y="474562"/>
                </a:cubicBezTo>
                <a:cubicBezTo>
                  <a:pt x="810569" y="481935"/>
                  <a:pt x="800085" y="491491"/>
                  <a:pt x="787642" y="497712"/>
                </a:cubicBezTo>
                <a:cubicBezTo>
                  <a:pt x="776729" y="503168"/>
                  <a:pt x="764342" y="505002"/>
                  <a:pt x="752918" y="509286"/>
                </a:cubicBezTo>
                <a:cubicBezTo>
                  <a:pt x="733464" y="516581"/>
                  <a:pt x="714499" y="525141"/>
                  <a:pt x="695045" y="532436"/>
                </a:cubicBezTo>
                <a:cubicBezTo>
                  <a:pt x="683621" y="536720"/>
                  <a:pt x="671535" y="539204"/>
                  <a:pt x="660321" y="544010"/>
                </a:cubicBezTo>
                <a:cubicBezTo>
                  <a:pt x="560201" y="586918"/>
                  <a:pt x="660732" y="551591"/>
                  <a:pt x="579298" y="578734"/>
                </a:cubicBezTo>
                <a:cubicBezTo>
                  <a:pt x="507200" y="650835"/>
                  <a:pt x="604681" y="546449"/>
                  <a:pt x="544574" y="636608"/>
                </a:cubicBezTo>
                <a:cubicBezTo>
                  <a:pt x="535494" y="650228"/>
                  <a:pt x="520503" y="658904"/>
                  <a:pt x="509850" y="671332"/>
                </a:cubicBezTo>
                <a:cubicBezTo>
                  <a:pt x="497295" y="685979"/>
                  <a:pt x="487829" y="703113"/>
                  <a:pt x="475126" y="717631"/>
                </a:cubicBezTo>
                <a:cubicBezTo>
                  <a:pt x="460754" y="734056"/>
                  <a:pt x="443031" y="747358"/>
                  <a:pt x="428827" y="763929"/>
                </a:cubicBezTo>
                <a:cubicBezTo>
                  <a:pt x="419774" y="774491"/>
                  <a:pt x="417756" y="791751"/>
                  <a:pt x="405678" y="798653"/>
                </a:cubicBezTo>
                <a:cubicBezTo>
                  <a:pt x="388597" y="808414"/>
                  <a:pt x="367095" y="806370"/>
                  <a:pt x="347804" y="810228"/>
                </a:cubicBezTo>
                <a:cubicBezTo>
                  <a:pt x="336229" y="821803"/>
                  <a:pt x="322160" y="831332"/>
                  <a:pt x="313080" y="844952"/>
                </a:cubicBezTo>
                <a:cubicBezTo>
                  <a:pt x="306312" y="855104"/>
                  <a:pt x="308597" y="869748"/>
                  <a:pt x="301505" y="879676"/>
                </a:cubicBezTo>
                <a:cubicBezTo>
                  <a:pt x="272352" y="920491"/>
                  <a:pt x="256170" y="923634"/>
                  <a:pt x="220483" y="949124"/>
                </a:cubicBezTo>
                <a:cubicBezTo>
                  <a:pt x="204785" y="960337"/>
                  <a:pt x="189617" y="972273"/>
                  <a:pt x="174184" y="983848"/>
                </a:cubicBezTo>
                <a:cubicBezTo>
                  <a:pt x="166468" y="999281"/>
                  <a:pt x="161064" y="1016106"/>
                  <a:pt x="151035" y="1030147"/>
                </a:cubicBezTo>
                <a:cubicBezTo>
                  <a:pt x="128361" y="1061891"/>
                  <a:pt x="99129" y="1074637"/>
                  <a:pt x="70012" y="1099595"/>
                </a:cubicBezTo>
                <a:cubicBezTo>
                  <a:pt x="57584" y="1110248"/>
                  <a:pt x="46863" y="1122744"/>
                  <a:pt x="35288" y="1134319"/>
                </a:cubicBezTo>
                <a:cubicBezTo>
                  <a:pt x="34805" y="1135769"/>
                  <a:pt x="0" y="1234261"/>
                  <a:pt x="564" y="1250066"/>
                </a:cubicBezTo>
                <a:cubicBezTo>
                  <a:pt x="3880" y="1342925"/>
                  <a:pt x="11433" y="1435755"/>
                  <a:pt x="23713" y="1527858"/>
                </a:cubicBezTo>
                <a:cubicBezTo>
                  <a:pt x="26938" y="1552046"/>
                  <a:pt x="39850" y="1573934"/>
                  <a:pt x="46862" y="1597307"/>
                </a:cubicBezTo>
                <a:cubicBezTo>
                  <a:pt x="51433" y="1612544"/>
                  <a:pt x="52171" y="1628984"/>
                  <a:pt x="58437" y="1643605"/>
                </a:cubicBezTo>
                <a:cubicBezTo>
                  <a:pt x="63917" y="1656391"/>
                  <a:pt x="75365" y="1665887"/>
                  <a:pt x="81586" y="1678329"/>
                </a:cubicBezTo>
                <a:cubicBezTo>
                  <a:pt x="90878" y="1696913"/>
                  <a:pt x="97440" y="1716749"/>
                  <a:pt x="104736" y="1736203"/>
                </a:cubicBezTo>
                <a:cubicBezTo>
                  <a:pt x="109020" y="1747627"/>
                  <a:pt x="110855" y="1760014"/>
                  <a:pt x="116311" y="1770927"/>
                </a:cubicBezTo>
                <a:cubicBezTo>
                  <a:pt x="122532" y="1783369"/>
                  <a:pt x="133239" y="1793209"/>
                  <a:pt x="139460" y="1805651"/>
                </a:cubicBezTo>
                <a:cubicBezTo>
                  <a:pt x="144916" y="1816564"/>
                  <a:pt x="145579" y="1829462"/>
                  <a:pt x="151035" y="1840375"/>
                </a:cubicBezTo>
                <a:cubicBezTo>
                  <a:pt x="195911" y="1930126"/>
                  <a:pt x="156665" y="1822543"/>
                  <a:pt x="185759" y="1909823"/>
                </a:cubicBezTo>
                <a:cubicBezTo>
                  <a:pt x="196542" y="1996089"/>
                  <a:pt x="194634" y="2011010"/>
                  <a:pt x="220483" y="2095018"/>
                </a:cubicBezTo>
                <a:cubicBezTo>
                  <a:pt x="226593" y="2114876"/>
                  <a:pt x="236337" y="2133437"/>
                  <a:pt x="243632" y="2152891"/>
                </a:cubicBezTo>
                <a:cubicBezTo>
                  <a:pt x="247916" y="2164315"/>
                  <a:pt x="248741" y="2177269"/>
                  <a:pt x="255207" y="2187615"/>
                </a:cubicBezTo>
                <a:cubicBezTo>
                  <a:pt x="268300" y="2208565"/>
                  <a:pt x="286072" y="2226198"/>
                  <a:pt x="301505" y="2245489"/>
                </a:cubicBezTo>
                <a:cubicBezTo>
                  <a:pt x="312237" y="2309880"/>
                  <a:pt x="305359" y="2320933"/>
                  <a:pt x="347804" y="2372810"/>
                </a:cubicBezTo>
                <a:cubicBezTo>
                  <a:pt x="368535" y="2398148"/>
                  <a:pt x="417252" y="2442258"/>
                  <a:pt x="417252" y="2442258"/>
                </a:cubicBezTo>
                <a:cubicBezTo>
                  <a:pt x="446346" y="2529537"/>
                  <a:pt x="407100" y="2421955"/>
                  <a:pt x="451976" y="2511707"/>
                </a:cubicBezTo>
                <a:cubicBezTo>
                  <a:pt x="471266" y="2550288"/>
                  <a:pt x="456166" y="2568211"/>
                  <a:pt x="498275" y="2604304"/>
                </a:cubicBezTo>
                <a:cubicBezTo>
                  <a:pt x="510353" y="2614657"/>
                  <a:pt x="529141" y="2612021"/>
                  <a:pt x="544574" y="2615879"/>
                </a:cubicBezTo>
                <a:cubicBezTo>
                  <a:pt x="588211" y="2703153"/>
                  <a:pt x="574328" y="2699787"/>
                  <a:pt x="637171" y="2754775"/>
                </a:cubicBezTo>
                <a:cubicBezTo>
                  <a:pt x="651689" y="2767478"/>
                  <a:pt x="668037" y="2777924"/>
                  <a:pt x="683470" y="2789499"/>
                </a:cubicBezTo>
                <a:cubicBezTo>
                  <a:pt x="687328" y="2804932"/>
                  <a:pt x="687931" y="2821569"/>
                  <a:pt x="695045" y="2835798"/>
                </a:cubicBezTo>
                <a:cubicBezTo>
                  <a:pt x="716580" y="2878867"/>
                  <a:pt x="729248" y="2881749"/>
                  <a:pt x="764493" y="2905246"/>
                </a:cubicBezTo>
                <a:cubicBezTo>
                  <a:pt x="772209" y="2916821"/>
                  <a:pt x="778400" y="2929573"/>
                  <a:pt x="787642" y="2939970"/>
                </a:cubicBezTo>
                <a:cubicBezTo>
                  <a:pt x="809392" y="2964439"/>
                  <a:pt x="857090" y="3009418"/>
                  <a:pt x="857090" y="3009418"/>
                </a:cubicBezTo>
                <a:cubicBezTo>
                  <a:pt x="878220" y="3093936"/>
                  <a:pt x="851670" y="3021482"/>
                  <a:pt x="903389" y="3090441"/>
                </a:cubicBezTo>
                <a:cubicBezTo>
                  <a:pt x="962435" y="3169169"/>
                  <a:pt x="911322" y="3142909"/>
                  <a:pt x="1007561" y="3217762"/>
                </a:cubicBezTo>
                <a:cubicBezTo>
                  <a:pt x="1017192" y="3225253"/>
                  <a:pt x="1031372" y="3223881"/>
                  <a:pt x="1042285" y="3229337"/>
                </a:cubicBezTo>
                <a:cubicBezTo>
                  <a:pt x="1054727" y="3235558"/>
                  <a:pt x="1064567" y="3246265"/>
                  <a:pt x="1077009" y="3252486"/>
                </a:cubicBezTo>
                <a:cubicBezTo>
                  <a:pt x="1087922" y="3257942"/>
                  <a:pt x="1100047" y="3260555"/>
                  <a:pt x="1111733" y="3264061"/>
                </a:cubicBezTo>
                <a:cubicBezTo>
                  <a:pt x="1138637" y="3272132"/>
                  <a:pt x="1165910" y="3278950"/>
                  <a:pt x="1192756" y="3287210"/>
                </a:cubicBezTo>
                <a:cubicBezTo>
                  <a:pt x="1301850" y="3320778"/>
                  <a:pt x="1221359" y="3302192"/>
                  <a:pt x="1320078" y="3321934"/>
                </a:cubicBezTo>
                <a:cubicBezTo>
                  <a:pt x="1335511" y="3329651"/>
                  <a:pt x="1350609" y="3338076"/>
                  <a:pt x="1366376" y="3345084"/>
                </a:cubicBezTo>
                <a:cubicBezTo>
                  <a:pt x="1410929" y="3364885"/>
                  <a:pt x="1457537" y="3381153"/>
                  <a:pt x="1505273" y="3391382"/>
                </a:cubicBezTo>
                <a:cubicBezTo>
                  <a:pt x="1531949" y="3397098"/>
                  <a:pt x="1559619" y="3397241"/>
                  <a:pt x="1586295" y="3402957"/>
                </a:cubicBezTo>
                <a:cubicBezTo>
                  <a:pt x="1778918" y="3444235"/>
                  <a:pt x="1532194" y="3413824"/>
                  <a:pt x="1794640" y="3437681"/>
                </a:cubicBezTo>
                <a:cubicBezTo>
                  <a:pt x="1986258" y="3501556"/>
                  <a:pt x="1686926" y="3404966"/>
                  <a:pt x="2095581" y="3507129"/>
                </a:cubicBezTo>
                <a:cubicBezTo>
                  <a:pt x="2141880" y="3518704"/>
                  <a:pt x="2186773" y="3540528"/>
                  <a:pt x="2234478" y="3541853"/>
                </a:cubicBezTo>
                <a:lnTo>
                  <a:pt x="2651166" y="3553428"/>
                </a:lnTo>
                <a:cubicBezTo>
                  <a:pt x="2693607" y="3561144"/>
                  <a:pt x="2736748" y="3565688"/>
                  <a:pt x="2778488" y="3576577"/>
                </a:cubicBezTo>
                <a:cubicBezTo>
                  <a:pt x="3123650" y="3666619"/>
                  <a:pt x="2793904" y="3598179"/>
                  <a:pt x="2975257" y="3634451"/>
                </a:cubicBezTo>
                <a:cubicBezTo>
                  <a:pt x="3152976" y="3752928"/>
                  <a:pt x="2976566" y="3643957"/>
                  <a:pt x="3519267" y="3680750"/>
                </a:cubicBezTo>
                <a:cubicBezTo>
                  <a:pt x="3577519" y="3684699"/>
                  <a:pt x="3635014" y="3696183"/>
                  <a:pt x="3692888" y="3703899"/>
                </a:cubicBezTo>
                <a:cubicBezTo>
                  <a:pt x="3824068" y="3700041"/>
                  <a:pt x="3955495" y="3701251"/>
                  <a:pt x="4086427" y="3692324"/>
                </a:cubicBezTo>
                <a:cubicBezTo>
                  <a:pt x="4125682" y="3689648"/>
                  <a:pt x="4162836" y="3669978"/>
                  <a:pt x="4202174" y="3669175"/>
                </a:cubicBezTo>
                <a:lnTo>
                  <a:pt x="4653586" y="3680750"/>
                </a:lnTo>
                <a:cubicBezTo>
                  <a:pt x="4939274" y="3716460"/>
                  <a:pt x="4839312" y="3713567"/>
                  <a:pt x="5232321" y="3692324"/>
                </a:cubicBezTo>
                <a:cubicBezTo>
                  <a:pt x="5244504" y="3691665"/>
                  <a:pt x="5255470" y="3684608"/>
                  <a:pt x="5267045" y="3680750"/>
                </a:cubicBezTo>
                <a:cubicBezTo>
                  <a:pt x="5313637" y="3634156"/>
                  <a:pt x="5261830" y="3678024"/>
                  <a:pt x="5336493" y="3646026"/>
                </a:cubicBezTo>
                <a:cubicBezTo>
                  <a:pt x="5488770" y="3580765"/>
                  <a:pt x="5239083" y="3671580"/>
                  <a:pt x="5405941" y="3588152"/>
                </a:cubicBezTo>
                <a:cubicBezTo>
                  <a:pt x="5469796" y="3556225"/>
                  <a:pt x="5576334" y="3558128"/>
                  <a:pt x="5637435" y="3553428"/>
                </a:cubicBezTo>
                <a:cubicBezTo>
                  <a:pt x="5660584" y="3545712"/>
                  <a:pt x="5686191" y="3543212"/>
                  <a:pt x="5706883" y="3530279"/>
                </a:cubicBezTo>
                <a:cubicBezTo>
                  <a:pt x="5718679" y="3522906"/>
                  <a:pt x="5717590" y="3501776"/>
                  <a:pt x="5730032" y="3495555"/>
                </a:cubicBezTo>
                <a:cubicBezTo>
                  <a:pt x="5758877" y="3481132"/>
                  <a:pt x="5855067" y="3466999"/>
                  <a:pt x="5892078" y="3460831"/>
                </a:cubicBezTo>
                <a:cubicBezTo>
                  <a:pt x="5915227" y="3453114"/>
                  <a:pt x="5939312" y="3447779"/>
                  <a:pt x="5961526" y="3437681"/>
                </a:cubicBezTo>
                <a:cubicBezTo>
                  <a:pt x="5982006" y="3428372"/>
                  <a:pt x="6000419" y="3415035"/>
                  <a:pt x="6019399" y="3402957"/>
                </a:cubicBezTo>
                <a:cubicBezTo>
                  <a:pt x="6112190" y="3343908"/>
                  <a:pt x="6080756" y="3364749"/>
                  <a:pt x="6169870" y="3275636"/>
                </a:cubicBezTo>
                <a:cubicBezTo>
                  <a:pt x="6181445" y="3264061"/>
                  <a:pt x="6190974" y="3249992"/>
                  <a:pt x="6204594" y="3240912"/>
                </a:cubicBezTo>
                <a:cubicBezTo>
                  <a:pt x="6216169" y="3233195"/>
                  <a:pt x="6229481" y="3227599"/>
                  <a:pt x="6239318" y="3217762"/>
                </a:cubicBezTo>
                <a:cubicBezTo>
                  <a:pt x="6252959" y="3204121"/>
                  <a:pt x="6262829" y="3187161"/>
                  <a:pt x="6274042" y="3171463"/>
                </a:cubicBezTo>
                <a:cubicBezTo>
                  <a:pt x="6296315" y="3140281"/>
                  <a:pt x="6311635" y="3112668"/>
                  <a:pt x="6331916" y="3078866"/>
                </a:cubicBezTo>
                <a:cubicBezTo>
                  <a:pt x="6335774" y="3059575"/>
                  <a:pt x="6337269" y="3039656"/>
                  <a:pt x="6343490" y="3020993"/>
                </a:cubicBezTo>
                <a:cubicBezTo>
                  <a:pt x="6348946" y="3004624"/>
                  <a:pt x="6359843" y="2990554"/>
                  <a:pt x="6366640" y="2974694"/>
                </a:cubicBezTo>
                <a:cubicBezTo>
                  <a:pt x="6417733" y="2855476"/>
                  <a:pt x="6324584" y="3047227"/>
                  <a:pt x="6401364" y="2893671"/>
                </a:cubicBezTo>
                <a:cubicBezTo>
                  <a:pt x="6405222" y="2862805"/>
                  <a:pt x="6407532" y="2831707"/>
                  <a:pt x="6412938" y="2801074"/>
                </a:cubicBezTo>
                <a:cubicBezTo>
                  <a:pt x="6419120" y="2766044"/>
                  <a:pt x="6437000" y="2732461"/>
                  <a:pt x="6436088" y="2696901"/>
                </a:cubicBezTo>
                <a:cubicBezTo>
                  <a:pt x="6433106" y="2580615"/>
                  <a:pt x="6420488" y="2464402"/>
                  <a:pt x="6401364" y="2349661"/>
                </a:cubicBezTo>
                <a:cubicBezTo>
                  <a:pt x="6393337" y="2301499"/>
                  <a:pt x="6355840" y="2272192"/>
                  <a:pt x="6331916" y="2233914"/>
                </a:cubicBezTo>
                <a:cubicBezTo>
                  <a:pt x="6322771" y="2219282"/>
                  <a:pt x="6317911" y="2202247"/>
                  <a:pt x="6308766" y="2187615"/>
                </a:cubicBezTo>
                <a:cubicBezTo>
                  <a:pt x="6298542" y="2171256"/>
                  <a:pt x="6284266" y="2157676"/>
                  <a:pt x="6274042" y="2141317"/>
                </a:cubicBezTo>
                <a:cubicBezTo>
                  <a:pt x="6264897" y="2126685"/>
                  <a:pt x="6257690" y="2110877"/>
                  <a:pt x="6250893" y="2095018"/>
                </a:cubicBezTo>
                <a:cubicBezTo>
                  <a:pt x="6246087" y="2083804"/>
                  <a:pt x="6247129" y="2069667"/>
                  <a:pt x="6239318" y="2060294"/>
                </a:cubicBezTo>
                <a:cubicBezTo>
                  <a:pt x="6226968" y="2045474"/>
                  <a:pt x="6208452" y="2037145"/>
                  <a:pt x="6193019" y="2025570"/>
                </a:cubicBezTo>
                <a:cubicBezTo>
                  <a:pt x="6184355" y="1999577"/>
                  <a:pt x="6169832" y="1953738"/>
                  <a:pt x="6158295" y="1932972"/>
                </a:cubicBezTo>
                <a:cubicBezTo>
                  <a:pt x="6148926" y="1916109"/>
                  <a:pt x="6133795" y="1903033"/>
                  <a:pt x="6123571" y="1886674"/>
                </a:cubicBezTo>
                <a:cubicBezTo>
                  <a:pt x="6038111" y="1749937"/>
                  <a:pt x="6155497" y="1927376"/>
                  <a:pt x="6088847" y="1794076"/>
                </a:cubicBezTo>
                <a:cubicBezTo>
                  <a:pt x="6076405" y="1769191"/>
                  <a:pt x="6057982" y="1747777"/>
                  <a:pt x="6042549" y="1724628"/>
                </a:cubicBezTo>
                <a:cubicBezTo>
                  <a:pt x="6038691" y="1709195"/>
                  <a:pt x="6037241" y="1692951"/>
                  <a:pt x="6030974" y="1678329"/>
                </a:cubicBezTo>
                <a:cubicBezTo>
                  <a:pt x="6025494" y="1665543"/>
                  <a:pt x="6012709" y="1656630"/>
                  <a:pt x="6007824" y="1643605"/>
                </a:cubicBezTo>
                <a:cubicBezTo>
                  <a:pt x="5964915" y="1529182"/>
                  <a:pt x="6027391" y="1632442"/>
                  <a:pt x="5973100" y="1551008"/>
                </a:cubicBezTo>
                <a:cubicBezTo>
                  <a:pt x="5969242" y="1535575"/>
                  <a:pt x="5967112" y="1519604"/>
                  <a:pt x="5961526" y="1504709"/>
                </a:cubicBezTo>
                <a:cubicBezTo>
                  <a:pt x="5931091" y="1423549"/>
                  <a:pt x="5948804" y="1490841"/>
                  <a:pt x="5915227" y="1423686"/>
                </a:cubicBezTo>
                <a:cubicBezTo>
                  <a:pt x="5867306" y="1327844"/>
                  <a:pt x="5946845" y="1453752"/>
                  <a:pt x="5880503" y="1354238"/>
                </a:cubicBezTo>
                <a:cubicBezTo>
                  <a:pt x="5879644" y="1350803"/>
                  <a:pt x="5863470" y="1281078"/>
                  <a:pt x="5857354" y="1273215"/>
                </a:cubicBezTo>
                <a:cubicBezTo>
                  <a:pt x="5837255" y="1247373"/>
                  <a:pt x="5811055" y="1226916"/>
                  <a:pt x="5787905" y="1203767"/>
                </a:cubicBezTo>
                <a:cubicBezTo>
                  <a:pt x="5776330" y="1192192"/>
                  <a:pt x="5769424" y="1171073"/>
                  <a:pt x="5753181" y="1169043"/>
                </a:cubicBezTo>
                <a:lnTo>
                  <a:pt x="5660584" y="1157469"/>
                </a:lnTo>
                <a:cubicBezTo>
                  <a:pt x="5433604" y="1100723"/>
                  <a:pt x="5717573" y="1166967"/>
                  <a:pt x="5452240" y="1122745"/>
                </a:cubicBezTo>
                <a:cubicBezTo>
                  <a:pt x="5376155" y="1110064"/>
                  <a:pt x="5314553" y="1094109"/>
                  <a:pt x="5243895" y="1076446"/>
                </a:cubicBezTo>
                <a:cubicBezTo>
                  <a:pt x="5232320" y="1068729"/>
                  <a:pt x="5221614" y="1059517"/>
                  <a:pt x="5209171" y="1053296"/>
                </a:cubicBezTo>
                <a:cubicBezTo>
                  <a:pt x="5198258" y="1047840"/>
                  <a:pt x="5183074" y="1050349"/>
                  <a:pt x="5174447" y="1041722"/>
                </a:cubicBezTo>
                <a:cubicBezTo>
                  <a:pt x="5092445" y="959720"/>
                  <a:pt x="5183302" y="998373"/>
                  <a:pt x="5104999" y="972274"/>
                </a:cubicBezTo>
                <a:cubicBezTo>
                  <a:pt x="4950841" y="869499"/>
                  <a:pt x="5170521" y="1026221"/>
                  <a:pt x="5058700" y="914400"/>
                </a:cubicBezTo>
                <a:cubicBezTo>
                  <a:pt x="5023762" y="879462"/>
                  <a:pt x="4975109" y="859317"/>
                  <a:pt x="4942954" y="821803"/>
                </a:cubicBezTo>
                <a:cubicBezTo>
                  <a:pt x="4888478" y="758248"/>
                  <a:pt x="4865269" y="726979"/>
                  <a:pt x="4804057" y="671332"/>
                </a:cubicBezTo>
                <a:cubicBezTo>
                  <a:pt x="4648615" y="530021"/>
                  <a:pt x="4819831" y="698680"/>
                  <a:pt x="4711460" y="590309"/>
                </a:cubicBezTo>
                <a:cubicBezTo>
                  <a:pt x="4707602" y="578734"/>
                  <a:pt x="4706653" y="565737"/>
                  <a:pt x="4699885" y="555585"/>
                </a:cubicBezTo>
                <a:cubicBezTo>
                  <a:pt x="4675113" y="518427"/>
                  <a:pt x="4666842" y="521421"/>
                  <a:pt x="4630437" y="509286"/>
                </a:cubicBezTo>
                <a:cubicBezTo>
                  <a:pt x="4618862" y="497711"/>
                  <a:pt x="4606366" y="486990"/>
                  <a:pt x="4595713" y="474562"/>
                </a:cubicBezTo>
                <a:cubicBezTo>
                  <a:pt x="4583158" y="459915"/>
                  <a:pt x="4575809" y="440613"/>
                  <a:pt x="4560989" y="428263"/>
                </a:cubicBezTo>
                <a:cubicBezTo>
                  <a:pt x="4551616" y="420452"/>
                  <a:pt x="4537840" y="420547"/>
                  <a:pt x="4526265" y="416689"/>
                </a:cubicBezTo>
                <a:cubicBezTo>
                  <a:pt x="4484010" y="332178"/>
                  <a:pt x="4531788" y="397280"/>
                  <a:pt x="4445242" y="358815"/>
                </a:cubicBezTo>
                <a:cubicBezTo>
                  <a:pt x="4427613" y="350980"/>
                  <a:pt x="4415302" y="334315"/>
                  <a:pt x="4398943" y="324091"/>
                </a:cubicBezTo>
                <a:cubicBezTo>
                  <a:pt x="4384311" y="314946"/>
                  <a:pt x="4368078" y="308658"/>
                  <a:pt x="4352645" y="300942"/>
                </a:cubicBezTo>
                <a:cubicBezTo>
                  <a:pt x="4244719" y="166036"/>
                  <a:pt x="4363597" y="290666"/>
                  <a:pt x="4260047" y="231494"/>
                </a:cubicBezTo>
                <a:cubicBezTo>
                  <a:pt x="4238199" y="219010"/>
                  <a:pt x="4189750" y="149622"/>
                  <a:pt x="4179024" y="138896"/>
                </a:cubicBezTo>
                <a:cubicBezTo>
                  <a:pt x="4165383" y="125255"/>
                  <a:pt x="4147144" y="116988"/>
                  <a:pt x="4132726" y="104172"/>
                </a:cubicBezTo>
                <a:cubicBezTo>
                  <a:pt x="4112335" y="86047"/>
                  <a:pt x="4100734" y="54926"/>
                  <a:pt x="4074852" y="46299"/>
                </a:cubicBezTo>
                <a:cubicBezTo>
                  <a:pt x="4031983" y="32009"/>
                  <a:pt x="4025005" y="27677"/>
                  <a:pt x="3970680" y="23150"/>
                </a:cubicBezTo>
                <a:cubicBezTo>
                  <a:pt x="3947611" y="21228"/>
                  <a:pt x="3924381" y="23150"/>
                  <a:pt x="3901232" y="23150"/>
                </a:cubicBezTo>
              </a:path>
            </a:pathLst>
          </a:cu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5" name="24 - Ευθύγραμμο βέλος σύνδεσης"/>
          <p:cNvCxnSpPr/>
          <p:nvPr/>
        </p:nvCxnSpPr>
        <p:spPr>
          <a:xfrm rot="5400000">
            <a:off x="3857620" y="5000636"/>
            <a:ext cx="1357322" cy="121444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- TextBox"/>
          <p:cNvSpPr txBox="1"/>
          <p:nvPr/>
        </p:nvSpPr>
        <p:spPr>
          <a:xfrm>
            <a:off x="2714612" y="6286520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Απλή ηλεκτρογεννήτρια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9" grpId="0"/>
      <p:bldP spid="24" grpId="0"/>
      <p:bldP spid="31" grpId="0"/>
      <p:bldP spid="21" grpId="0" animBg="1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-1"/>
            <a:ext cx="3546491" cy="4228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14752"/>
            <a:ext cx="4781786" cy="2913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Ελεύθερη σχεδίαση"/>
          <p:cNvSpPr/>
          <p:nvPr/>
        </p:nvSpPr>
        <p:spPr>
          <a:xfrm>
            <a:off x="3507129" y="4871013"/>
            <a:ext cx="638643" cy="650111"/>
          </a:xfrm>
          <a:custGeom>
            <a:avLst/>
            <a:gdLst>
              <a:gd name="connsiteX0" fmla="*/ 219919 w 638643"/>
              <a:gd name="connsiteY0" fmla="*/ 1929 h 650111"/>
              <a:gd name="connsiteX1" fmla="*/ 162046 w 638643"/>
              <a:gd name="connsiteY1" fmla="*/ 13503 h 650111"/>
              <a:gd name="connsiteX2" fmla="*/ 127322 w 638643"/>
              <a:gd name="connsiteY2" fmla="*/ 36653 h 650111"/>
              <a:gd name="connsiteX3" fmla="*/ 81023 w 638643"/>
              <a:gd name="connsiteY3" fmla="*/ 48228 h 650111"/>
              <a:gd name="connsiteX4" fmla="*/ 69448 w 638643"/>
              <a:gd name="connsiteY4" fmla="*/ 82952 h 650111"/>
              <a:gd name="connsiteX5" fmla="*/ 0 w 638643"/>
              <a:gd name="connsiteY5" fmla="*/ 187124 h 650111"/>
              <a:gd name="connsiteX6" fmla="*/ 23149 w 638643"/>
              <a:gd name="connsiteY6" fmla="*/ 395468 h 650111"/>
              <a:gd name="connsiteX7" fmla="*/ 57874 w 638643"/>
              <a:gd name="connsiteY7" fmla="*/ 430192 h 650111"/>
              <a:gd name="connsiteX8" fmla="*/ 69448 w 638643"/>
              <a:gd name="connsiteY8" fmla="*/ 464916 h 650111"/>
              <a:gd name="connsiteX9" fmla="*/ 127322 w 638643"/>
              <a:gd name="connsiteY9" fmla="*/ 511215 h 650111"/>
              <a:gd name="connsiteX10" fmla="*/ 219919 w 638643"/>
              <a:gd name="connsiteY10" fmla="*/ 615387 h 650111"/>
              <a:gd name="connsiteX11" fmla="*/ 277793 w 638643"/>
              <a:gd name="connsiteY11" fmla="*/ 650111 h 650111"/>
              <a:gd name="connsiteX12" fmla="*/ 428263 w 638643"/>
              <a:gd name="connsiteY12" fmla="*/ 638536 h 650111"/>
              <a:gd name="connsiteX13" fmla="*/ 532436 w 638643"/>
              <a:gd name="connsiteY13" fmla="*/ 626962 h 650111"/>
              <a:gd name="connsiteX14" fmla="*/ 567160 w 638643"/>
              <a:gd name="connsiteY14" fmla="*/ 592238 h 650111"/>
              <a:gd name="connsiteX15" fmla="*/ 613458 w 638643"/>
              <a:gd name="connsiteY15" fmla="*/ 511215 h 650111"/>
              <a:gd name="connsiteX16" fmla="*/ 601884 w 638643"/>
              <a:gd name="connsiteY16" fmla="*/ 187124 h 650111"/>
              <a:gd name="connsiteX17" fmla="*/ 567160 w 638643"/>
              <a:gd name="connsiteY17" fmla="*/ 140825 h 650111"/>
              <a:gd name="connsiteX18" fmla="*/ 509286 w 638643"/>
              <a:gd name="connsiteY18" fmla="*/ 94526 h 650111"/>
              <a:gd name="connsiteX19" fmla="*/ 474562 w 638643"/>
              <a:gd name="connsiteY19" fmla="*/ 59802 h 650111"/>
              <a:gd name="connsiteX20" fmla="*/ 439838 w 638643"/>
              <a:gd name="connsiteY20" fmla="*/ 48228 h 650111"/>
              <a:gd name="connsiteX21" fmla="*/ 405114 w 638643"/>
              <a:gd name="connsiteY21" fmla="*/ 25078 h 650111"/>
              <a:gd name="connsiteX22" fmla="*/ 219919 w 638643"/>
              <a:gd name="connsiteY22" fmla="*/ 1929 h 650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38643" h="650111">
                <a:moveTo>
                  <a:pt x="219919" y="1929"/>
                </a:moveTo>
                <a:cubicBezTo>
                  <a:pt x="179408" y="0"/>
                  <a:pt x="180466" y="6595"/>
                  <a:pt x="162046" y="13503"/>
                </a:cubicBezTo>
                <a:cubicBezTo>
                  <a:pt x="149021" y="18388"/>
                  <a:pt x="140108" y="31173"/>
                  <a:pt x="127322" y="36653"/>
                </a:cubicBezTo>
                <a:cubicBezTo>
                  <a:pt x="112700" y="42920"/>
                  <a:pt x="96456" y="44370"/>
                  <a:pt x="81023" y="48228"/>
                </a:cubicBezTo>
                <a:cubicBezTo>
                  <a:pt x="77165" y="59803"/>
                  <a:pt x="74904" y="72039"/>
                  <a:pt x="69448" y="82952"/>
                </a:cubicBezTo>
                <a:cubicBezTo>
                  <a:pt x="47124" y="127600"/>
                  <a:pt x="29079" y="148352"/>
                  <a:pt x="0" y="187124"/>
                </a:cubicBezTo>
                <a:cubicBezTo>
                  <a:pt x="7716" y="256572"/>
                  <a:pt x="6964" y="327493"/>
                  <a:pt x="23149" y="395468"/>
                </a:cubicBezTo>
                <a:cubicBezTo>
                  <a:pt x="26941" y="411392"/>
                  <a:pt x="48794" y="416572"/>
                  <a:pt x="57874" y="430192"/>
                </a:cubicBezTo>
                <a:cubicBezTo>
                  <a:pt x="64642" y="440344"/>
                  <a:pt x="63171" y="454454"/>
                  <a:pt x="69448" y="464916"/>
                </a:cubicBezTo>
                <a:cubicBezTo>
                  <a:pt x="80442" y="483239"/>
                  <a:pt x="111554" y="500703"/>
                  <a:pt x="127322" y="511215"/>
                </a:cubicBezTo>
                <a:cubicBezTo>
                  <a:pt x="153658" y="550719"/>
                  <a:pt x="175872" y="588959"/>
                  <a:pt x="219919" y="615387"/>
                </a:cubicBezTo>
                <a:lnTo>
                  <a:pt x="277793" y="650111"/>
                </a:lnTo>
                <a:lnTo>
                  <a:pt x="428263" y="638536"/>
                </a:lnTo>
                <a:cubicBezTo>
                  <a:pt x="463058" y="635373"/>
                  <a:pt x="499291" y="638010"/>
                  <a:pt x="532436" y="626962"/>
                </a:cubicBezTo>
                <a:cubicBezTo>
                  <a:pt x="547965" y="621786"/>
                  <a:pt x="556681" y="604813"/>
                  <a:pt x="567160" y="592238"/>
                </a:cubicBezTo>
                <a:cubicBezTo>
                  <a:pt x="587610" y="567698"/>
                  <a:pt x="599307" y="539517"/>
                  <a:pt x="613458" y="511215"/>
                </a:cubicBezTo>
                <a:cubicBezTo>
                  <a:pt x="623014" y="377438"/>
                  <a:pt x="638643" y="319457"/>
                  <a:pt x="601884" y="187124"/>
                </a:cubicBezTo>
                <a:cubicBezTo>
                  <a:pt x="596721" y="168537"/>
                  <a:pt x="578373" y="156523"/>
                  <a:pt x="567160" y="140825"/>
                </a:cubicBezTo>
                <a:cubicBezTo>
                  <a:pt x="534438" y="95015"/>
                  <a:pt x="559666" y="111320"/>
                  <a:pt x="509286" y="94526"/>
                </a:cubicBezTo>
                <a:cubicBezTo>
                  <a:pt x="497711" y="82951"/>
                  <a:pt x="488182" y="68882"/>
                  <a:pt x="474562" y="59802"/>
                </a:cubicBezTo>
                <a:cubicBezTo>
                  <a:pt x="464410" y="53034"/>
                  <a:pt x="450751" y="53684"/>
                  <a:pt x="439838" y="48228"/>
                </a:cubicBezTo>
                <a:cubicBezTo>
                  <a:pt x="427395" y="42007"/>
                  <a:pt x="418139" y="29963"/>
                  <a:pt x="405114" y="25078"/>
                </a:cubicBezTo>
                <a:cubicBezTo>
                  <a:pt x="346000" y="2909"/>
                  <a:pt x="260430" y="3858"/>
                  <a:pt x="219919" y="1929"/>
                </a:cubicBezTo>
                <a:close/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6" name="5 - Ευθύγραμμο βέλος σύνδεσης"/>
          <p:cNvCxnSpPr/>
          <p:nvPr/>
        </p:nvCxnSpPr>
        <p:spPr>
          <a:xfrm>
            <a:off x="3929058" y="5214950"/>
            <a:ext cx="1428760" cy="2857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- TextBox"/>
          <p:cNvSpPr txBox="1"/>
          <p:nvPr/>
        </p:nvSpPr>
        <p:spPr>
          <a:xfrm>
            <a:off x="5429256" y="5429264"/>
            <a:ext cx="3714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Δυναμό ποδηλάτου </a:t>
            </a:r>
            <a:r>
              <a:rPr lang="el-GR" dirty="0" smtClean="0"/>
              <a:t>όπου παράγετε ηλεκτρικό ρεύμα για να ανάβει ο φακός ποδηλάτου </a:t>
            </a:r>
            <a:endParaRPr lang="el-GR" dirty="0"/>
          </a:p>
        </p:txBody>
      </p:sp>
      <p:sp>
        <p:nvSpPr>
          <p:cNvPr id="10" name="9 - TextBox"/>
          <p:cNvSpPr txBox="1"/>
          <p:nvPr/>
        </p:nvSpPr>
        <p:spPr>
          <a:xfrm>
            <a:off x="3428992" y="3714752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φακός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-142908" y="5429264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φακός</a:t>
            </a:r>
            <a:endParaRPr lang="el-GR" b="1" dirty="0">
              <a:solidFill>
                <a:srgbClr val="FF0000"/>
              </a:solidFill>
            </a:endParaRPr>
          </a:p>
        </p:txBody>
      </p:sp>
      <p:cxnSp>
        <p:nvCxnSpPr>
          <p:cNvPr id="12" name="11 - Ευθύγραμμο βέλος σύνδεσης"/>
          <p:cNvCxnSpPr/>
          <p:nvPr/>
        </p:nvCxnSpPr>
        <p:spPr>
          <a:xfrm flipV="1">
            <a:off x="3929058" y="3714752"/>
            <a:ext cx="2071702" cy="135732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Ελεύθερη σχεδίαση"/>
          <p:cNvSpPr/>
          <p:nvPr/>
        </p:nvSpPr>
        <p:spPr>
          <a:xfrm>
            <a:off x="6759615" y="2255157"/>
            <a:ext cx="1101074" cy="1217248"/>
          </a:xfrm>
          <a:custGeom>
            <a:avLst/>
            <a:gdLst>
              <a:gd name="connsiteX0" fmla="*/ 162046 w 1101074"/>
              <a:gd name="connsiteY0" fmla="*/ 117653 h 1217248"/>
              <a:gd name="connsiteX1" fmla="*/ 92598 w 1101074"/>
              <a:gd name="connsiteY1" fmla="*/ 129228 h 1217248"/>
              <a:gd name="connsiteX2" fmla="*/ 46299 w 1101074"/>
              <a:gd name="connsiteY2" fmla="*/ 210251 h 1217248"/>
              <a:gd name="connsiteX3" fmla="*/ 34724 w 1101074"/>
              <a:gd name="connsiteY3" fmla="*/ 372296 h 1217248"/>
              <a:gd name="connsiteX4" fmla="*/ 11575 w 1101074"/>
              <a:gd name="connsiteY4" fmla="*/ 511192 h 1217248"/>
              <a:gd name="connsiteX5" fmla="*/ 0 w 1101074"/>
              <a:gd name="connsiteY5" fmla="*/ 626939 h 1217248"/>
              <a:gd name="connsiteX6" fmla="*/ 23150 w 1101074"/>
              <a:gd name="connsiteY6" fmla="*/ 974180 h 1217248"/>
              <a:gd name="connsiteX7" fmla="*/ 57874 w 1101074"/>
              <a:gd name="connsiteY7" fmla="*/ 1055202 h 1217248"/>
              <a:gd name="connsiteX8" fmla="*/ 69448 w 1101074"/>
              <a:gd name="connsiteY8" fmla="*/ 1089927 h 1217248"/>
              <a:gd name="connsiteX9" fmla="*/ 81023 w 1101074"/>
              <a:gd name="connsiteY9" fmla="*/ 1136225 h 1217248"/>
              <a:gd name="connsiteX10" fmla="*/ 150471 w 1101074"/>
              <a:gd name="connsiteY10" fmla="*/ 1182524 h 1217248"/>
              <a:gd name="connsiteX11" fmla="*/ 347241 w 1101074"/>
              <a:gd name="connsiteY11" fmla="*/ 1217248 h 1217248"/>
              <a:gd name="connsiteX12" fmla="*/ 821803 w 1101074"/>
              <a:gd name="connsiteY12" fmla="*/ 1194099 h 1217248"/>
              <a:gd name="connsiteX13" fmla="*/ 891251 w 1101074"/>
              <a:gd name="connsiteY13" fmla="*/ 1147800 h 1217248"/>
              <a:gd name="connsiteX14" fmla="*/ 925975 w 1101074"/>
              <a:gd name="connsiteY14" fmla="*/ 1136225 h 1217248"/>
              <a:gd name="connsiteX15" fmla="*/ 1006998 w 1101074"/>
              <a:gd name="connsiteY15" fmla="*/ 1101501 h 1217248"/>
              <a:gd name="connsiteX16" fmla="*/ 1018572 w 1101074"/>
              <a:gd name="connsiteY16" fmla="*/ 1066777 h 1217248"/>
              <a:gd name="connsiteX17" fmla="*/ 1041722 w 1101074"/>
              <a:gd name="connsiteY17" fmla="*/ 1043628 h 1217248"/>
              <a:gd name="connsiteX18" fmla="*/ 1053296 w 1101074"/>
              <a:gd name="connsiteY18" fmla="*/ 997329 h 1217248"/>
              <a:gd name="connsiteX19" fmla="*/ 1076446 w 1101074"/>
              <a:gd name="connsiteY19" fmla="*/ 962605 h 1217248"/>
              <a:gd name="connsiteX20" fmla="*/ 1064871 w 1101074"/>
              <a:gd name="connsiteY20" fmla="*/ 372296 h 1217248"/>
              <a:gd name="connsiteX21" fmla="*/ 1030147 w 1101074"/>
              <a:gd name="connsiteY21" fmla="*/ 198676 h 1217248"/>
              <a:gd name="connsiteX22" fmla="*/ 995423 w 1101074"/>
              <a:gd name="connsiteY22" fmla="*/ 152377 h 1217248"/>
              <a:gd name="connsiteX23" fmla="*/ 949124 w 1101074"/>
              <a:gd name="connsiteY23" fmla="*/ 106078 h 1217248"/>
              <a:gd name="connsiteX24" fmla="*/ 914400 w 1101074"/>
              <a:gd name="connsiteY24" fmla="*/ 71354 h 1217248"/>
              <a:gd name="connsiteX25" fmla="*/ 798653 w 1101074"/>
              <a:gd name="connsiteY25" fmla="*/ 36630 h 1217248"/>
              <a:gd name="connsiteX26" fmla="*/ 578734 w 1101074"/>
              <a:gd name="connsiteY26" fmla="*/ 1906 h 1217248"/>
              <a:gd name="connsiteX27" fmla="*/ 243069 w 1101074"/>
              <a:gd name="connsiteY27" fmla="*/ 25056 h 1217248"/>
              <a:gd name="connsiteX28" fmla="*/ 208344 w 1101074"/>
              <a:gd name="connsiteY28" fmla="*/ 36630 h 1217248"/>
              <a:gd name="connsiteX29" fmla="*/ 173620 w 1101074"/>
              <a:gd name="connsiteY29" fmla="*/ 59780 h 1217248"/>
              <a:gd name="connsiteX30" fmla="*/ 127322 w 1101074"/>
              <a:gd name="connsiteY30" fmla="*/ 82929 h 1217248"/>
              <a:gd name="connsiteX31" fmla="*/ 57874 w 1101074"/>
              <a:gd name="connsiteY31" fmla="*/ 152377 h 1217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101074" h="1217248">
                <a:moveTo>
                  <a:pt x="162046" y="117653"/>
                </a:moveTo>
                <a:cubicBezTo>
                  <a:pt x="138897" y="121511"/>
                  <a:pt x="113589" y="118732"/>
                  <a:pt x="92598" y="129228"/>
                </a:cubicBezTo>
                <a:cubicBezTo>
                  <a:pt x="81689" y="134682"/>
                  <a:pt x="48614" y="205621"/>
                  <a:pt x="46299" y="210251"/>
                </a:cubicBezTo>
                <a:cubicBezTo>
                  <a:pt x="42441" y="264266"/>
                  <a:pt x="40931" y="318500"/>
                  <a:pt x="34724" y="372296"/>
                </a:cubicBezTo>
                <a:cubicBezTo>
                  <a:pt x="29344" y="418924"/>
                  <a:pt x="17917" y="464685"/>
                  <a:pt x="11575" y="511192"/>
                </a:cubicBezTo>
                <a:cubicBezTo>
                  <a:pt x="6336" y="549611"/>
                  <a:pt x="3858" y="588357"/>
                  <a:pt x="0" y="626939"/>
                </a:cubicBezTo>
                <a:cubicBezTo>
                  <a:pt x="7717" y="742686"/>
                  <a:pt x="13243" y="858600"/>
                  <a:pt x="23150" y="974180"/>
                </a:cubicBezTo>
                <a:cubicBezTo>
                  <a:pt x="28293" y="1034183"/>
                  <a:pt x="25567" y="1022897"/>
                  <a:pt x="57874" y="1055202"/>
                </a:cubicBezTo>
                <a:cubicBezTo>
                  <a:pt x="61732" y="1066777"/>
                  <a:pt x="66096" y="1078195"/>
                  <a:pt x="69448" y="1089927"/>
                </a:cubicBezTo>
                <a:cubicBezTo>
                  <a:pt x="73818" y="1105223"/>
                  <a:pt x="73130" y="1122413"/>
                  <a:pt x="81023" y="1136225"/>
                </a:cubicBezTo>
                <a:cubicBezTo>
                  <a:pt x="100401" y="1170136"/>
                  <a:pt x="118087" y="1172809"/>
                  <a:pt x="150471" y="1182524"/>
                </a:cubicBezTo>
                <a:cubicBezTo>
                  <a:pt x="260324" y="1215480"/>
                  <a:pt x="215214" y="1204045"/>
                  <a:pt x="347241" y="1217248"/>
                </a:cubicBezTo>
                <a:lnTo>
                  <a:pt x="821803" y="1194099"/>
                </a:lnTo>
                <a:cubicBezTo>
                  <a:pt x="867788" y="1190964"/>
                  <a:pt x="853626" y="1172883"/>
                  <a:pt x="891251" y="1147800"/>
                </a:cubicBezTo>
                <a:cubicBezTo>
                  <a:pt x="901403" y="1141032"/>
                  <a:pt x="915062" y="1141681"/>
                  <a:pt x="925975" y="1136225"/>
                </a:cubicBezTo>
                <a:cubicBezTo>
                  <a:pt x="1005908" y="1096259"/>
                  <a:pt x="910641" y="1125591"/>
                  <a:pt x="1006998" y="1101501"/>
                </a:cubicBezTo>
                <a:cubicBezTo>
                  <a:pt x="1010856" y="1089926"/>
                  <a:pt x="1012295" y="1077239"/>
                  <a:pt x="1018572" y="1066777"/>
                </a:cubicBezTo>
                <a:cubicBezTo>
                  <a:pt x="1024187" y="1057419"/>
                  <a:pt x="1036842" y="1053389"/>
                  <a:pt x="1041722" y="1043628"/>
                </a:cubicBezTo>
                <a:cubicBezTo>
                  <a:pt x="1048836" y="1029400"/>
                  <a:pt x="1047030" y="1011951"/>
                  <a:pt x="1053296" y="997329"/>
                </a:cubicBezTo>
                <a:cubicBezTo>
                  <a:pt x="1058776" y="984543"/>
                  <a:pt x="1068729" y="974180"/>
                  <a:pt x="1076446" y="962605"/>
                </a:cubicBezTo>
                <a:cubicBezTo>
                  <a:pt x="1101074" y="691684"/>
                  <a:pt x="1093539" y="840543"/>
                  <a:pt x="1064871" y="372296"/>
                </a:cubicBezTo>
                <a:cubicBezTo>
                  <a:pt x="1061318" y="314271"/>
                  <a:pt x="1056859" y="252100"/>
                  <a:pt x="1030147" y="198676"/>
                </a:cubicBezTo>
                <a:cubicBezTo>
                  <a:pt x="1021520" y="181421"/>
                  <a:pt x="1006998" y="167810"/>
                  <a:pt x="995423" y="152377"/>
                </a:cubicBezTo>
                <a:cubicBezTo>
                  <a:pt x="973375" y="86236"/>
                  <a:pt x="1002037" y="141354"/>
                  <a:pt x="949124" y="106078"/>
                </a:cubicBezTo>
                <a:cubicBezTo>
                  <a:pt x="935504" y="96998"/>
                  <a:pt x="928709" y="79303"/>
                  <a:pt x="914400" y="71354"/>
                </a:cubicBezTo>
                <a:cubicBezTo>
                  <a:pt x="887663" y="56500"/>
                  <a:pt x="830942" y="45436"/>
                  <a:pt x="798653" y="36630"/>
                </a:cubicBezTo>
                <a:cubicBezTo>
                  <a:pt x="664342" y="0"/>
                  <a:pt x="759876" y="17001"/>
                  <a:pt x="578734" y="1906"/>
                </a:cubicBezTo>
                <a:cubicBezTo>
                  <a:pt x="466846" y="9623"/>
                  <a:pt x="354733" y="14587"/>
                  <a:pt x="243069" y="25056"/>
                </a:cubicBezTo>
                <a:cubicBezTo>
                  <a:pt x="230921" y="26195"/>
                  <a:pt x="219257" y="31174"/>
                  <a:pt x="208344" y="36630"/>
                </a:cubicBezTo>
                <a:cubicBezTo>
                  <a:pt x="195901" y="42851"/>
                  <a:pt x="185698" y="52878"/>
                  <a:pt x="173620" y="59780"/>
                </a:cubicBezTo>
                <a:cubicBezTo>
                  <a:pt x="158639" y="68341"/>
                  <a:pt x="140795" y="72150"/>
                  <a:pt x="127322" y="82929"/>
                </a:cubicBezTo>
                <a:cubicBezTo>
                  <a:pt x="101758" y="103380"/>
                  <a:pt x="57874" y="152377"/>
                  <a:pt x="57874" y="152377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5" name="14 - Ευθύγραμμο βέλος σύνδεσης"/>
          <p:cNvCxnSpPr/>
          <p:nvPr/>
        </p:nvCxnSpPr>
        <p:spPr>
          <a:xfrm rot="10800000">
            <a:off x="3857620" y="857232"/>
            <a:ext cx="3214678" cy="19288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- TextBox"/>
          <p:cNvSpPr txBox="1"/>
          <p:nvPr/>
        </p:nvSpPr>
        <p:spPr>
          <a:xfrm>
            <a:off x="1857356" y="357166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Μαγνήτης που περιστρέφεται μαζί με την ρόδα του ποδηλάτου</a:t>
            </a:r>
            <a:endParaRPr lang="el-GR" dirty="0"/>
          </a:p>
        </p:txBody>
      </p:sp>
      <p:cxnSp>
        <p:nvCxnSpPr>
          <p:cNvPr id="18" name="17 - Ευθύγραμμο βέλος σύνδεσης"/>
          <p:cNvCxnSpPr/>
          <p:nvPr/>
        </p:nvCxnSpPr>
        <p:spPr>
          <a:xfrm rot="10800000">
            <a:off x="2571736" y="2000240"/>
            <a:ext cx="4143372" cy="107157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- TextBox"/>
          <p:cNvSpPr txBox="1"/>
          <p:nvPr/>
        </p:nvSpPr>
        <p:spPr>
          <a:xfrm>
            <a:off x="285720" y="1785926"/>
            <a:ext cx="35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Πηνίο μέσα στο οποίο δημιουργείτε ρεύμα όσο κινείτε το ποδήλατο, και έτσι ανάβουν  οι φακοί του ποδηλάτου </a:t>
            </a:r>
            <a:endParaRPr lang="el-GR" dirty="0"/>
          </a:p>
        </p:txBody>
      </p:sp>
      <p:sp>
        <p:nvSpPr>
          <p:cNvPr id="16" name="15 - Ορθογώνιο"/>
          <p:cNvSpPr/>
          <p:nvPr/>
        </p:nvSpPr>
        <p:spPr>
          <a:xfrm>
            <a:off x="0" y="0"/>
            <a:ext cx="2137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Δυναμό ποδηλάτου </a:t>
            </a:r>
            <a:endParaRPr lang="el-G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1" grpId="0"/>
      <p:bldP spid="14" grpId="0" animBg="1"/>
      <p:bldP spid="17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5071794" cy="360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1857364"/>
            <a:ext cx="2538784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2357422" y="428604"/>
            <a:ext cx="5000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Μέρη ανεμογεννήτριας</a:t>
            </a:r>
            <a:endParaRPr lang="el-GR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70" y="1688"/>
            <a:ext cx="5915054" cy="511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Ελεύθερη σχεδίαση"/>
          <p:cNvSpPr/>
          <p:nvPr/>
        </p:nvSpPr>
        <p:spPr>
          <a:xfrm rot="5400000">
            <a:off x="3107489" y="2609176"/>
            <a:ext cx="1071569" cy="1285884"/>
          </a:xfrm>
          <a:custGeom>
            <a:avLst/>
            <a:gdLst>
              <a:gd name="connsiteX0" fmla="*/ 553061 w 1305415"/>
              <a:gd name="connsiteY0" fmla="*/ 185195 h 1523081"/>
              <a:gd name="connsiteX1" fmla="*/ 495187 w 1305415"/>
              <a:gd name="connsiteY1" fmla="*/ 254643 h 1523081"/>
              <a:gd name="connsiteX2" fmla="*/ 460463 w 1305415"/>
              <a:gd name="connsiteY2" fmla="*/ 266218 h 1523081"/>
              <a:gd name="connsiteX3" fmla="*/ 425739 w 1305415"/>
              <a:gd name="connsiteY3" fmla="*/ 300942 h 1523081"/>
              <a:gd name="connsiteX4" fmla="*/ 356291 w 1305415"/>
              <a:gd name="connsiteY4" fmla="*/ 347241 h 1523081"/>
              <a:gd name="connsiteX5" fmla="*/ 344716 w 1305415"/>
              <a:gd name="connsiteY5" fmla="*/ 393540 h 1523081"/>
              <a:gd name="connsiteX6" fmla="*/ 309992 w 1305415"/>
              <a:gd name="connsiteY6" fmla="*/ 416689 h 1523081"/>
              <a:gd name="connsiteX7" fmla="*/ 286843 w 1305415"/>
              <a:gd name="connsiteY7" fmla="*/ 451413 h 1523081"/>
              <a:gd name="connsiteX8" fmla="*/ 275268 w 1305415"/>
              <a:gd name="connsiteY8" fmla="*/ 509286 h 1523081"/>
              <a:gd name="connsiteX9" fmla="*/ 205820 w 1305415"/>
              <a:gd name="connsiteY9" fmla="*/ 567160 h 1523081"/>
              <a:gd name="connsiteX10" fmla="*/ 159521 w 1305415"/>
              <a:gd name="connsiteY10" fmla="*/ 636608 h 1523081"/>
              <a:gd name="connsiteX11" fmla="*/ 147947 w 1305415"/>
              <a:gd name="connsiteY11" fmla="*/ 671332 h 1523081"/>
              <a:gd name="connsiteX12" fmla="*/ 90073 w 1305415"/>
              <a:gd name="connsiteY12" fmla="*/ 740780 h 1523081"/>
              <a:gd name="connsiteX13" fmla="*/ 55349 w 1305415"/>
              <a:gd name="connsiteY13" fmla="*/ 810228 h 1523081"/>
              <a:gd name="connsiteX14" fmla="*/ 32200 w 1305415"/>
              <a:gd name="connsiteY14" fmla="*/ 833378 h 1523081"/>
              <a:gd name="connsiteX15" fmla="*/ 43775 w 1305415"/>
              <a:gd name="connsiteY15" fmla="*/ 1145894 h 1523081"/>
              <a:gd name="connsiteX16" fmla="*/ 55349 w 1305415"/>
              <a:gd name="connsiteY16" fmla="*/ 1180618 h 1523081"/>
              <a:gd name="connsiteX17" fmla="*/ 78499 w 1305415"/>
              <a:gd name="connsiteY17" fmla="*/ 1215342 h 1523081"/>
              <a:gd name="connsiteX18" fmla="*/ 113223 w 1305415"/>
              <a:gd name="connsiteY18" fmla="*/ 1284790 h 1523081"/>
              <a:gd name="connsiteX19" fmla="*/ 124797 w 1305415"/>
              <a:gd name="connsiteY19" fmla="*/ 1319514 h 1523081"/>
              <a:gd name="connsiteX20" fmla="*/ 194245 w 1305415"/>
              <a:gd name="connsiteY20" fmla="*/ 1400537 h 1523081"/>
              <a:gd name="connsiteX21" fmla="*/ 205820 w 1305415"/>
              <a:gd name="connsiteY21" fmla="*/ 1435261 h 1523081"/>
              <a:gd name="connsiteX22" fmla="*/ 240544 w 1305415"/>
              <a:gd name="connsiteY22" fmla="*/ 1446836 h 1523081"/>
              <a:gd name="connsiteX23" fmla="*/ 275268 w 1305415"/>
              <a:gd name="connsiteY23" fmla="*/ 1469985 h 1523081"/>
              <a:gd name="connsiteX24" fmla="*/ 309992 w 1305415"/>
              <a:gd name="connsiteY24" fmla="*/ 1481560 h 1523081"/>
              <a:gd name="connsiteX25" fmla="*/ 402590 w 1305415"/>
              <a:gd name="connsiteY25" fmla="*/ 1516284 h 1523081"/>
              <a:gd name="connsiteX26" fmla="*/ 553061 w 1305415"/>
              <a:gd name="connsiteY26" fmla="*/ 1493135 h 1523081"/>
              <a:gd name="connsiteX27" fmla="*/ 587785 w 1305415"/>
              <a:gd name="connsiteY27" fmla="*/ 1481560 h 1523081"/>
              <a:gd name="connsiteX28" fmla="*/ 622509 w 1305415"/>
              <a:gd name="connsiteY28" fmla="*/ 1458411 h 1523081"/>
              <a:gd name="connsiteX29" fmla="*/ 668808 w 1305415"/>
              <a:gd name="connsiteY29" fmla="*/ 1423686 h 1523081"/>
              <a:gd name="connsiteX30" fmla="*/ 715106 w 1305415"/>
              <a:gd name="connsiteY30" fmla="*/ 1412112 h 1523081"/>
              <a:gd name="connsiteX31" fmla="*/ 761405 w 1305415"/>
              <a:gd name="connsiteY31" fmla="*/ 1377388 h 1523081"/>
              <a:gd name="connsiteX32" fmla="*/ 807704 w 1305415"/>
              <a:gd name="connsiteY32" fmla="*/ 1354238 h 1523081"/>
              <a:gd name="connsiteX33" fmla="*/ 830853 w 1305415"/>
              <a:gd name="connsiteY33" fmla="*/ 1319514 h 1523081"/>
              <a:gd name="connsiteX34" fmla="*/ 935025 w 1305415"/>
              <a:gd name="connsiteY34" fmla="*/ 1226917 h 1523081"/>
              <a:gd name="connsiteX35" fmla="*/ 946600 w 1305415"/>
              <a:gd name="connsiteY35" fmla="*/ 1192193 h 1523081"/>
              <a:gd name="connsiteX36" fmla="*/ 1039197 w 1305415"/>
              <a:gd name="connsiteY36" fmla="*/ 1111170 h 1523081"/>
              <a:gd name="connsiteX37" fmla="*/ 1085496 w 1305415"/>
              <a:gd name="connsiteY37" fmla="*/ 1018573 h 1523081"/>
              <a:gd name="connsiteX38" fmla="*/ 1120220 w 1305415"/>
              <a:gd name="connsiteY38" fmla="*/ 983849 h 1523081"/>
              <a:gd name="connsiteX39" fmla="*/ 1189668 w 1305415"/>
              <a:gd name="connsiteY39" fmla="*/ 902826 h 1523081"/>
              <a:gd name="connsiteX40" fmla="*/ 1224392 w 1305415"/>
              <a:gd name="connsiteY40" fmla="*/ 798654 h 1523081"/>
              <a:gd name="connsiteX41" fmla="*/ 1235967 w 1305415"/>
              <a:gd name="connsiteY41" fmla="*/ 763930 h 1523081"/>
              <a:gd name="connsiteX42" fmla="*/ 1259116 w 1305415"/>
              <a:gd name="connsiteY42" fmla="*/ 729205 h 1523081"/>
              <a:gd name="connsiteX43" fmla="*/ 1270691 w 1305415"/>
              <a:gd name="connsiteY43" fmla="*/ 648183 h 1523081"/>
              <a:gd name="connsiteX44" fmla="*/ 1282266 w 1305415"/>
              <a:gd name="connsiteY44" fmla="*/ 544011 h 1523081"/>
              <a:gd name="connsiteX45" fmla="*/ 1305415 w 1305415"/>
              <a:gd name="connsiteY45" fmla="*/ 439838 h 1523081"/>
              <a:gd name="connsiteX46" fmla="*/ 1293840 w 1305415"/>
              <a:gd name="connsiteY46" fmla="*/ 254643 h 1523081"/>
              <a:gd name="connsiteX47" fmla="*/ 1282266 w 1305415"/>
              <a:gd name="connsiteY47" fmla="*/ 208345 h 1523081"/>
              <a:gd name="connsiteX48" fmla="*/ 1259116 w 1305415"/>
              <a:gd name="connsiteY48" fmla="*/ 173621 h 1523081"/>
              <a:gd name="connsiteX49" fmla="*/ 1189668 w 1305415"/>
              <a:gd name="connsiteY49" fmla="*/ 138897 h 1523081"/>
              <a:gd name="connsiteX50" fmla="*/ 1097071 w 1305415"/>
              <a:gd name="connsiteY50" fmla="*/ 92598 h 1523081"/>
              <a:gd name="connsiteX51" fmla="*/ 1062347 w 1305415"/>
              <a:gd name="connsiteY51" fmla="*/ 69449 h 1523081"/>
              <a:gd name="connsiteX52" fmla="*/ 1027623 w 1305415"/>
              <a:gd name="connsiteY52" fmla="*/ 57874 h 1523081"/>
              <a:gd name="connsiteX53" fmla="*/ 992899 w 1305415"/>
              <a:gd name="connsiteY53" fmla="*/ 34724 h 1523081"/>
              <a:gd name="connsiteX54" fmla="*/ 946600 w 1305415"/>
              <a:gd name="connsiteY54" fmla="*/ 23150 h 1523081"/>
              <a:gd name="connsiteX55" fmla="*/ 865577 w 1305415"/>
              <a:gd name="connsiteY55" fmla="*/ 0 h 1523081"/>
              <a:gd name="connsiteX56" fmla="*/ 610934 w 1305415"/>
              <a:gd name="connsiteY56" fmla="*/ 23150 h 1523081"/>
              <a:gd name="connsiteX57" fmla="*/ 564635 w 1305415"/>
              <a:gd name="connsiteY57" fmla="*/ 46299 h 1523081"/>
              <a:gd name="connsiteX58" fmla="*/ 483613 w 1305415"/>
              <a:gd name="connsiteY58" fmla="*/ 104173 h 1523081"/>
              <a:gd name="connsiteX59" fmla="*/ 402590 w 1305415"/>
              <a:gd name="connsiteY59" fmla="*/ 162046 h 1523081"/>
              <a:gd name="connsiteX60" fmla="*/ 391015 w 1305415"/>
              <a:gd name="connsiteY60" fmla="*/ 196770 h 1523081"/>
              <a:gd name="connsiteX61" fmla="*/ 321567 w 1305415"/>
              <a:gd name="connsiteY61" fmla="*/ 266218 h 1523081"/>
              <a:gd name="connsiteX62" fmla="*/ 309992 w 1305415"/>
              <a:gd name="connsiteY62" fmla="*/ 428264 h 1523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305415" h="1523081">
                <a:moveTo>
                  <a:pt x="553061" y="185195"/>
                </a:moveTo>
                <a:cubicBezTo>
                  <a:pt x="535979" y="210817"/>
                  <a:pt x="521923" y="236819"/>
                  <a:pt x="495187" y="254643"/>
                </a:cubicBezTo>
                <a:cubicBezTo>
                  <a:pt x="485035" y="261411"/>
                  <a:pt x="472038" y="262360"/>
                  <a:pt x="460463" y="266218"/>
                </a:cubicBezTo>
                <a:cubicBezTo>
                  <a:pt x="448888" y="277793"/>
                  <a:pt x="438660" y="290892"/>
                  <a:pt x="425739" y="300942"/>
                </a:cubicBezTo>
                <a:cubicBezTo>
                  <a:pt x="403778" y="318023"/>
                  <a:pt x="356291" y="347241"/>
                  <a:pt x="356291" y="347241"/>
                </a:cubicBezTo>
                <a:cubicBezTo>
                  <a:pt x="352433" y="362674"/>
                  <a:pt x="353540" y="380304"/>
                  <a:pt x="344716" y="393540"/>
                </a:cubicBezTo>
                <a:cubicBezTo>
                  <a:pt x="337000" y="405115"/>
                  <a:pt x="319829" y="406852"/>
                  <a:pt x="309992" y="416689"/>
                </a:cubicBezTo>
                <a:cubicBezTo>
                  <a:pt x="300155" y="426526"/>
                  <a:pt x="294559" y="439838"/>
                  <a:pt x="286843" y="451413"/>
                </a:cubicBezTo>
                <a:cubicBezTo>
                  <a:pt x="282985" y="470704"/>
                  <a:pt x="284066" y="491690"/>
                  <a:pt x="275268" y="509286"/>
                </a:cubicBezTo>
                <a:cubicBezTo>
                  <a:pt x="264127" y="531569"/>
                  <a:pt x="225764" y="553864"/>
                  <a:pt x="205820" y="567160"/>
                </a:cubicBezTo>
                <a:cubicBezTo>
                  <a:pt x="178297" y="649728"/>
                  <a:pt x="217324" y="549902"/>
                  <a:pt x="159521" y="636608"/>
                </a:cubicBezTo>
                <a:cubicBezTo>
                  <a:pt x="152753" y="646760"/>
                  <a:pt x="153403" y="660419"/>
                  <a:pt x="147947" y="671332"/>
                </a:cubicBezTo>
                <a:cubicBezTo>
                  <a:pt x="126395" y="714436"/>
                  <a:pt x="122069" y="702384"/>
                  <a:pt x="90073" y="740780"/>
                </a:cubicBezTo>
                <a:cubicBezTo>
                  <a:pt x="27357" y="816040"/>
                  <a:pt x="100091" y="735658"/>
                  <a:pt x="55349" y="810228"/>
                </a:cubicBezTo>
                <a:cubicBezTo>
                  <a:pt x="49734" y="819586"/>
                  <a:pt x="39916" y="825661"/>
                  <a:pt x="32200" y="833378"/>
                </a:cubicBezTo>
                <a:cubicBezTo>
                  <a:pt x="0" y="962172"/>
                  <a:pt x="13761" y="885771"/>
                  <a:pt x="43775" y="1145894"/>
                </a:cubicBezTo>
                <a:cubicBezTo>
                  <a:pt x="45173" y="1158014"/>
                  <a:pt x="49893" y="1169705"/>
                  <a:pt x="55349" y="1180618"/>
                </a:cubicBezTo>
                <a:cubicBezTo>
                  <a:pt x="61570" y="1193061"/>
                  <a:pt x="70782" y="1203767"/>
                  <a:pt x="78499" y="1215342"/>
                </a:cubicBezTo>
                <a:cubicBezTo>
                  <a:pt x="107590" y="1302621"/>
                  <a:pt x="68347" y="1195039"/>
                  <a:pt x="113223" y="1284790"/>
                </a:cubicBezTo>
                <a:cubicBezTo>
                  <a:pt x="118679" y="1295703"/>
                  <a:pt x="119341" y="1308601"/>
                  <a:pt x="124797" y="1319514"/>
                </a:cubicBezTo>
                <a:cubicBezTo>
                  <a:pt x="142423" y="1354767"/>
                  <a:pt x="165771" y="1372062"/>
                  <a:pt x="194245" y="1400537"/>
                </a:cubicBezTo>
                <a:cubicBezTo>
                  <a:pt x="198103" y="1412112"/>
                  <a:pt x="197193" y="1426634"/>
                  <a:pt x="205820" y="1435261"/>
                </a:cubicBezTo>
                <a:cubicBezTo>
                  <a:pt x="214447" y="1443888"/>
                  <a:pt x="229631" y="1441380"/>
                  <a:pt x="240544" y="1446836"/>
                </a:cubicBezTo>
                <a:cubicBezTo>
                  <a:pt x="252986" y="1453057"/>
                  <a:pt x="262826" y="1463764"/>
                  <a:pt x="275268" y="1469985"/>
                </a:cubicBezTo>
                <a:cubicBezTo>
                  <a:pt x="286181" y="1475441"/>
                  <a:pt x="298568" y="1477276"/>
                  <a:pt x="309992" y="1481560"/>
                </a:cubicBezTo>
                <a:cubicBezTo>
                  <a:pt x="420715" y="1523081"/>
                  <a:pt x="323773" y="1490011"/>
                  <a:pt x="402590" y="1516284"/>
                </a:cubicBezTo>
                <a:cubicBezTo>
                  <a:pt x="452747" y="1508568"/>
                  <a:pt x="503183" y="1502487"/>
                  <a:pt x="553061" y="1493135"/>
                </a:cubicBezTo>
                <a:cubicBezTo>
                  <a:pt x="565053" y="1490887"/>
                  <a:pt x="576872" y="1487016"/>
                  <a:pt x="587785" y="1481560"/>
                </a:cubicBezTo>
                <a:cubicBezTo>
                  <a:pt x="600227" y="1475339"/>
                  <a:pt x="611189" y="1466497"/>
                  <a:pt x="622509" y="1458411"/>
                </a:cubicBezTo>
                <a:cubicBezTo>
                  <a:pt x="638207" y="1447198"/>
                  <a:pt x="651553" y="1432313"/>
                  <a:pt x="668808" y="1423686"/>
                </a:cubicBezTo>
                <a:cubicBezTo>
                  <a:pt x="683036" y="1416572"/>
                  <a:pt x="699673" y="1415970"/>
                  <a:pt x="715106" y="1412112"/>
                </a:cubicBezTo>
                <a:cubicBezTo>
                  <a:pt x="730539" y="1400537"/>
                  <a:pt x="745046" y="1387612"/>
                  <a:pt x="761405" y="1377388"/>
                </a:cubicBezTo>
                <a:cubicBezTo>
                  <a:pt x="776037" y="1368243"/>
                  <a:pt x="794449" y="1365284"/>
                  <a:pt x="807704" y="1354238"/>
                </a:cubicBezTo>
                <a:cubicBezTo>
                  <a:pt x="818391" y="1345332"/>
                  <a:pt x="821611" y="1329911"/>
                  <a:pt x="830853" y="1319514"/>
                </a:cubicBezTo>
                <a:cubicBezTo>
                  <a:pt x="888514" y="1254645"/>
                  <a:pt x="882249" y="1262100"/>
                  <a:pt x="935025" y="1226917"/>
                </a:cubicBezTo>
                <a:cubicBezTo>
                  <a:pt x="938883" y="1215342"/>
                  <a:pt x="939280" y="1201954"/>
                  <a:pt x="946600" y="1192193"/>
                </a:cubicBezTo>
                <a:cubicBezTo>
                  <a:pt x="980456" y="1147051"/>
                  <a:pt x="999035" y="1137945"/>
                  <a:pt x="1039197" y="1111170"/>
                </a:cubicBezTo>
                <a:cubicBezTo>
                  <a:pt x="1053439" y="1068445"/>
                  <a:pt x="1052695" y="1062307"/>
                  <a:pt x="1085496" y="1018573"/>
                </a:cubicBezTo>
                <a:cubicBezTo>
                  <a:pt x="1095317" y="1005478"/>
                  <a:pt x="1109567" y="996277"/>
                  <a:pt x="1120220" y="983849"/>
                </a:cubicBezTo>
                <a:cubicBezTo>
                  <a:pt x="1209311" y="879909"/>
                  <a:pt x="1103505" y="988989"/>
                  <a:pt x="1189668" y="902826"/>
                </a:cubicBezTo>
                <a:lnTo>
                  <a:pt x="1224392" y="798654"/>
                </a:lnTo>
                <a:cubicBezTo>
                  <a:pt x="1228250" y="787079"/>
                  <a:pt x="1229199" y="774082"/>
                  <a:pt x="1235967" y="763930"/>
                </a:cubicBezTo>
                <a:lnTo>
                  <a:pt x="1259116" y="729205"/>
                </a:lnTo>
                <a:cubicBezTo>
                  <a:pt x="1262974" y="702198"/>
                  <a:pt x="1267307" y="675254"/>
                  <a:pt x="1270691" y="648183"/>
                </a:cubicBezTo>
                <a:cubicBezTo>
                  <a:pt x="1275025" y="613515"/>
                  <a:pt x="1276522" y="578473"/>
                  <a:pt x="1282266" y="544011"/>
                </a:cubicBezTo>
                <a:cubicBezTo>
                  <a:pt x="1288114" y="508924"/>
                  <a:pt x="1297699" y="474562"/>
                  <a:pt x="1305415" y="439838"/>
                </a:cubicBezTo>
                <a:cubicBezTo>
                  <a:pt x="1301557" y="378106"/>
                  <a:pt x="1299994" y="316188"/>
                  <a:pt x="1293840" y="254643"/>
                </a:cubicBezTo>
                <a:cubicBezTo>
                  <a:pt x="1292257" y="238814"/>
                  <a:pt x="1288532" y="222966"/>
                  <a:pt x="1282266" y="208345"/>
                </a:cubicBezTo>
                <a:cubicBezTo>
                  <a:pt x="1276786" y="195559"/>
                  <a:pt x="1268953" y="183458"/>
                  <a:pt x="1259116" y="173621"/>
                </a:cubicBezTo>
                <a:cubicBezTo>
                  <a:pt x="1236676" y="151181"/>
                  <a:pt x="1217912" y="148311"/>
                  <a:pt x="1189668" y="138897"/>
                </a:cubicBezTo>
                <a:cubicBezTo>
                  <a:pt x="1086847" y="61780"/>
                  <a:pt x="1198201" y="135939"/>
                  <a:pt x="1097071" y="92598"/>
                </a:cubicBezTo>
                <a:cubicBezTo>
                  <a:pt x="1084285" y="87118"/>
                  <a:pt x="1074789" y="75670"/>
                  <a:pt x="1062347" y="69449"/>
                </a:cubicBezTo>
                <a:cubicBezTo>
                  <a:pt x="1051434" y="63993"/>
                  <a:pt x="1038536" y="63330"/>
                  <a:pt x="1027623" y="57874"/>
                </a:cubicBezTo>
                <a:cubicBezTo>
                  <a:pt x="1015181" y="51653"/>
                  <a:pt x="1005685" y="40204"/>
                  <a:pt x="992899" y="34724"/>
                </a:cubicBezTo>
                <a:cubicBezTo>
                  <a:pt x="978277" y="28458"/>
                  <a:pt x="961947" y="27336"/>
                  <a:pt x="946600" y="23150"/>
                </a:cubicBezTo>
                <a:cubicBezTo>
                  <a:pt x="919501" y="15759"/>
                  <a:pt x="892585" y="7717"/>
                  <a:pt x="865577" y="0"/>
                </a:cubicBezTo>
                <a:cubicBezTo>
                  <a:pt x="847551" y="1060"/>
                  <a:pt x="673834" y="2184"/>
                  <a:pt x="610934" y="23150"/>
                </a:cubicBezTo>
                <a:cubicBezTo>
                  <a:pt x="594565" y="28606"/>
                  <a:pt x="580068" y="38583"/>
                  <a:pt x="564635" y="46299"/>
                </a:cubicBezTo>
                <a:cubicBezTo>
                  <a:pt x="474351" y="136583"/>
                  <a:pt x="590257" y="27998"/>
                  <a:pt x="483613" y="104173"/>
                </a:cubicBezTo>
                <a:cubicBezTo>
                  <a:pt x="374132" y="182375"/>
                  <a:pt x="529470" y="98607"/>
                  <a:pt x="402590" y="162046"/>
                </a:cubicBezTo>
                <a:cubicBezTo>
                  <a:pt x="398732" y="173621"/>
                  <a:pt x="398506" y="187139"/>
                  <a:pt x="391015" y="196770"/>
                </a:cubicBezTo>
                <a:cubicBezTo>
                  <a:pt x="370916" y="222612"/>
                  <a:pt x="321567" y="266218"/>
                  <a:pt x="321567" y="266218"/>
                </a:cubicBezTo>
                <a:cubicBezTo>
                  <a:pt x="300634" y="349947"/>
                  <a:pt x="309992" y="296609"/>
                  <a:pt x="309992" y="428264"/>
                </a:cubicBezTo>
              </a:path>
            </a:pathLst>
          </a:cu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6" name="5 - Ευθύγραμμο βέλος σύνδεσης"/>
          <p:cNvCxnSpPr/>
          <p:nvPr/>
        </p:nvCxnSpPr>
        <p:spPr>
          <a:xfrm flipV="1">
            <a:off x="3571836" y="787506"/>
            <a:ext cx="2500330" cy="235745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- TextBox"/>
          <p:cNvSpPr txBox="1"/>
          <p:nvPr/>
        </p:nvSpPr>
        <p:spPr>
          <a:xfrm>
            <a:off x="6429388" y="500042"/>
            <a:ext cx="23574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Ηλεκτρογεννήτρια: </a:t>
            </a:r>
            <a:r>
              <a:rPr lang="el-GR" dirty="0" smtClean="0"/>
              <a:t>περιέχει πηνίο που περιστρέφετε και μαγνήτες , ώστε στο πηνίο που περιστρέφετε να δημιουργηθεί ηλεκτρικό ρεύμα</a:t>
            </a:r>
          </a:p>
          <a:p>
            <a:endParaRPr lang="el-GR" dirty="0" smtClean="0"/>
          </a:p>
        </p:txBody>
      </p:sp>
      <p:sp>
        <p:nvSpPr>
          <p:cNvPr id="7" name="6 - Ελεύθερη σχεδίαση"/>
          <p:cNvSpPr/>
          <p:nvPr/>
        </p:nvSpPr>
        <p:spPr>
          <a:xfrm>
            <a:off x="100354" y="-24"/>
            <a:ext cx="2571376" cy="4990468"/>
          </a:xfrm>
          <a:custGeom>
            <a:avLst/>
            <a:gdLst>
              <a:gd name="connsiteX0" fmla="*/ 1911619 w 2571376"/>
              <a:gd name="connsiteY0" fmla="*/ 258004 h 4990468"/>
              <a:gd name="connsiteX1" fmla="*/ 1367609 w 2571376"/>
              <a:gd name="connsiteY1" fmla="*/ 258004 h 4990468"/>
              <a:gd name="connsiteX2" fmla="*/ 1321310 w 2571376"/>
              <a:gd name="connsiteY2" fmla="*/ 281154 h 4990468"/>
              <a:gd name="connsiteX3" fmla="*/ 1251862 w 2571376"/>
              <a:gd name="connsiteY3" fmla="*/ 327452 h 4990468"/>
              <a:gd name="connsiteX4" fmla="*/ 1217138 w 2571376"/>
              <a:gd name="connsiteY4" fmla="*/ 362176 h 4990468"/>
              <a:gd name="connsiteX5" fmla="*/ 1182414 w 2571376"/>
              <a:gd name="connsiteY5" fmla="*/ 373751 h 4990468"/>
              <a:gd name="connsiteX6" fmla="*/ 1136115 w 2571376"/>
              <a:gd name="connsiteY6" fmla="*/ 396900 h 4990468"/>
              <a:gd name="connsiteX7" fmla="*/ 1124541 w 2571376"/>
              <a:gd name="connsiteY7" fmla="*/ 431624 h 4990468"/>
              <a:gd name="connsiteX8" fmla="*/ 1101391 w 2571376"/>
              <a:gd name="connsiteY8" fmla="*/ 454774 h 4990468"/>
              <a:gd name="connsiteX9" fmla="*/ 997219 w 2571376"/>
              <a:gd name="connsiteY9" fmla="*/ 512647 h 4990468"/>
              <a:gd name="connsiteX10" fmla="*/ 985644 w 2571376"/>
              <a:gd name="connsiteY10" fmla="*/ 558946 h 4990468"/>
              <a:gd name="connsiteX11" fmla="*/ 927771 w 2571376"/>
              <a:gd name="connsiteY11" fmla="*/ 628394 h 4990468"/>
              <a:gd name="connsiteX12" fmla="*/ 869898 w 2571376"/>
              <a:gd name="connsiteY12" fmla="*/ 697842 h 4990468"/>
              <a:gd name="connsiteX13" fmla="*/ 858323 w 2571376"/>
              <a:gd name="connsiteY13" fmla="*/ 732566 h 4990468"/>
              <a:gd name="connsiteX14" fmla="*/ 823599 w 2571376"/>
              <a:gd name="connsiteY14" fmla="*/ 755716 h 4990468"/>
              <a:gd name="connsiteX15" fmla="*/ 788875 w 2571376"/>
              <a:gd name="connsiteY15" fmla="*/ 825164 h 4990468"/>
              <a:gd name="connsiteX16" fmla="*/ 754151 w 2571376"/>
              <a:gd name="connsiteY16" fmla="*/ 894612 h 4990468"/>
              <a:gd name="connsiteX17" fmla="*/ 742576 w 2571376"/>
              <a:gd name="connsiteY17" fmla="*/ 952485 h 4990468"/>
              <a:gd name="connsiteX18" fmla="*/ 696277 w 2571376"/>
              <a:gd name="connsiteY18" fmla="*/ 1021933 h 4990468"/>
              <a:gd name="connsiteX19" fmla="*/ 661553 w 2571376"/>
              <a:gd name="connsiteY19" fmla="*/ 1102956 h 4990468"/>
              <a:gd name="connsiteX20" fmla="*/ 649979 w 2571376"/>
              <a:gd name="connsiteY20" fmla="*/ 1149255 h 4990468"/>
              <a:gd name="connsiteX21" fmla="*/ 592105 w 2571376"/>
              <a:gd name="connsiteY21" fmla="*/ 1265002 h 4990468"/>
              <a:gd name="connsiteX22" fmla="*/ 534232 w 2571376"/>
              <a:gd name="connsiteY22" fmla="*/ 1392323 h 4990468"/>
              <a:gd name="connsiteX23" fmla="*/ 522657 w 2571376"/>
              <a:gd name="connsiteY23" fmla="*/ 1450197 h 4990468"/>
              <a:gd name="connsiteX24" fmla="*/ 464784 w 2571376"/>
              <a:gd name="connsiteY24" fmla="*/ 1565943 h 4990468"/>
              <a:gd name="connsiteX25" fmla="*/ 453209 w 2571376"/>
              <a:gd name="connsiteY25" fmla="*/ 1623817 h 4990468"/>
              <a:gd name="connsiteX26" fmla="*/ 383761 w 2571376"/>
              <a:gd name="connsiteY26" fmla="*/ 1739564 h 4990468"/>
              <a:gd name="connsiteX27" fmla="*/ 349037 w 2571376"/>
              <a:gd name="connsiteY27" fmla="*/ 1843736 h 4990468"/>
              <a:gd name="connsiteX28" fmla="*/ 325887 w 2571376"/>
              <a:gd name="connsiteY28" fmla="*/ 1878460 h 4990468"/>
              <a:gd name="connsiteX29" fmla="*/ 302738 w 2571376"/>
              <a:gd name="connsiteY29" fmla="*/ 1947908 h 4990468"/>
              <a:gd name="connsiteX30" fmla="*/ 279589 w 2571376"/>
              <a:gd name="connsiteY30" fmla="*/ 2005781 h 4990468"/>
              <a:gd name="connsiteX31" fmla="*/ 268014 w 2571376"/>
              <a:gd name="connsiteY31" fmla="*/ 2052080 h 4990468"/>
              <a:gd name="connsiteX32" fmla="*/ 221715 w 2571376"/>
              <a:gd name="connsiteY32" fmla="*/ 2133103 h 4990468"/>
              <a:gd name="connsiteX33" fmla="*/ 210141 w 2571376"/>
              <a:gd name="connsiteY33" fmla="*/ 2190976 h 4990468"/>
              <a:gd name="connsiteX34" fmla="*/ 175417 w 2571376"/>
              <a:gd name="connsiteY34" fmla="*/ 2260424 h 4990468"/>
              <a:gd name="connsiteX35" fmla="*/ 152267 w 2571376"/>
              <a:gd name="connsiteY35" fmla="*/ 2364597 h 4990468"/>
              <a:gd name="connsiteX36" fmla="*/ 129118 w 2571376"/>
              <a:gd name="connsiteY36" fmla="*/ 2457194 h 4990468"/>
              <a:gd name="connsiteX37" fmla="*/ 105968 w 2571376"/>
              <a:gd name="connsiteY37" fmla="*/ 3001204 h 4990468"/>
              <a:gd name="connsiteX38" fmla="*/ 82819 w 2571376"/>
              <a:gd name="connsiteY38" fmla="*/ 3140100 h 4990468"/>
              <a:gd name="connsiteX39" fmla="*/ 24946 w 2571376"/>
              <a:gd name="connsiteY39" fmla="*/ 3568364 h 4990468"/>
              <a:gd name="connsiteX40" fmla="*/ 1796 w 2571376"/>
              <a:gd name="connsiteY40" fmla="*/ 3741984 h 4990468"/>
              <a:gd name="connsiteX41" fmla="*/ 13371 w 2571376"/>
              <a:gd name="connsiteY41" fmla="*/ 3892455 h 4990468"/>
              <a:gd name="connsiteX42" fmla="*/ 36520 w 2571376"/>
              <a:gd name="connsiteY42" fmla="*/ 4135523 h 4990468"/>
              <a:gd name="connsiteX43" fmla="*/ 59670 w 2571376"/>
              <a:gd name="connsiteY43" fmla="*/ 4285994 h 4990468"/>
              <a:gd name="connsiteX44" fmla="*/ 82819 w 2571376"/>
              <a:gd name="connsiteY44" fmla="*/ 4320718 h 4990468"/>
              <a:gd name="connsiteX45" fmla="*/ 117543 w 2571376"/>
              <a:gd name="connsiteY45" fmla="*/ 4401741 h 4990468"/>
              <a:gd name="connsiteX46" fmla="*/ 163842 w 2571376"/>
              <a:gd name="connsiteY46" fmla="*/ 4494338 h 4990468"/>
              <a:gd name="connsiteX47" fmla="*/ 175417 w 2571376"/>
              <a:gd name="connsiteY47" fmla="*/ 4529062 h 4990468"/>
              <a:gd name="connsiteX48" fmla="*/ 198566 w 2571376"/>
              <a:gd name="connsiteY48" fmla="*/ 4563787 h 4990468"/>
              <a:gd name="connsiteX49" fmla="*/ 233290 w 2571376"/>
              <a:gd name="connsiteY49" fmla="*/ 4656384 h 4990468"/>
              <a:gd name="connsiteX50" fmla="*/ 256439 w 2571376"/>
              <a:gd name="connsiteY50" fmla="*/ 4714257 h 4990468"/>
              <a:gd name="connsiteX51" fmla="*/ 268014 w 2571376"/>
              <a:gd name="connsiteY51" fmla="*/ 4748981 h 4990468"/>
              <a:gd name="connsiteX52" fmla="*/ 291163 w 2571376"/>
              <a:gd name="connsiteY52" fmla="*/ 4772131 h 4990468"/>
              <a:gd name="connsiteX53" fmla="*/ 302738 w 2571376"/>
              <a:gd name="connsiteY53" fmla="*/ 4806855 h 4990468"/>
              <a:gd name="connsiteX54" fmla="*/ 349037 w 2571376"/>
              <a:gd name="connsiteY54" fmla="*/ 4876303 h 4990468"/>
              <a:gd name="connsiteX55" fmla="*/ 360611 w 2571376"/>
              <a:gd name="connsiteY55" fmla="*/ 4911027 h 4990468"/>
              <a:gd name="connsiteX56" fmla="*/ 395335 w 2571376"/>
              <a:gd name="connsiteY56" fmla="*/ 4968900 h 4990468"/>
              <a:gd name="connsiteX57" fmla="*/ 626829 w 2571376"/>
              <a:gd name="connsiteY57" fmla="*/ 4934176 h 4990468"/>
              <a:gd name="connsiteX58" fmla="*/ 742576 w 2571376"/>
              <a:gd name="connsiteY58" fmla="*/ 4922602 h 4990468"/>
              <a:gd name="connsiteX59" fmla="*/ 823599 w 2571376"/>
              <a:gd name="connsiteY59" fmla="*/ 4911027 h 4990468"/>
              <a:gd name="connsiteX60" fmla="*/ 858323 w 2571376"/>
              <a:gd name="connsiteY60" fmla="*/ 4887878 h 4990468"/>
              <a:gd name="connsiteX61" fmla="*/ 950920 w 2571376"/>
              <a:gd name="connsiteY61" fmla="*/ 4795280 h 4990468"/>
              <a:gd name="connsiteX62" fmla="*/ 962495 w 2571376"/>
              <a:gd name="connsiteY62" fmla="*/ 4748981 h 4990468"/>
              <a:gd name="connsiteX63" fmla="*/ 1008794 w 2571376"/>
              <a:gd name="connsiteY63" fmla="*/ 4667959 h 4990468"/>
              <a:gd name="connsiteX64" fmla="*/ 1020368 w 2571376"/>
              <a:gd name="connsiteY64" fmla="*/ 4633235 h 4990468"/>
              <a:gd name="connsiteX65" fmla="*/ 1043518 w 2571376"/>
              <a:gd name="connsiteY65" fmla="*/ 4598511 h 4990468"/>
              <a:gd name="connsiteX66" fmla="*/ 1078242 w 2571376"/>
              <a:gd name="connsiteY66" fmla="*/ 4494338 h 4990468"/>
              <a:gd name="connsiteX67" fmla="*/ 1089817 w 2571376"/>
              <a:gd name="connsiteY67" fmla="*/ 4436465 h 4990468"/>
              <a:gd name="connsiteX68" fmla="*/ 1112966 w 2571376"/>
              <a:gd name="connsiteY68" fmla="*/ 4401741 h 4990468"/>
              <a:gd name="connsiteX69" fmla="*/ 1147690 w 2571376"/>
              <a:gd name="connsiteY69" fmla="*/ 4332293 h 4990468"/>
              <a:gd name="connsiteX70" fmla="*/ 1159265 w 2571376"/>
              <a:gd name="connsiteY70" fmla="*/ 4285994 h 4990468"/>
              <a:gd name="connsiteX71" fmla="*/ 1182414 w 2571376"/>
              <a:gd name="connsiteY71" fmla="*/ 4204971 h 4990468"/>
              <a:gd name="connsiteX72" fmla="*/ 1205563 w 2571376"/>
              <a:gd name="connsiteY72" fmla="*/ 4170247 h 4990468"/>
              <a:gd name="connsiteX73" fmla="*/ 1240287 w 2571376"/>
              <a:gd name="connsiteY73" fmla="*/ 4100799 h 4990468"/>
              <a:gd name="connsiteX74" fmla="*/ 1298161 w 2571376"/>
              <a:gd name="connsiteY74" fmla="*/ 3985052 h 4990468"/>
              <a:gd name="connsiteX75" fmla="*/ 1321310 w 2571376"/>
              <a:gd name="connsiteY75" fmla="*/ 3950328 h 4990468"/>
              <a:gd name="connsiteX76" fmla="*/ 1390758 w 2571376"/>
              <a:gd name="connsiteY76" fmla="*/ 3892455 h 4990468"/>
              <a:gd name="connsiteX77" fmla="*/ 1437057 w 2571376"/>
              <a:gd name="connsiteY77" fmla="*/ 3834581 h 4990468"/>
              <a:gd name="connsiteX78" fmla="*/ 1448632 w 2571376"/>
              <a:gd name="connsiteY78" fmla="*/ 3799857 h 4990468"/>
              <a:gd name="connsiteX79" fmla="*/ 1483356 w 2571376"/>
              <a:gd name="connsiteY79" fmla="*/ 3765133 h 4990468"/>
              <a:gd name="connsiteX80" fmla="*/ 1506505 w 2571376"/>
              <a:gd name="connsiteY80" fmla="*/ 3718835 h 4990468"/>
              <a:gd name="connsiteX81" fmla="*/ 1518080 w 2571376"/>
              <a:gd name="connsiteY81" fmla="*/ 3660961 h 4990468"/>
              <a:gd name="connsiteX82" fmla="*/ 1575953 w 2571376"/>
              <a:gd name="connsiteY82" fmla="*/ 3579938 h 4990468"/>
              <a:gd name="connsiteX83" fmla="*/ 1599103 w 2571376"/>
              <a:gd name="connsiteY83" fmla="*/ 3510490 h 4990468"/>
              <a:gd name="connsiteX84" fmla="*/ 1633827 w 2571376"/>
              <a:gd name="connsiteY84" fmla="*/ 3487341 h 4990468"/>
              <a:gd name="connsiteX85" fmla="*/ 1645401 w 2571376"/>
              <a:gd name="connsiteY85" fmla="*/ 3429468 h 4990468"/>
              <a:gd name="connsiteX86" fmla="*/ 1703275 w 2571376"/>
              <a:gd name="connsiteY86" fmla="*/ 3336870 h 4990468"/>
              <a:gd name="connsiteX87" fmla="*/ 1726424 w 2571376"/>
              <a:gd name="connsiteY87" fmla="*/ 3255847 h 4990468"/>
              <a:gd name="connsiteX88" fmla="*/ 1737999 w 2571376"/>
              <a:gd name="connsiteY88" fmla="*/ 3221123 h 4990468"/>
              <a:gd name="connsiteX89" fmla="*/ 1761148 w 2571376"/>
              <a:gd name="connsiteY89" fmla="*/ 3186399 h 4990468"/>
              <a:gd name="connsiteX90" fmla="*/ 1795872 w 2571376"/>
              <a:gd name="connsiteY90" fmla="*/ 3082227 h 4990468"/>
              <a:gd name="connsiteX91" fmla="*/ 1807447 w 2571376"/>
              <a:gd name="connsiteY91" fmla="*/ 3047503 h 4990468"/>
              <a:gd name="connsiteX92" fmla="*/ 1830596 w 2571376"/>
              <a:gd name="connsiteY92" fmla="*/ 3012779 h 4990468"/>
              <a:gd name="connsiteX93" fmla="*/ 1842171 w 2571376"/>
              <a:gd name="connsiteY93" fmla="*/ 2943331 h 4990468"/>
              <a:gd name="connsiteX94" fmla="*/ 1865320 w 2571376"/>
              <a:gd name="connsiteY94" fmla="*/ 2920181 h 4990468"/>
              <a:gd name="connsiteX95" fmla="*/ 1876895 w 2571376"/>
              <a:gd name="connsiteY95" fmla="*/ 2781285 h 4990468"/>
              <a:gd name="connsiteX96" fmla="*/ 1853746 w 2571376"/>
              <a:gd name="connsiteY96" fmla="*/ 2457194 h 4990468"/>
              <a:gd name="connsiteX97" fmla="*/ 1819022 w 2571376"/>
              <a:gd name="connsiteY97" fmla="*/ 2387746 h 4990468"/>
              <a:gd name="connsiteX98" fmla="*/ 1807447 w 2571376"/>
              <a:gd name="connsiteY98" fmla="*/ 2306723 h 4990468"/>
              <a:gd name="connsiteX99" fmla="*/ 1865320 w 2571376"/>
              <a:gd name="connsiteY99" fmla="*/ 1866885 h 4990468"/>
              <a:gd name="connsiteX100" fmla="*/ 1888470 w 2571376"/>
              <a:gd name="connsiteY100" fmla="*/ 1832161 h 4990468"/>
              <a:gd name="connsiteX101" fmla="*/ 1923194 w 2571376"/>
              <a:gd name="connsiteY101" fmla="*/ 1751138 h 4990468"/>
              <a:gd name="connsiteX102" fmla="*/ 1957918 w 2571376"/>
              <a:gd name="connsiteY102" fmla="*/ 1693265 h 4990468"/>
              <a:gd name="connsiteX103" fmla="*/ 2004217 w 2571376"/>
              <a:gd name="connsiteY103" fmla="*/ 1658541 h 4990468"/>
              <a:gd name="connsiteX104" fmla="*/ 2038941 w 2571376"/>
              <a:gd name="connsiteY104" fmla="*/ 1542794 h 4990468"/>
              <a:gd name="connsiteX105" fmla="*/ 2073665 w 2571376"/>
              <a:gd name="connsiteY105" fmla="*/ 1461771 h 4990468"/>
              <a:gd name="connsiteX106" fmla="*/ 2328308 w 2571376"/>
              <a:gd name="connsiteY106" fmla="*/ 1473346 h 4990468"/>
              <a:gd name="connsiteX107" fmla="*/ 2386181 w 2571376"/>
              <a:gd name="connsiteY107" fmla="*/ 1484921 h 4990468"/>
              <a:gd name="connsiteX108" fmla="*/ 2571376 w 2571376"/>
              <a:gd name="connsiteY108" fmla="*/ 1519645 h 4990468"/>
              <a:gd name="connsiteX109" fmla="*/ 2536652 w 2571376"/>
              <a:gd name="connsiteY109" fmla="*/ 1496495 h 4990468"/>
              <a:gd name="connsiteX110" fmla="*/ 2420905 w 2571376"/>
              <a:gd name="connsiteY110" fmla="*/ 1473346 h 4990468"/>
              <a:gd name="connsiteX111" fmla="*/ 2293584 w 2571376"/>
              <a:gd name="connsiteY111" fmla="*/ 1438622 h 4990468"/>
              <a:gd name="connsiteX112" fmla="*/ 2258860 w 2571376"/>
              <a:gd name="connsiteY112" fmla="*/ 1415473 h 4990468"/>
              <a:gd name="connsiteX113" fmla="*/ 2247285 w 2571376"/>
              <a:gd name="connsiteY113" fmla="*/ 1056657 h 4990468"/>
              <a:gd name="connsiteX114" fmla="*/ 2235710 w 2571376"/>
              <a:gd name="connsiteY114" fmla="*/ 732566 h 4990468"/>
              <a:gd name="connsiteX115" fmla="*/ 2212561 w 2571376"/>
              <a:gd name="connsiteY115" fmla="*/ 674693 h 4990468"/>
              <a:gd name="connsiteX116" fmla="*/ 2166262 w 2571376"/>
              <a:gd name="connsiteY116" fmla="*/ 582095 h 4990468"/>
              <a:gd name="connsiteX117" fmla="*/ 2073665 w 2571376"/>
              <a:gd name="connsiteY117" fmla="*/ 420050 h 4990468"/>
              <a:gd name="connsiteX118" fmla="*/ 2027366 w 2571376"/>
              <a:gd name="connsiteY118" fmla="*/ 350602 h 4990468"/>
              <a:gd name="connsiteX119" fmla="*/ 2015791 w 2571376"/>
              <a:gd name="connsiteY119" fmla="*/ 315878 h 4990468"/>
              <a:gd name="connsiteX120" fmla="*/ 1876895 w 2571376"/>
              <a:gd name="connsiteY120" fmla="*/ 188556 h 4990468"/>
              <a:gd name="connsiteX121" fmla="*/ 1795872 w 2571376"/>
              <a:gd name="connsiteY121" fmla="*/ 95959 h 4990468"/>
              <a:gd name="connsiteX122" fmla="*/ 1749573 w 2571376"/>
              <a:gd name="connsiteY122" fmla="*/ 61235 h 4990468"/>
              <a:gd name="connsiteX123" fmla="*/ 1668551 w 2571376"/>
              <a:gd name="connsiteY123" fmla="*/ 49660 h 4990468"/>
              <a:gd name="connsiteX124" fmla="*/ 1471781 w 2571376"/>
              <a:gd name="connsiteY124" fmla="*/ 72809 h 4990468"/>
              <a:gd name="connsiteX125" fmla="*/ 1402333 w 2571376"/>
              <a:gd name="connsiteY125" fmla="*/ 84384 h 4990468"/>
              <a:gd name="connsiteX126" fmla="*/ 1309735 w 2571376"/>
              <a:gd name="connsiteY126" fmla="*/ 130683 h 4990468"/>
              <a:gd name="connsiteX127" fmla="*/ 1286586 w 2571376"/>
              <a:gd name="connsiteY127" fmla="*/ 165407 h 4990468"/>
              <a:gd name="connsiteX128" fmla="*/ 1263437 w 2571376"/>
              <a:gd name="connsiteY128" fmla="*/ 188556 h 4990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2571376" h="4990468">
                <a:moveTo>
                  <a:pt x="1911619" y="258004"/>
                </a:moveTo>
                <a:cubicBezTo>
                  <a:pt x="1679585" y="206442"/>
                  <a:pt x="1779168" y="218808"/>
                  <a:pt x="1367609" y="258004"/>
                </a:cubicBezTo>
                <a:cubicBezTo>
                  <a:pt x="1350432" y="259640"/>
                  <a:pt x="1336106" y="272277"/>
                  <a:pt x="1321310" y="281154"/>
                </a:cubicBezTo>
                <a:cubicBezTo>
                  <a:pt x="1297453" y="295468"/>
                  <a:pt x="1271535" y="307779"/>
                  <a:pt x="1251862" y="327452"/>
                </a:cubicBezTo>
                <a:cubicBezTo>
                  <a:pt x="1240287" y="339027"/>
                  <a:pt x="1230758" y="353096"/>
                  <a:pt x="1217138" y="362176"/>
                </a:cubicBezTo>
                <a:cubicBezTo>
                  <a:pt x="1206986" y="368944"/>
                  <a:pt x="1193628" y="368945"/>
                  <a:pt x="1182414" y="373751"/>
                </a:cubicBezTo>
                <a:cubicBezTo>
                  <a:pt x="1166555" y="380548"/>
                  <a:pt x="1151548" y="389184"/>
                  <a:pt x="1136115" y="396900"/>
                </a:cubicBezTo>
                <a:cubicBezTo>
                  <a:pt x="1132257" y="408475"/>
                  <a:pt x="1130818" y="421162"/>
                  <a:pt x="1124541" y="431624"/>
                </a:cubicBezTo>
                <a:cubicBezTo>
                  <a:pt x="1118926" y="440982"/>
                  <a:pt x="1110121" y="448226"/>
                  <a:pt x="1101391" y="454774"/>
                </a:cubicBezTo>
                <a:cubicBezTo>
                  <a:pt x="1037711" y="502535"/>
                  <a:pt x="1051357" y="494602"/>
                  <a:pt x="997219" y="512647"/>
                </a:cubicBezTo>
                <a:cubicBezTo>
                  <a:pt x="993361" y="528080"/>
                  <a:pt x="991910" y="544324"/>
                  <a:pt x="985644" y="558946"/>
                </a:cubicBezTo>
                <a:cubicBezTo>
                  <a:pt x="973558" y="587147"/>
                  <a:pt x="948630" y="607535"/>
                  <a:pt x="927771" y="628394"/>
                </a:cubicBezTo>
                <a:cubicBezTo>
                  <a:pt x="902710" y="728635"/>
                  <a:pt x="940513" y="627227"/>
                  <a:pt x="869898" y="697842"/>
                </a:cubicBezTo>
                <a:cubicBezTo>
                  <a:pt x="861271" y="706469"/>
                  <a:pt x="865945" y="723039"/>
                  <a:pt x="858323" y="732566"/>
                </a:cubicBezTo>
                <a:cubicBezTo>
                  <a:pt x="849633" y="743429"/>
                  <a:pt x="835174" y="747999"/>
                  <a:pt x="823599" y="755716"/>
                </a:cubicBezTo>
                <a:cubicBezTo>
                  <a:pt x="794505" y="842996"/>
                  <a:pt x="833751" y="735413"/>
                  <a:pt x="788875" y="825164"/>
                </a:cubicBezTo>
                <a:cubicBezTo>
                  <a:pt x="740954" y="921006"/>
                  <a:pt x="820493" y="795098"/>
                  <a:pt x="754151" y="894612"/>
                </a:cubicBezTo>
                <a:cubicBezTo>
                  <a:pt x="750293" y="913903"/>
                  <a:pt x="750717" y="934575"/>
                  <a:pt x="742576" y="952485"/>
                </a:cubicBezTo>
                <a:cubicBezTo>
                  <a:pt x="731063" y="977813"/>
                  <a:pt x="696277" y="1021933"/>
                  <a:pt x="696277" y="1021933"/>
                </a:cubicBezTo>
                <a:cubicBezTo>
                  <a:pt x="663049" y="1154854"/>
                  <a:pt x="709513" y="991049"/>
                  <a:pt x="661553" y="1102956"/>
                </a:cubicBezTo>
                <a:cubicBezTo>
                  <a:pt x="655287" y="1117578"/>
                  <a:pt x="656245" y="1134633"/>
                  <a:pt x="649979" y="1149255"/>
                </a:cubicBezTo>
                <a:cubicBezTo>
                  <a:pt x="632987" y="1188904"/>
                  <a:pt x="605746" y="1224079"/>
                  <a:pt x="592105" y="1265002"/>
                </a:cubicBezTo>
                <a:cubicBezTo>
                  <a:pt x="561842" y="1355793"/>
                  <a:pt x="581511" y="1313526"/>
                  <a:pt x="534232" y="1392323"/>
                </a:cubicBezTo>
                <a:cubicBezTo>
                  <a:pt x="530374" y="1411614"/>
                  <a:pt x="529964" y="1431931"/>
                  <a:pt x="522657" y="1450197"/>
                </a:cubicBezTo>
                <a:cubicBezTo>
                  <a:pt x="506637" y="1490248"/>
                  <a:pt x="464784" y="1565943"/>
                  <a:pt x="464784" y="1565943"/>
                </a:cubicBezTo>
                <a:cubicBezTo>
                  <a:pt x="460926" y="1585234"/>
                  <a:pt x="459430" y="1605153"/>
                  <a:pt x="453209" y="1623817"/>
                </a:cubicBezTo>
                <a:cubicBezTo>
                  <a:pt x="441344" y="1659411"/>
                  <a:pt x="401373" y="1713146"/>
                  <a:pt x="383761" y="1739564"/>
                </a:cubicBezTo>
                <a:cubicBezTo>
                  <a:pt x="372709" y="1783768"/>
                  <a:pt x="370828" y="1800154"/>
                  <a:pt x="349037" y="1843736"/>
                </a:cubicBezTo>
                <a:cubicBezTo>
                  <a:pt x="342816" y="1856179"/>
                  <a:pt x="333604" y="1866885"/>
                  <a:pt x="325887" y="1878460"/>
                </a:cubicBezTo>
                <a:cubicBezTo>
                  <a:pt x="318171" y="1901609"/>
                  <a:pt x="311077" y="1924976"/>
                  <a:pt x="302738" y="1947908"/>
                </a:cubicBezTo>
                <a:cubicBezTo>
                  <a:pt x="295638" y="1967434"/>
                  <a:pt x="286159" y="1986070"/>
                  <a:pt x="279589" y="2005781"/>
                </a:cubicBezTo>
                <a:cubicBezTo>
                  <a:pt x="274558" y="2020873"/>
                  <a:pt x="273600" y="2037185"/>
                  <a:pt x="268014" y="2052080"/>
                </a:cubicBezTo>
                <a:cubicBezTo>
                  <a:pt x="255425" y="2085650"/>
                  <a:pt x="240907" y="2104316"/>
                  <a:pt x="221715" y="2133103"/>
                </a:cubicBezTo>
                <a:cubicBezTo>
                  <a:pt x="217857" y="2152394"/>
                  <a:pt x="217049" y="2172556"/>
                  <a:pt x="210141" y="2190976"/>
                </a:cubicBezTo>
                <a:cubicBezTo>
                  <a:pt x="167702" y="2304147"/>
                  <a:pt x="202372" y="2152604"/>
                  <a:pt x="175417" y="2260424"/>
                </a:cubicBezTo>
                <a:cubicBezTo>
                  <a:pt x="166790" y="2294933"/>
                  <a:pt x="160414" y="2329971"/>
                  <a:pt x="152267" y="2364597"/>
                </a:cubicBezTo>
                <a:cubicBezTo>
                  <a:pt x="144980" y="2395567"/>
                  <a:pt x="136834" y="2426328"/>
                  <a:pt x="129118" y="2457194"/>
                </a:cubicBezTo>
                <a:cubicBezTo>
                  <a:pt x="93065" y="2781661"/>
                  <a:pt x="153225" y="2213580"/>
                  <a:pt x="105968" y="3001204"/>
                </a:cubicBezTo>
                <a:cubicBezTo>
                  <a:pt x="103157" y="3048057"/>
                  <a:pt x="88368" y="3093492"/>
                  <a:pt x="82819" y="3140100"/>
                </a:cubicBezTo>
                <a:cubicBezTo>
                  <a:pt x="33049" y="3558168"/>
                  <a:pt x="83009" y="3365139"/>
                  <a:pt x="24946" y="3568364"/>
                </a:cubicBezTo>
                <a:cubicBezTo>
                  <a:pt x="17229" y="3626237"/>
                  <a:pt x="3880" y="3683636"/>
                  <a:pt x="1796" y="3741984"/>
                </a:cubicBezTo>
                <a:cubicBezTo>
                  <a:pt x="0" y="3792257"/>
                  <a:pt x="8949" y="3842345"/>
                  <a:pt x="13371" y="3892455"/>
                </a:cubicBezTo>
                <a:cubicBezTo>
                  <a:pt x="20525" y="3973529"/>
                  <a:pt x="28421" y="4054538"/>
                  <a:pt x="36520" y="4135523"/>
                </a:cubicBezTo>
                <a:cubicBezTo>
                  <a:pt x="38541" y="4155731"/>
                  <a:pt x="44771" y="4251230"/>
                  <a:pt x="59670" y="4285994"/>
                </a:cubicBezTo>
                <a:cubicBezTo>
                  <a:pt x="65150" y="4298780"/>
                  <a:pt x="76598" y="4308276"/>
                  <a:pt x="82819" y="4320718"/>
                </a:cubicBezTo>
                <a:cubicBezTo>
                  <a:pt x="95960" y="4346999"/>
                  <a:pt x="105117" y="4375114"/>
                  <a:pt x="117543" y="4401741"/>
                </a:cubicBezTo>
                <a:cubicBezTo>
                  <a:pt x="132136" y="4433012"/>
                  <a:pt x="149562" y="4462922"/>
                  <a:pt x="163842" y="4494338"/>
                </a:cubicBezTo>
                <a:cubicBezTo>
                  <a:pt x="168891" y="4505445"/>
                  <a:pt x="169961" y="4518149"/>
                  <a:pt x="175417" y="4529062"/>
                </a:cubicBezTo>
                <a:cubicBezTo>
                  <a:pt x="181638" y="4541505"/>
                  <a:pt x="191664" y="4551709"/>
                  <a:pt x="198566" y="4563787"/>
                </a:cubicBezTo>
                <a:cubicBezTo>
                  <a:pt x="236451" y="4630087"/>
                  <a:pt x="210503" y="4588023"/>
                  <a:pt x="233290" y="4656384"/>
                </a:cubicBezTo>
                <a:cubicBezTo>
                  <a:pt x="239860" y="4676095"/>
                  <a:pt x="249144" y="4694803"/>
                  <a:pt x="256439" y="4714257"/>
                </a:cubicBezTo>
                <a:cubicBezTo>
                  <a:pt x="260723" y="4725681"/>
                  <a:pt x="261737" y="4738519"/>
                  <a:pt x="268014" y="4748981"/>
                </a:cubicBezTo>
                <a:cubicBezTo>
                  <a:pt x="273629" y="4758339"/>
                  <a:pt x="283447" y="4764414"/>
                  <a:pt x="291163" y="4772131"/>
                </a:cubicBezTo>
                <a:cubicBezTo>
                  <a:pt x="295021" y="4783706"/>
                  <a:pt x="296813" y="4796190"/>
                  <a:pt x="302738" y="4806855"/>
                </a:cubicBezTo>
                <a:cubicBezTo>
                  <a:pt x="316250" y="4831176"/>
                  <a:pt x="349037" y="4876303"/>
                  <a:pt x="349037" y="4876303"/>
                </a:cubicBezTo>
                <a:cubicBezTo>
                  <a:pt x="352895" y="4887878"/>
                  <a:pt x="354334" y="4900565"/>
                  <a:pt x="360611" y="4911027"/>
                </a:cubicBezTo>
                <a:cubicBezTo>
                  <a:pt x="408276" y="4990468"/>
                  <a:pt x="362548" y="4870533"/>
                  <a:pt x="395335" y="4968900"/>
                </a:cubicBezTo>
                <a:cubicBezTo>
                  <a:pt x="703095" y="4934707"/>
                  <a:pt x="266707" y="4985622"/>
                  <a:pt x="626829" y="4934176"/>
                </a:cubicBezTo>
                <a:cubicBezTo>
                  <a:pt x="665214" y="4928692"/>
                  <a:pt x="704067" y="4927132"/>
                  <a:pt x="742576" y="4922602"/>
                </a:cubicBezTo>
                <a:cubicBezTo>
                  <a:pt x="769671" y="4919414"/>
                  <a:pt x="796591" y="4914885"/>
                  <a:pt x="823599" y="4911027"/>
                </a:cubicBezTo>
                <a:cubicBezTo>
                  <a:pt x="835174" y="4903311"/>
                  <a:pt x="848030" y="4897236"/>
                  <a:pt x="858323" y="4887878"/>
                </a:cubicBezTo>
                <a:cubicBezTo>
                  <a:pt x="890622" y="4858515"/>
                  <a:pt x="950920" y="4795280"/>
                  <a:pt x="950920" y="4795280"/>
                </a:cubicBezTo>
                <a:cubicBezTo>
                  <a:pt x="954778" y="4779847"/>
                  <a:pt x="956909" y="4763876"/>
                  <a:pt x="962495" y="4748981"/>
                </a:cubicBezTo>
                <a:cubicBezTo>
                  <a:pt x="975083" y="4715413"/>
                  <a:pt x="989603" y="4696744"/>
                  <a:pt x="1008794" y="4667959"/>
                </a:cubicBezTo>
                <a:cubicBezTo>
                  <a:pt x="1012652" y="4656384"/>
                  <a:pt x="1014912" y="4644148"/>
                  <a:pt x="1020368" y="4633235"/>
                </a:cubicBezTo>
                <a:cubicBezTo>
                  <a:pt x="1026589" y="4620792"/>
                  <a:pt x="1038634" y="4611536"/>
                  <a:pt x="1043518" y="4598511"/>
                </a:cubicBezTo>
                <a:cubicBezTo>
                  <a:pt x="1110830" y="4419011"/>
                  <a:pt x="1000376" y="4650067"/>
                  <a:pt x="1078242" y="4494338"/>
                </a:cubicBezTo>
                <a:cubicBezTo>
                  <a:pt x="1082100" y="4475047"/>
                  <a:pt x="1082909" y="4454885"/>
                  <a:pt x="1089817" y="4436465"/>
                </a:cubicBezTo>
                <a:cubicBezTo>
                  <a:pt x="1094701" y="4423440"/>
                  <a:pt x="1106210" y="4413901"/>
                  <a:pt x="1112966" y="4401741"/>
                </a:cubicBezTo>
                <a:cubicBezTo>
                  <a:pt x="1125535" y="4379116"/>
                  <a:pt x="1138078" y="4356324"/>
                  <a:pt x="1147690" y="4332293"/>
                </a:cubicBezTo>
                <a:cubicBezTo>
                  <a:pt x="1153598" y="4317523"/>
                  <a:pt x="1155079" y="4301341"/>
                  <a:pt x="1159265" y="4285994"/>
                </a:cubicBezTo>
                <a:cubicBezTo>
                  <a:pt x="1166655" y="4258895"/>
                  <a:pt x="1171982" y="4231050"/>
                  <a:pt x="1182414" y="4204971"/>
                </a:cubicBezTo>
                <a:cubicBezTo>
                  <a:pt x="1187580" y="4192055"/>
                  <a:pt x="1199342" y="4182689"/>
                  <a:pt x="1205563" y="4170247"/>
                </a:cubicBezTo>
                <a:cubicBezTo>
                  <a:pt x="1253484" y="4074405"/>
                  <a:pt x="1173945" y="4200313"/>
                  <a:pt x="1240287" y="4100799"/>
                </a:cubicBezTo>
                <a:cubicBezTo>
                  <a:pt x="1258610" y="4027508"/>
                  <a:pt x="1243038" y="4067737"/>
                  <a:pt x="1298161" y="3985052"/>
                </a:cubicBezTo>
                <a:cubicBezTo>
                  <a:pt x="1305877" y="3973477"/>
                  <a:pt x="1309735" y="3958044"/>
                  <a:pt x="1321310" y="3950328"/>
                </a:cubicBezTo>
                <a:cubicBezTo>
                  <a:pt x="1369654" y="3918099"/>
                  <a:pt x="1346197" y="3937016"/>
                  <a:pt x="1390758" y="3892455"/>
                </a:cubicBezTo>
                <a:cubicBezTo>
                  <a:pt x="1419726" y="3776585"/>
                  <a:pt x="1376171" y="3895467"/>
                  <a:pt x="1437057" y="3834581"/>
                </a:cubicBezTo>
                <a:cubicBezTo>
                  <a:pt x="1445684" y="3825954"/>
                  <a:pt x="1441864" y="3810009"/>
                  <a:pt x="1448632" y="3799857"/>
                </a:cubicBezTo>
                <a:cubicBezTo>
                  <a:pt x="1457712" y="3786237"/>
                  <a:pt x="1473842" y="3778453"/>
                  <a:pt x="1483356" y="3765133"/>
                </a:cubicBezTo>
                <a:cubicBezTo>
                  <a:pt x="1493385" y="3751093"/>
                  <a:pt x="1498789" y="3734268"/>
                  <a:pt x="1506505" y="3718835"/>
                </a:cubicBezTo>
                <a:cubicBezTo>
                  <a:pt x="1510363" y="3699544"/>
                  <a:pt x="1511172" y="3679382"/>
                  <a:pt x="1518080" y="3660961"/>
                </a:cubicBezTo>
                <a:cubicBezTo>
                  <a:pt x="1522311" y="3649677"/>
                  <a:pt x="1573956" y="3582601"/>
                  <a:pt x="1575953" y="3579938"/>
                </a:cubicBezTo>
                <a:cubicBezTo>
                  <a:pt x="1583670" y="3556789"/>
                  <a:pt x="1586170" y="3531182"/>
                  <a:pt x="1599103" y="3510490"/>
                </a:cubicBezTo>
                <a:cubicBezTo>
                  <a:pt x="1606476" y="3498694"/>
                  <a:pt x="1626925" y="3499419"/>
                  <a:pt x="1633827" y="3487341"/>
                </a:cubicBezTo>
                <a:cubicBezTo>
                  <a:pt x="1643587" y="3470260"/>
                  <a:pt x="1639748" y="3448311"/>
                  <a:pt x="1645401" y="3429468"/>
                </a:cubicBezTo>
                <a:cubicBezTo>
                  <a:pt x="1664191" y="3366835"/>
                  <a:pt x="1662084" y="3378061"/>
                  <a:pt x="1703275" y="3336870"/>
                </a:cubicBezTo>
                <a:cubicBezTo>
                  <a:pt x="1710991" y="3309862"/>
                  <a:pt x="1718353" y="3282751"/>
                  <a:pt x="1726424" y="3255847"/>
                </a:cubicBezTo>
                <a:cubicBezTo>
                  <a:pt x="1729930" y="3244161"/>
                  <a:pt x="1732543" y="3232036"/>
                  <a:pt x="1737999" y="3221123"/>
                </a:cubicBezTo>
                <a:cubicBezTo>
                  <a:pt x="1744220" y="3208681"/>
                  <a:pt x="1753432" y="3197974"/>
                  <a:pt x="1761148" y="3186399"/>
                </a:cubicBezTo>
                <a:cubicBezTo>
                  <a:pt x="1780543" y="3108821"/>
                  <a:pt x="1763183" y="3169397"/>
                  <a:pt x="1795872" y="3082227"/>
                </a:cubicBezTo>
                <a:cubicBezTo>
                  <a:pt x="1800156" y="3070803"/>
                  <a:pt x="1801991" y="3058416"/>
                  <a:pt x="1807447" y="3047503"/>
                </a:cubicBezTo>
                <a:cubicBezTo>
                  <a:pt x="1813668" y="3035061"/>
                  <a:pt x="1822880" y="3024354"/>
                  <a:pt x="1830596" y="3012779"/>
                </a:cubicBezTo>
                <a:cubicBezTo>
                  <a:pt x="1834454" y="2989630"/>
                  <a:pt x="1833931" y="2965305"/>
                  <a:pt x="1842171" y="2943331"/>
                </a:cubicBezTo>
                <a:cubicBezTo>
                  <a:pt x="1846003" y="2933113"/>
                  <a:pt x="1863033" y="2930852"/>
                  <a:pt x="1865320" y="2920181"/>
                </a:cubicBezTo>
                <a:cubicBezTo>
                  <a:pt x="1875055" y="2874753"/>
                  <a:pt x="1873037" y="2827584"/>
                  <a:pt x="1876895" y="2781285"/>
                </a:cubicBezTo>
                <a:cubicBezTo>
                  <a:pt x="1869179" y="2673255"/>
                  <a:pt x="1869504" y="2564347"/>
                  <a:pt x="1853746" y="2457194"/>
                </a:cubicBezTo>
                <a:cubicBezTo>
                  <a:pt x="1849980" y="2431588"/>
                  <a:pt x="1826633" y="2412483"/>
                  <a:pt x="1819022" y="2387746"/>
                </a:cubicBezTo>
                <a:cubicBezTo>
                  <a:pt x="1810999" y="2361671"/>
                  <a:pt x="1811305" y="2333731"/>
                  <a:pt x="1807447" y="2306723"/>
                </a:cubicBezTo>
                <a:cubicBezTo>
                  <a:pt x="1808298" y="2294383"/>
                  <a:pt x="1803229" y="1960019"/>
                  <a:pt x="1865320" y="1866885"/>
                </a:cubicBezTo>
                <a:lnTo>
                  <a:pt x="1888470" y="1832161"/>
                </a:lnTo>
                <a:cubicBezTo>
                  <a:pt x="1904941" y="1766271"/>
                  <a:pt x="1889887" y="1804428"/>
                  <a:pt x="1923194" y="1751138"/>
                </a:cubicBezTo>
                <a:cubicBezTo>
                  <a:pt x="1935118" y="1732061"/>
                  <a:pt x="1943104" y="1710196"/>
                  <a:pt x="1957918" y="1693265"/>
                </a:cubicBezTo>
                <a:cubicBezTo>
                  <a:pt x="1970621" y="1678747"/>
                  <a:pt x="1988784" y="1670116"/>
                  <a:pt x="2004217" y="1658541"/>
                </a:cubicBezTo>
                <a:cubicBezTo>
                  <a:pt x="2015587" y="1613058"/>
                  <a:pt x="2020151" y="1589769"/>
                  <a:pt x="2038941" y="1542794"/>
                </a:cubicBezTo>
                <a:cubicBezTo>
                  <a:pt x="2096153" y="1399765"/>
                  <a:pt x="2036406" y="1573546"/>
                  <a:pt x="2073665" y="1461771"/>
                </a:cubicBezTo>
                <a:cubicBezTo>
                  <a:pt x="2158546" y="1465629"/>
                  <a:pt x="2243572" y="1467069"/>
                  <a:pt x="2328308" y="1473346"/>
                </a:cubicBezTo>
                <a:cubicBezTo>
                  <a:pt x="2347927" y="1474799"/>
                  <a:pt x="2366807" y="1481502"/>
                  <a:pt x="2386181" y="1484921"/>
                </a:cubicBezTo>
                <a:cubicBezTo>
                  <a:pt x="2561384" y="1515839"/>
                  <a:pt x="2472554" y="1494939"/>
                  <a:pt x="2571376" y="1519645"/>
                </a:cubicBezTo>
                <a:cubicBezTo>
                  <a:pt x="2559801" y="1511928"/>
                  <a:pt x="2549849" y="1500894"/>
                  <a:pt x="2536652" y="1496495"/>
                </a:cubicBezTo>
                <a:cubicBezTo>
                  <a:pt x="2416590" y="1456474"/>
                  <a:pt x="2513644" y="1508123"/>
                  <a:pt x="2420905" y="1473346"/>
                </a:cubicBezTo>
                <a:cubicBezTo>
                  <a:pt x="2312136" y="1432558"/>
                  <a:pt x="2451878" y="1461236"/>
                  <a:pt x="2293584" y="1438622"/>
                </a:cubicBezTo>
                <a:cubicBezTo>
                  <a:pt x="2282009" y="1430906"/>
                  <a:pt x="2268697" y="1425309"/>
                  <a:pt x="2258860" y="1415473"/>
                </a:cubicBezTo>
                <a:cubicBezTo>
                  <a:pt x="2159220" y="1315835"/>
                  <a:pt x="2234834" y="1224745"/>
                  <a:pt x="2247285" y="1056657"/>
                </a:cubicBezTo>
                <a:cubicBezTo>
                  <a:pt x="2243427" y="948627"/>
                  <a:pt x="2245497" y="840221"/>
                  <a:pt x="2235710" y="732566"/>
                </a:cubicBezTo>
                <a:cubicBezTo>
                  <a:pt x="2233829" y="711874"/>
                  <a:pt x="2221268" y="693558"/>
                  <a:pt x="2212561" y="674693"/>
                </a:cubicBezTo>
                <a:cubicBezTo>
                  <a:pt x="2198100" y="643360"/>
                  <a:pt x="2181695" y="612961"/>
                  <a:pt x="2166262" y="582095"/>
                </a:cubicBezTo>
                <a:cubicBezTo>
                  <a:pt x="2128791" y="432208"/>
                  <a:pt x="2172177" y="538264"/>
                  <a:pt x="2073665" y="420050"/>
                </a:cubicBezTo>
                <a:cubicBezTo>
                  <a:pt x="2055854" y="398676"/>
                  <a:pt x="2040878" y="374923"/>
                  <a:pt x="2027366" y="350602"/>
                </a:cubicBezTo>
                <a:cubicBezTo>
                  <a:pt x="2021441" y="339937"/>
                  <a:pt x="2023282" y="325509"/>
                  <a:pt x="2015791" y="315878"/>
                </a:cubicBezTo>
                <a:cubicBezTo>
                  <a:pt x="1974500" y="262789"/>
                  <a:pt x="1925963" y="232718"/>
                  <a:pt x="1876895" y="188556"/>
                </a:cubicBezTo>
                <a:cubicBezTo>
                  <a:pt x="1696532" y="26228"/>
                  <a:pt x="1950130" y="250215"/>
                  <a:pt x="1795872" y="95959"/>
                </a:cubicBezTo>
                <a:cubicBezTo>
                  <a:pt x="1782231" y="82318"/>
                  <a:pt x="1765006" y="72810"/>
                  <a:pt x="1749573" y="61235"/>
                </a:cubicBezTo>
                <a:cubicBezTo>
                  <a:pt x="1708751" y="0"/>
                  <a:pt x="1748523" y="35120"/>
                  <a:pt x="1668551" y="49660"/>
                </a:cubicBezTo>
                <a:cubicBezTo>
                  <a:pt x="1603574" y="61474"/>
                  <a:pt x="1537269" y="64267"/>
                  <a:pt x="1471781" y="72809"/>
                </a:cubicBezTo>
                <a:cubicBezTo>
                  <a:pt x="1448509" y="75844"/>
                  <a:pt x="1425482" y="80526"/>
                  <a:pt x="1402333" y="84384"/>
                </a:cubicBezTo>
                <a:cubicBezTo>
                  <a:pt x="1374700" y="95437"/>
                  <a:pt x="1332852" y="107566"/>
                  <a:pt x="1309735" y="130683"/>
                </a:cubicBezTo>
                <a:cubicBezTo>
                  <a:pt x="1299898" y="140520"/>
                  <a:pt x="1295276" y="154544"/>
                  <a:pt x="1286586" y="165407"/>
                </a:cubicBezTo>
                <a:cubicBezTo>
                  <a:pt x="1279769" y="173928"/>
                  <a:pt x="1271153" y="180840"/>
                  <a:pt x="1263437" y="188556"/>
                </a:cubicBez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 rot="16200000" flipH="1">
            <a:off x="-35783" y="4109373"/>
            <a:ext cx="2500330" cy="5715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TextBox"/>
          <p:cNvSpPr txBox="1"/>
          <p:nvPr/>
        </p:nvSpPr>
        <p:spPr>
          <a:xfrm>
            <a:off x="0" y="5857892"/>
            <a:ext cx="557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Τα </a:t>
            </a:r>
            <a:r>
              <a:rPr lang="el-GR" b="1" dirty="0" smtClean="0">
                <a:solidFill>
                  <a:srgbClr val="FF0000"/>
                </a:solidFill>
              </a:rPr>
              <a:t>πτερύγια</a:t>
            </a:r>
            <a:r>
              <a:rPr lang="el-GR" dirty="0" smtClean="0"/>
              <a:t> της ανεμογεννήτριας περιστρέφονται με την βοήθεια του ανέμου</a:t>
            </a:r>
            <a:endParaRPr lang="el-GR" dirty="0"/>
          </a:p>
        </p:txBody>
      </p:sp>
      <p:sp>
        <p:nvSpPr>
          <p:cNvPr id="12" name="11 - Ελεύθερη σχεδίαση"/>
          <p:cNvSpPr/>
          <p:nvPr/>
        </p:nvSpPr>
        <p:spPr>
          <a:xfrm>
            <a:off x="1896070" y="1609973"/>
            <a:ext cx="1126096" cy="858772"/>
          </a:xfrm>
          <a:custGeom>
            <a:avLst/>
            <a:gdLst>
              <a:gd name="connsiteX0" fmla="*/ 613614 w 1126096"/>
              <a:gd name="connsiteY0" fmla="*/ 268463 h 858772"/>
              <a:gd name="connsiteX1" fmla="*/ 590465 w 1126096"/>
              <a:gd name="connsiteY1" fmla="*/ 199015 h 858772"/>
              <a:gd name="connsiteX2" fmla="*/ 555741 w 1126096"/>
              <a:gd name="connsiteY2" fmla="*/ 164291 h 858772"/>
              <a:gd name="connsiteX3" fmla="*/ 486293 w 1126096"/>
              <a:gd name="connsiteY3" fmla="*/ 129567 h 858772"/>
              <a:gd name="connsiteX4" fmla="*/ 439994 w 1126096"/>
              <a:gd name="connsiteY4" fmla="*/ 94843 h 858772"/>
              <a:gd name="connsiteX5" fmla="*/ 370546 w 1126096"/>
              <a:gd name="connsiteY5" fmla="*/ 60119 h 858772"/>
              <a:gd name="connsiteX6" fmla="*/ 324247 w 1126096"/>
              <a:gd name="connsiteY6" fmla="*/ 25395 h 858772"/>
              <a:gd name="connsiteX7" fmla="*/ 162202 w 1126096"/>
              <a:gd name="connsiteY7" fmla="*/ 2245 h 858772"/>
              <a:gd name="connsiteX8" fmla="*/ 11731 w 1126096"/>
              <a:gd name="connsiteY8" fmla="*/ 13820 h 858772"/>
              <a:gd name="connsiteX9" fmla="*/ 156 w 1126096"/>
              <a:gd name="connsiteY9" fmla="*/ 48544 h 858772"/>
              <a:gd name="connsiteX10" fmla="*/ 11731 w 1126096"/>
              <a:gd name="connsiteY10" fmla="*/ 83268 h 858772"/>
              <a:gd name="connsiteX11" fmla="*/ 69604 w 1126096"/>
              <a:gd name="connsiteY11" fmla="*/ 152716 h 858772"/>
              <a:gd name="connsiteX12" fmla="*/ 92754 w 1126096"/>
              <a:gd name="connsiteY12" fmla="*/ 233739 h 858772"/>
              <a:gd name="connsiteX13" fmla="*/ 115903 w 1126096"/>
              <a:gd name="connsiteY13" fmla="*/ 303187 h 858772"/>
              <a:gd name="connsiteX14" fmla="*/ 127478 w 1126096"/>
              <a:gd name="connsiteY14" fmla="*/ 349486 h 858772"/>
              <a:gd name="connsiteX15" fmla="*/ 208501 w 1126096"/>
              <a:gd name="connsiteY15" fmla="*/ 442083 h 858772"/>
              <a:gd name="connsiteX16" fmla="*/ 231650 w 1126096"/>
              <a:gd name="connsiteY16" fmla="*/ 465233 h 858772"/>
              <a:gd name="connsiteX17" fmla="*/ 277949 w 1126096"/>
              <a:gd name="connsiteY17" fmla="*/ 476807 h 858772"/>
              <a:gd name="connsiteX18" fmla="*/ 358971 w 1126096"/>
              <a:gd name="connsiteY18" fmla="*/ 511531 h 858772"/>
              <a:gd name="connsiteX19" fmla="*/ 474718 w 1126096"/>
              <a:gd name="connsiteY19" fmla="*/ 546255 h 858772"/>
              <a:gd name="connsiteX20" fmla="*/ 521017 w 1126096"/>
              <a:gd name="connsiteY20" fmla="*/ 569405 h 858772"/>
              <a:gd name="connsiteX21" fmla="*/ 555741 w 1126096"/>
              <a:gd name="connsiteY21" fmla="*/ 580979 h 858772"/>
              <a:gd name="connsiteX22" fmla="*/ 590465 w 1126096"/>
              <a:gd name="connsiteY22" fmla="*/ 604129 h 858772"/>
              <a:gd name="connsiteX23" fmla="*/ 636764 w 1126096"/>
              <a:gd name="connsiteY23" fmla="*/ 627278 h 858772"/>
              <a:gd name="connsiteX24" fmla="*/ 706212 w 1126096"/>
              <a:gd name="connsiteY24" fmla="*/ 696726 h 858772"/>
              <a:gd name="connsiteX25" fmla="*/ 764085 w 1126096"/>
              <a:gd name="connsiteY25" fmla="*/ 766174 h 858772"/>
              <a:gd name="connsiteX26" fmla="*/ 798809 w 1126096"/>
              <a:gd name="connsiteY26" fmla="*/ 777749 h 858772"/>
              <a:gd name="connsiteX27" fmla="*/ 868257 w 1126096"/>
              <a:gd name="connsiteY27" fmla="*/ 835622 h 858772"/>
              <a:gd name="connsiteX28" fmla="*/ 949280 w 1126096"/>
              <a:gd name="connsiteY28" fmla="*/ 858772 h 858772"/>
              <a:gd name="connsiteX29" fmla="*/ 1111326 w 1126096"/>
              <a:gd name="connsiteY29" fmla="*/ 835622 h 858772"/>
              <a:gd name="connsiteX30" fmla="*/ 1122901 w 1126096"/>
              <a:gd name="connsiteY30" fmla="*/ 789324 h 858772"/>
              <a:gd name="connsiteX31" fmla="*/ 1099751 w 1126096"/>
              <a:gd name="connsiteY31" fmla="*/ 592554 h 858772"/>
              <a:gd name="connsiteX32" fmla="*/ 1030303 w 1126096"/>
              <a:gd name="connsiteY32" fmla="*/ 523106 h 858772"/>
              <a:gd name="connsiteX33" fmla="*/ 949280 w 1126096"/>
              <a:gd name="connsiteY33" fmla="*/ 453658 h 858772"/>
              <a:gd name="connsiteX34" fmla="*/ 879832 w 1126096"/>
              <a:gd name="connsiteY34" fmla="*/ 407359 h 858772"/>
              <a:gd name="connsiteX35" fmla="*/ 821959 w 1126096"/>
              <a:gd name="connsiteY35" fmla="*/ 361060 h 858772"/>
              <a:gd name="connsiteX36" fmla="*/ 798809 w 1126096"/>
              <a:gd name="connsiteY36" fmla="*/ 337911 h 858772"/>
              <a:gd name="connsiteX37" fmla="*/ 752511 w 1126096"/>
              <a:gd name="connsiteY37" fmla="*/ 303187 h 858772"/>
              <a:gd name="connsiteX38" fmla="*/ 717787 w 1126096"/>
              <a:gd name="connsiteY38" fmla="*/ 291612 h 858772"/>
              <a:gd name="connsiteX39" fmla="*/ 659913 w 1126096"/>
              <a:gd name="connsiteY39" fmla="*/ 268463 h 858772"/>
              <a:gd name="connsiteX40" fmla="*/ 625189 w 1126096"/>
              <a:gd name="connsiteY40" fmla="*/ 256888 h 858772"/>
              <a:gd name="connsiteX41" fmla="*/ 555741 w 1126096"/>
              <a:gd name="connsiteY41" fmla="*/ 199015 h 858772"/>
              <a:gd name="connsiteX42" fmla="*/ 521017 w 1126096"/>
              <a:gd name="connsiteY42" fmla="*/ 187440 h 85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26096" h="858772">
                <a:moveTo>
                  <a:pt x="613614" y="268463"/>
                </a:moveTo>
                <a:cubicBezTo>
                  <a:pt x="605898" y="245314"/>
                  <a:pt x="602315" y="220346"/>
                  <a:pt x="590465" y="199015"/>
                </a:cubicBezTo>
                <a:cubicBezTo>
                  <a:pt x="582516" y="184706"/>
                  <a:pt x="568316" y="174770"/>
                  <a:pt x="555741" y="164291"/>
                </a:cubicBezTo>
                <a:cubicBezTo>
                  <a:pt x="525822" y="139358"/>
                  <a:pt x="521097" y="141168"/>
                  <a:pt x="486293" y="129567"/>
                </a:cubicBezTo>
                <a:cubicBezTo>
                  <a:pt x="470860" y="117992"/>
                  <a:pt x="456743" y="104414"/>
                  <a:pt x="439994" y="94843"/>
                </a:cubicBezTo>
                <a:cubicBezTo>
                  <a:pt x="325323" y="29317"/>
                  <a:pt x="491527" y="146533"/>
                  <a:pt x="370546" y="60119"/>
                </a:cubicBezTo>
                <a:cubicBezTo>
                  <a:pt x="354848" y="48906"/>
                  <a:pt x="342834" y="30558"/>
                  <a:pt x="324247" y="25395"/>
                </a:cubicBezTo>
                <a:cubicBezTo>
                  <a:pt x="271674" y="10791"/>
                  <a:pt x="162202" y="2245"/>
                  <a:pt x="162202" y="2245"/>
                </a:cubicBezTo>
                <a:cubicBezTo>
                  <a:pt x="112045" y="6103"/>
                  <a:pt x="60101" y="0"/>
                  <a:pt x="11731" y="13820"/>
                </a:cubicBezTo>
                <a:cubicBezTo>
                  <a:pt x="0" y="17172"/>
                  <a:pt x="156" y="36343"/>
                  <a:pt x="156" y="48544"/>
                </a:cubicBezTo>
                <a:cubicBezTo>
                  <a:pt x="156" y="60745"/>
                  <a:pt x="6275" y="72355"/>
                  <a:pt x="11731" y="83268"/>
                </a:cubicBezTo>
                <a:cubicBezTo>
                  <a:pt x="27846" y="115498"/>
                  <a:pt x="44005" y="127117"/>
                  <a:pt x="69604" y="152716"/>
                </a:cubicBezTo>
                <a:cubicBezTo>
                  <a:pt x="108494" y="269384"/>
                  <a:pt x="49164" y="88439"/>
                  <a:pt x="92754" y="233739"/>
                </a:cubicBezTo>
                <a:cubicBezTo>
                  <a:pt x="99766" y="257111"/>
                  <a:pt x="108891" y="279815"/>
                  <a:pt x="115903" y="303187"/>
                </a:cubicBezTo>
                <a:cubicBezTo>
                  <a:pt x="120474" y="318424"/>
                  <a:pt x="121212" y="334864"/>
                  <a:pt x="127478" y="349486"/>
                </a:cubicBezTo>
                <a:cubicBezTo>
                  <a:pt x="141835" y="382985"/>
                  <a:pt x="187712" y="421294"/>
                  <a:pt x="208501" y="442083"/>
                </a:cubicBezTo>
                <a:cubicBezTo>
                  <a:pt x="216218" y="449800"/>
                  <a:pt x="221063" y="462586"/>
                  <a:pt x="231650" y="465233"/>
                </a:cubicBezTo>
                <a:lnTo>
                  <a:pt x="277949" y="476807"/>
                </a:lnTo>
                <a:cubicBezTo>
                  <a:pt x="365127" y="534927"/>
                  <a:pt x="254331" y="466685"/>
                  <a:pt x="358971" y="511531"/>
                </a:cubicBezTo>
                <a:cubicBezTo>
                  <a:pt x="464249" y="556650"/>
                  <a:pt x="286075" y="519308"/>
                  <a:pt x="474718" y="546255"/>
                </a:cubicBezTo>
                <a:cubicBezTo>
                  <a:pt x="490151" y="553972"/>
                  <a:pt x="505157" y="562608"/>
                  <a:pt x="521017" y="569405"/>
                </a:cubicBezTo>
                <a:cubicBezTo>
                  <a:pt x="532231" y="574211"/>
                  <a:pt x="544828" y="575523"/>
                  <a:pt x="555741" y="580979"/>
                </a:cubicBezTo>
                <a:cubicBezTo>
                  <a:pt x="568184" y="587200"/>
                  <a:pt x="578387" y="597227"/>
                  <a:pt x="590465" y="604129"/>
                </a:cubicBezTo>
                <a:cubicBezTo>
                  <a:pt x="605446" y="612690"/>
                  <a:pt x="621331" y="619562"/>
                  <a:pt x="636764" y="627278"/>
                </a:cubicBezTo>
                <a:cubicBezTo>
                  <a:pt x="659913" y="650427"/>
                  <a:pt x="688052" y="669486"/>
                  <a:pt x="706212" y="696726"/>
                </a:cubicBezTo>
                <a:cubicBezTo>
                  <a:pt x="723294" y="722349"/>
                  <a:pt x="737348" y="748349"/>
                  <a:pt x="764085" y="766174"/>
                </a:cubicBezTo>
                <a:cubicBezTo>
                  <a:pt x="774237" y="772942"/>
                  <a:pt x="787234" y="773891"/>
                  <a:pt x="798809" y="777749"/>
                </a:cubicBezTo>
                <a:cubicBezTo>
                  <a:pt x="822628" y="801567"/>
                  <a:pt x="836161" y="817281"/>
                  <a:pt x="868257" y="835622"/>
                </a:cubicBezTo>
                <a:cubicBezTo>
                  <a:pt x="881171" y="843001"/>
                  <a:pt x="939258" y="856266"/>
                  <a:pt x="949280" y="858772"/>
                </a:cubicBezTo>
                <a:cubicBezTo>
                  <a:pt x="1003295" y="851055"/>
                  <a:pt x="1060665" y="855886"/>
                  <a:pt x="1111326" y="835622"/>
                </a:cubicBezTo>
                <a:cubicBezTo>
                  <a:pt x="1126096" y="829714"/>
                  <a:pt x="1123658" y="805214"/>
                  <a:pt x="1122901" y="789324"/>
                </a:cubicBezTo>
                <a:cubicBezTo>
                  <a:pt x="1119760" y="723356"/>
                  <a:pt x="1121447" y="654931"/>
                  <a:pt x="1099751" y="592554"/>
                </a:cubicBezTo>
                <a:cubicBezTo>
                  <a:pt x="1088996" y="561633"/>
                  <a:pt x="1053452" y="546255"/>
                  <a:pt x="1030303" y="523106"/>
                </a:cubicBezTo>
                <a:cubicBezTo>
                  <a:pt x="990337" y="483140"/>
                  <a:pt x="998776" y="488306"/>
                  <a:pt x="949280" y="453658"/>
                </a:cubicBezTo>
                <a:cubicBezTo>
                  <a:pt x="926487" y="437703"/>
                  <a:pt x="879832" y="407359"/>
                  <a:pt x="879832" y="407359"/>
                </a:cubicBezTo>
                <a:cubicBezTo>
                  <a:pt x="833728" y="338202"/>
                  <a:pt x="884078" y="398331"/>
                  <a:pt x="821959" y="361060"/>
                </a:cubicBezTo>
                <a:cubicBezTo>
                  <a:pt x="812601" y="355445"/>
                  <a:pt x="807192" y="344897"/>
                  <a:pt x="798809" y="337911"/>
                </a:cubicBezTo>
                <a:cubicBezTo>
                  <a:pt x="783989" y="325561"/>
                  <a:pt x="769260" y="312758"/>
                  <a:pt x="752511" y="303187"/>
                </a:cubicBezTo>
                <a:cubicBezTo>
                  <a:pt x="741918" y="297134"/>
                  <a:pt x="729211" y="295896"/>
                  <a:pt x="717787" y="291612"/>
                </a:cubicBezTo>
                <a:cubicBezTo>
                  <a:pt x="698333" y="284317"/>
                  <a:pt x="679367" y="275758"/>
                  <a:pt x="659913" y="268463"/>
                </a:cubicBezTo>
                <a:cubicBezTo>
                  <a:pt x="648489" y="264179"/>
                  <a:pt x="636102" y="262344"/>
                  <a:pt x="625189" y="256888"/>
                </a:cubicBezTo>
                <a:cubicBezTo>
                  <a:pt x="549450" y="219019"/>
                  <a:pt x="632537" y="250213"/>
                  <a:pt x="555741" y="199015"/>
                </a:cubicBezTo>
                <a:cubicBezTo>
                  <a:pt x="545589" y="192247"/>
                  <a:pt x="521017" y="187440"/>
                  <a:pt x="521017" y="187440"/>
                </a:cubicBez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3" name="12 - Ευθύγραμμο βέλος σύνδεσης"/>
          <p:cNvCxnSpPr/>
          <p:nvPr/>
        </p:nvCxnSpPr>
        <p:spPr>
          <a:xfrm>
            <a:off x="2571704" y="2073390"/>
            <a:ext cx="3786214" cy="17145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- TextBox"/>
          <p:cNvSpPr txBox="1"/>
          <p:nvPr/>
        </p:nvSpPr>
        <p:spPr>
          <a:xfrm>
            <a:off x="6072198" y="3709950"/>
            <a:ext cx="30003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Άξονας</a:t>
            </a:r>
            <a:r>
              <a:rPr lang="el-GR" dirty="0" smtClean="0"/>
              <a:t> που είναι συνδεδεμένος με τα πτερύγια της  ανεμογεννήτριας  και το πηνίο της ηλεκτρογεννήτριας. Ο άξονας αυτός όταν περιστρέφονται τα πτερύγια περιστρέφετε και αυτός και προκαλεί και την περιστροφή του πηνίου στην </a:t>
            </a:r>
            <a:r>
              <a:rPr lang="el-GR" dirty="0" err="1" smtClean="0"/>
              <a:t>ηλελκτρογεννήτρια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7" grpId="0" animBg="1"/>
      <p:bldP spid="11" grpId="0"/>
      <p:bldP spid="12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5915054" cy="511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Ελεύθερη σχεδίαση"/>
          <p:cNvSpPr/>
          <p:nvPr/>
        </p:nvSpPr>
        <p:spPr>
          <a:xfrm>
            <a:off x="2421633" y="2106592"/>
            <a:ext cx="1305415" cy="1523081"/>
          </a:xfrm>
          <a:custGeom>
            <a:avLst/>
            <a:gdLst>
              <a:gd name="connsiteX0" fmla="*/ 553061 w 1305415"/>
              <a:gd name="connsiteY0" fmla="*/ 185195 h 1523081"/>
              <a:gd name="connsiteX1" fmla="*/ 495187 w 1305415"/>
              <a:gd name="connsiteY1" fmla="*/ 254643 h 1523081"/>
              <a:gd name="connsiteX2" fmla="*/ 460463 w 1305415"/>
              <a:gd name="connsiteY2" fmla="*/ 266218 h 1523081"/>
              <a:gd name="connsiteX3" fmla="*/ 425739 w 1305415"/>
              <a:gd name="connsiteY3" fmla="*/ 300942 h 1523081"/>
              <a:gd name="connsiteX4" fmla="*/ 356291 w 1305415"/>
              <a:gd name="connsiteY4" fmla="*/ 347241 h 1523081"/>
              <a:gd name="connsiteX5" fmla="*/ 344716 w 1305415"/>
              <a:gd name="connsiteY5" fmla="*/ 393540 h 1523081"/>
              <a:gd name="connsiteX6" fmla="*/ 309992 w 1305415"/>
              <a:gd name="connsiteY6" fmla="*/ 416689 h 1523081"/>
              <a:gd name="connsiteX7" fmla="*/ 286843 w 1305415"/>
              <a:gd name="connsiteY7" fmla="*/ 451413 h 1523081"/>
              <a:gd name="connsiteX8" fmla="*/ 275268 w 1305415"/>
              <a:gd name="connsiteY8" fmla="*/ 509286 h 1523081"/>
              <a:gd name="connsiteX9" fmla="*/ 205820 w 1305415"/>
              <a:gd name="connsiteY9" fmla="*/ 567160 h 1523081"/>
              <a:gd name="connsiteX10" fmla="*/ 159521 w 1305415"/>
              <a:gd name="connsiteY10" fmla="*/ 636608 h 1523081"/>
              <a:gd name="connsiteX11" fmla="*/ 147947 w 1305415"/>
              <a:gd name="connsiteY11" fmla="*/ 671332 h 1523081"/>
              <a:gd name="connsiteX12" fmla="*/ 90073 w 1305415"/>
              <a:gd name="connsiteY12" fmla="*/ 740780 h 1523081"/>
              <a:gd name="connsiteX13" fmla="*/ 55349 w 1305415"/>
              <a:gd name="connsiteY13" fmla="*/ 810228 h 1523081"/>
              <a:gd name="connsiteX14" fmla="*/ 32200 w 1305415"/>
              <a:gd name="connsiteY14" fmla="*/ 833378 h 1523081"/>
              <a:gd name="connsiteX15" fmla="*/ 43775 w 1305415"/>
              <a:gd name="connsiteY15" fmla="*/ 1145894 h 1523081"/>
              <a:gd name="connsiteX16" fmla="*/ 55349 w 1305415"/>
              <a:gd name="connsiteY16" fmla="*/ 1180618 h 1523081"/>
              <a:gd name="connsiteX17" fmla="*/ 78499 w 1305415"/>
              <a:gd name="connsiteY17" fmla="*/ 1215342 h 1523081"/>
              <a:gd name="connsiteX18" fmla="*/ 113223 w 1305415"/>
              <a:gd name="connsiteY18" fmla="*/ 1284790 h 1523081"/>
              <a:gd name="connsiteX19" fmla="*/ 124797 w 1305415"/>
              <a:gd name="connsiteY19" fmla="*/ 1319514 h 1523081"/>
              <a:gd name="connsiteX20" fmla="*/ 194245 w 1305415"/>
              <a:gd name="connsiteY20" fmla="*/ 1400537 h 1523081"/>
              <a:gd name="connsiteX21" fmla="*/ 205820 w 1305415"/>
              <a:gd name="connsiteY21" fmla="*/ 1435261 h 1523081"/>
              <a:gd name="connsiteX22" fmla="*/ 240544 w 1305415"/>
              <a:gd name="connsiteY22" fmla="*/ 1446836 h 1523081"/>
              <a:gd name="connsiteX23" fmla="*/ 275268 w 1305415"/>
              <a:gd name="connsiteY23" fmla="*/ 1469985 h 1523081"/>
              <a:gd name="connsiteX24" fmla="*/ 309992 w 1305415"/>
              <a:gd name="connsiteY24" fmla="*/ 1481560 h 1523081"/>
              <a:gd name="connsiteX25" fmla="*/ 402590 w 1305415"/>
              <a:gd name="connsiteY25" fmla="*/ 1516284 h 1523081"/>
              <a:gd name="connsiteX26" fmla="*/ 553061 w 1305415"/>
              <a:gd name="connsiteY26" fmla="*/ 1493135 h 1523081"/>
              <a:gd name="connsiteX27" fmla="*/ 587785 w 1305415"/>
              <a:gd name="connsiteY27" fmla="*/ 1481560 h 1523081"/>
              <a:gd name="connsiteX28" fmla="*/ 622509 w 1305415"/>
              <a:gd name="connsiteY28" fmla="*/ 1458411 h 1523081"/>
              <a:gd name="connsiteX29" fmla="*/ 668808 w 1305415"/>
              <a:gd name="connsiteY29" fmla="*/ 1423686 h 1523081"/>
              <a:gd name="connsiteX30" fmla="*/ 715106 w 1305415"/>
              <a:gd name="connsiteY30" fmla="*/ 1412112 h 1523081"/>
              <a:gd name="connsiteX31" fmla="*/ 761405 w 1305415"/>
              <a:gd name="connsiteY31" fmla="*/ 1377388 h 1523081"/>
              <a:gd name="connsiteX32" fmla="*/ 807704 w 1305415"/>
              <a:gd name="connsiteY32" fmla="*/ 1354238 h 1523081"/>
              <a:gd name="connsiteX33" fmla="*/ 830853 w 1305415"/>
              <a:gd name="connsiteY33" fmla="*/ 1319514 h 1523081"/>
              <a:gd name="connsiteX34" fmla="*/ 935025 w 1305415"/>
              <a:gd name="connsiteY34" fmla="*/ 1226917 h 1523081"/>
              <a:gd name="connsiteX35" fmla="*/ 946600 w 1305415"/>
              <a:gd name="connsiteY35" fmla="*/ 1192193 h 1523081"/>
              <a:gd name="connsiteX36" fmla="*/ 1039197 w 1305415"/>
              <a:gd name="connsiteY36" fmla="*/ 1111170 h 1523081"/>
              <a:gd name="connsiteX37" fmla="*/ 1085496 w 1305415"/>
              <a:gd name="connsiteY37" fmla="*/ 1018573 h 1523081"/>
              <a:gd name="connsiteX38" fmla="*/ 1120220 w 1305415"/>
              <a:gd name="connsiteY38" fmla="*/ 983849 h 1523081"/>
              <a:gd name="connsiteX39" fmla="*/ 1189668 w 1305415"/>
              <a:gd name="connsiteY39" fmla="*/ 902826 h 1523081"/>
              <a:gd name="connsiteX40" fmla="*/ 1224392 w 1305415"/>
              <a:gd name="connsiteY40" fmla="*/ 798654 h 1523081"/>
              <a:gd name="connsiteX41" fmla="*/ 1235967 w 1305415"/>
              <a:gd name="connsiteY41" fmla="*/ 763930 h 1523081"/>
              <a:gd name="connsiteX42" fmla="*/ 1259116 w 1305415"/>
              <a:gd name="connsiteY42" fmla="*/ 729205 h 1523081"/>
              <a:gd name="connsiteX43" fmla="*/ 1270691 w 1305415"/>
              <a:gd name="connsiteY43" fmla="*/ 648183 h 1523081"/>
              <a:gd name="connsiteX44" fmla="*/ 1282266 w 1305415"/>
              <a:gd name="connsiteY44" fmla="*/ 544011 h 1523081"/>
              <a:gd name="connsiteX45" fmla="*/ 1305415 w 1305415"/>
              <a:gd name="connsiteY45" fmla="*/ 439838 h 1523081"/>
              <a:gd name="connsiteX46" fmla="*/ 1293840 w 1305415"/>
              <a:gd name="connsiteY46" fmla="*/ 254643 h 1523081"/>
              <a:gd name="connsiteX47" fmla="*/ 1282266 w 1305415"/>
              <a:gd name="connsiteY47" fmla="*/ 208345 h 1523081"/>
              <a:gd name="connsiteX48" fmla="*/ 1259116 w 1305415"/>
              <a:gd name="connsiteY48" fmla="*/ 173621 h 1523081"/>
              <a:gd name="connsiteX49" fmla="*/ 1189668 w 1305415"/>
              <a:gd name="connsiteY49" fmla="*/ 138897 h 1523081"/>
              <a:gd name="connsiteX50" fmla="*/ 1097071 w 1305415"/>
              <a:gd name="connsiteY50" fmla="*/ 92598 h 1523081"/>
              <a:gd name="connsiteX51" fmla="*/ 1062347 w 1305415"/>
              <a:gd name="connsiteY51" fmla="*/ 69449 h 1523081"/>
              <a:gd name="connsiteX52" fmla="*/ 1027623 w 1305415"/>
              <a:gd name="connsiteY52" fmla="*/ 57874 h 1523081"/>
              <a:gd name="connsiteX53" fmla="*/ 992899 w 1305415"/>
              <a:gd name="connsiteY53" fmla="*/ 34724 h 1523081"/>
              <a:gd name="connsiteX54" fmla="*/ 946600 w 1305415"/>
              <a:gd name="connsiteY54" fmla="*/ 23150 h 1523081"/>
              <a:gd name="connsiteX55" fmla="*/ 865577 w 1305415"/>
              <a:gd name="connsiteY55" fmla="*/ 0 h 1523081"/>
              <a:gd name="connsiteX56" fmla="*/ 610934 w 1305415"/>
              <a:gd name="connsiteY56" fmla="*/ 23150 h 1523081"/>
              <a:gd name="connsiteX57" fmla="*/ 564635 w 1305415"/>
              <a:gd name="connsiteY57" fmla="*/ 46299 h 1523081"/>
              <a:gd name="connsiteX58" fmla="*/ 483613 w 1305415"/>
              <a:gd name="connsiteY58" fmla="*/ 104173 h 1523081"/>
              <a:gd name="connsiteX59" fmla="*/ 402590 w 1305415"/>
              <a:gd name="connsiteY59" fmla="*/ 162046 h 1523081"/>
              <a:gd name="connsiteX60" fmla="*/ 391015 w 1305415"/>
              <a:gd name="connsiteY60" fmla="*/ 196770 h 1523081"/>
              <a:gd name="connsiteX61" fmla="*/ 321567 w 1305415"/>
              <a:gd name="connsiteY61" fmla="*/ 266218 h 1523081"/>
              <a:gd name="connsiteX62" fmla="*/ 309992 w 1305415"/>
              <a:gd name="connsiteY62" fmla="*/ 428264 h 1523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305415" h="1523081">
                <a:moveTo>
                  <a:pt x="553061" y="185195"/>
                </a:moveTo>
                <a:cubicBezTo>
                  <a:pt x="535979" y="210817"/>
                  <a:pt x="521923" y="236819"/>
                  <a:pt x="495187" y="254643"/>
                </a:cubicBezTo>
                <a:cubicBezTo>
                  <a:pt x="485035" y="261411"/>
                  <a:pt x="472038" y="262360"/>
                  <a:pt x="460463" y="266218"/>
                </a:cubicBezTo>
                <a:cubicBezTo>
                  <a:pt x="448888" y="277793"/>
                  <a:pt x="438660" y="290892"/>
                  <a:pt x="425739" y="300942"/>
                </a:cubicBezTo>
                <a:cubicBezTo>
                  <a:pt x="403778" y="318023"/>
                  <a:pt x="356291" y="347241"/>
                  <a:pt x="356291" y="347241"/>
                </a:cubicBezTo>
                <a:cubicBezTo>
                  <a:pt x="352433" y="362674"/>
                  <a:pt x="353540" y="380304"/>
                  <a:pt x="344716" y="393540"/>
                </a:cubicBezTo>
                <a:cubicBezTo>
                  <a:pt x="337000" y="405115"/>
                  <a:pt x="319829" y="406852"/>
                  <a:pt x="309992" y="416689"/>
                </a:cubicBezTo>
                <a:cubicBezTo>
                  <a:pt x="300155" y="426526"/>
                  <a:pt x="294559" y="439838"/>
                  <a:pt x="286843" y="451413"/>
                </a:cubicBezTo>
                <a:cubicBezTo>
                  <a:pt x="282985" y="470704"/>
                  <a:pt x="284066" y="491690"/>
                  <a:pt x="275268" y="509286"/>
                </a:cubicBezTo>
                <a:cubicBezTo>
                  <a:pt x="264127" y="531569"/>
                  <a:pt x="225764" y="553864"/>
                  <a:pt x="205820" y="567160"/>
                </a:cubicBezTo>
                <a:cubicBezTo>
                  <a:pt x="178297" y="649728"/>
                  <a:pt x="217324" y="549902"/>
                  <a:pt x="159521" y="636608"/>
                </a:cubicBezTo>
                <a:cubicBezTo>
                  <a:pt x="152753" y="646760"/>
                  <a:pt x="153403" y="660419"/>
                  <a:pt x="147947" y="671332"/>
                </a:cubicBezTo>
                <a:cubicBezTo>
                  <a:pt x="126395" y="714436"/>
                  <a:pt x="122069" y="702384"/>
                  <a:pt x="90073" y="740780"/>
                </a:cubicBezTo>
                <a:cubicBezTo>
                  <a:pt x="27357" y="816040"/>
                  <a:pt x="100091" y="735658"/>
                  <a:pt x="55349" y="810228"/>
                </a:cubicBezTo>
                <a:cubicBezTo>
                  <a:pt x="49734" y="819586"/>
                  <a:pt x="39916" y="825661"/>
                  <a:pt x="32200" y="833378"/>
                </a:cubicBezTo>
                <a:cubicBezTo>
                  <a:pt x="0" y="962172"/>
                  <a:pt x="13761" y="885771"/>
                  <a:pt x="43775" y="1145894"/>
                </a:cubicBezTo>
                <a:cubicBezTo>
                  <a:pt x="45173" y="1158014"/>
                  <a:pt x="49893" y="1169705"/>
                  <a:pt x="55349" y="1180618"/>
                </a:cubicBezTo>
                <a:cubicBezTo>
                  <a:pt x="61570" y="1193061"/>
                  <a:pt x="70782" y="1203767"/>
                  <a:pt x="78499" y="1215342"/>
                </a:cubicBezTo>
                <a:cubicBezTo>
                  <a:pt x="107590" y="1302621"/>
                  <a:pt x="68347" y="1195039"/>
                  <a:pt x="113223" y="1284790"/>
                </a:cubicBezTo>
                <a:cubicBezTo>
                  <a:pt x="118679" y="1295703"/>
                  <a:pt x="119341" y="1308601"/>
                  <a:pt x="124797" y="1319514"/>
                </a:cubicBezTo>
                <a:cubicBezTo>
                  <a:pt x="142423" y="1354767"/>
                  <a:pt x="165771" y="1372062"/>
                  <a:pt x="194245" y="1400537"/>
                </a:cubicBezTo>
                <a:cubicBezTo>
                  <a:pt x="198103" y="1412112"/>
                  <a:pt x="197193" y="1426634"/>
                  <a:pt x="205820" y="1435261"/>
                </a:cubicBezTo>
                <a:cubicBezTo>
                  <a:pt x="214447" y="1443888"/>
                  <a:pt x="229631" y="1441380"/>
                  <a:pt x="240544" y="1446836"/>
                </a:cubicBezTo>
                <a:cubicBezTo>
                  <a:pt x="252986" y="1453057"/>
                  <a:pt x="262826" y="1463764"/>
                  <a:pt x="275268" y="1469985"/>
                </a:cubicBezTo>
                <a:cubicBezTo>
                  <a:pt x="286181" y="1475441"/>
                  <a:pt x="298568" y="1477276"/>
                  <a:pt x="309992" y="1481560"/>
                </a:cubicBezTo>
                <a:cubicBezTo>
                  <a:pt x="420715" y="1523081"/>
                  <a:pt x="323773" y="1490011"/>
                  <a:pt x="402590" y="1516284"/>
                </a:cubicBezTo>
                <a:cubicBezTo>
                  <a:pt x="452747" y="1508568"/>
                  <a:pt x="503183" y="1502487"/>
                  <a:pt x="553061" y="1493135"/>
                </a:cubicBezTo>
                <a:cubicBezTo>
                  <a:pt x="565053" y="1490887"/>
                  <a:pt x="576872" y="1487016"/>
                  <a:pt x="587785" y="1481560"/>
                </a:cubicBezTo>
                <a:cubicBezTo>
                  <a:pt x="600227" y="1475339"/>
                  <a:pt x="611189" y="1466497"/>
                  <a:pt x="622509" y="1458411"/>
                </a:cubicBezTo>
                <a:cubicBezTo>
                  <a:pt x="638207" y="1447198"/>
                  <a:pt x="651553" y="1432313"/>
                  <a:pt x="668808" y="1423686"/>
                </a:cubicBezTo>
                <a:cubicBezTo>
                  <a:pt x="683036" y="1416572"/>
                  <a:pt x="699673" y="1415970"/>
                  <a:pt x="715106" y="1412112"/>
                </a:cubicBezTo>
                <a:cubicBezTo>
                  <a:pt x="730539" y="1400537"/>
                  <a:pt x="745046" y="1387612"/>
                  <a:pt x="761405" y="1377388"/>
                </a:cubicBezTo>
                <a:cubicBezTo>
                  <a:pt x="776037" y="1368243"/>
                  <a:pt x="794449" y="1365284"/>
                  <a:pt x="807704" y="1354238"/>
                </a:cubicBezTo>
                <a:cubicBezTo>
                  <a:pt x="818391" y="1345332"/>
                  <a:pt x="821611" y="1329911"/>
                  <a:pt x="830853" y="1319514"/>
                </a:cubicBezTo>
                <a:cubicBezTo>
                  <a:pt x="888514" y="1254645"/>
                  <a:pt x="882249" y="1262100"/>
                  <a:pt x="935025" y="1226917"/>
                </a:cubicBezTo>
                <a:cubicBezTo>
                  <a:pt x="938883" y="1215342"/>
                  <a:pt x="939280" y="1201954"/>
                  <a:pt x="946600" y="1192193"/>
                </a:cubicBezTo>
                <a:cubicBezTo>
                  <a:pt x="980456" y="1147051"/>
                  <a:pt x="999035" y="1137945"/>
                  <a:pt x="1039197" y="1111170"/>
                </a:cubicBezTo>
                <a:cubicBezTo>
                  <a:pt x="1053439" y="1068445"/>
                  <a:pt x="1052695" y="1062307"/>
                  <a:pt x="1085496" y="1018573"/>
                </a:cubicBezTo>
                <a:cubicBezTo>
                  <a:pt x="1095317" y="1005478"/>
                  <a:pt x="1109567" y="996277"/>
                  <a:pt x="1120220" y="983849"/>
                </a:cubicBezTo>
                <a:cubicBezTo>
                  <a:pt x="1209311" y="879909"/>
                  <a:pt x="1103505" y="988989"/>
                  <a:pt x="1189668" y="902826"/>
                </a:cubicBezTo>
                <a:lnTo>
                  <a:pt x="1224392" y="798654"/>
                </a:lnTo>
                <a:cubicBezTo>
                  <a:pt x="1228250" y="787079"/>
                  <a:pt x="1229199" y="774082"/>
                  <a:pt x="1235967" y="763930"/>
                </a:cubicBezTo>
                <a:lnTo>
                  <a:pt x="1259116" y="729205"/>
                </a:lnTo>
                <a:cubicBezTo>
                  <a:pt x="1262974" y="702198"/>
                  <a:pt x="1267307" y="675254"/>
                  <a:pt x="1270691" y="648183"/>
                </a:cubicBezTo>
                <a:cubicBezTo>
                  <a:pt x="1275025" y="613515"/>
                  <a:pt x="1276522" y="578473"/>
                  <a:pt x="1282266" y="544011"/>
                </a:cubicBezTo>
                <a:cubicBezTo>
                  <a:pt x="1288114" y="508924"/>
                  <a:pt x="1297699" y="474562"/>
                  <a:pt x="1305415" y="439838"/>
                </a:cubicBezTo>
                <a:cubicBezTo>
                  <a:pt x="1301557" y="378106"/>
                  <a:pt x="1299994" y="316188"/>
                  <a:pt x="1293840" y="254643"/>
                </a:cubicBezTo>
                <a:cubicBezTo>
                  <a:pt x="1292257" y="238814"/>
                  <a:pt x="1288532" y="222966"/>
                  <a:pt x="1282266" y="208345"/>
                </a:cubicBezTo>
                <a:cubicBezTo>
                  <a:pt x="1276786" y="195559"/>
                  <a:pt x="1268953" y="183458"/>
                  <a:pt x="1259116" y="173621"/>
                </a:cubicBezTo>
                <a:cubicBezTo>
                  <a:pt x="1236676" y="151181"/>
                  <a:pt x="1217912" y="148311"/>
                  <a:pt x="1189668" y="138897"/>
                </a:cubicBezTo>
                <a:cubicBezTo>
                  <a:pt x="1086847" y="61780"/>
                  <a:pt x="1198201" y="135939"/>
                  <a:pt x="1097071" y="92598"/>
                </a:cubicBezTo>
                <a:cubicBezTo>
                  <a:pt x="1084285" y="87118"/>
                  <a:pt x="1074789" y="75670"/>
                  <a:pt x="1062347" y="69449"/>
                </a:cubicBezTo>
                <a:cubicBezTo>
                  <a:pt x="1051434" y="63993"/>
                  <a:pt x="1038536" y="63330"/>
                  <a:pt x="1027623" y="57874"/>
                </a:cubicBezTo>
                <a:cubicBezTo>
                  <a:pt x="1015181" y="51653"/>
                  <a:pt x="1005685" y="40204"/>
                  <a:pt x="992899" y="34724"/>
                </a:cubicBezTo>
                <a:cubicBezTo>
                  <a:pt x="978277" y="28458"/>
                  <a:pt x="961947" y="27336"/>
                  <a:pt x="946600" y="23150"/>
                </a:cubicBezTo>
                <a:cubicBezTo>
                  <a:pt x="919501" y="15759"/>
                  <a:pt x="892585" y="7717"/>
                  <a:pt x="865577" y="0"/>
                </a:cubicBezTo>
                <a:cubicBezTo>
                  <a:pt x="847551" y="1060"/>
                  <a:pt x="673834" y="2184"/>
                  <a:pt x="610934" y="23150"/>
                </a:cubicBezTo>
                <a:cubicBezTo>
                  <a:pt x="594565" y="28606"/>
                  <a:pt x="580068" y="38583"/>
                  <a:pt x="564635" y="46299"/>
                </a:cubicBezTo>
                <a:cubicBezTo>
                  <a:pt x="474351" y="136583"/>
                  <a:pt x="590257" y="27998"/>
                  <a:pt x="483613" y="104173"/>
                </a:cubicBezTo>
                <a:cubicBezTo>
                  <a:pt x="374132" y="182375"/>
                  <a:pt x="529470" y="98607"/>
                  <a:pt x="402590" y="162046"/>
                </a:cubicBezTo>
                <a:cubicBezTo>
                  <a:pt x="398732" y="173621"/>
                  <a:pt x="398506" y="187139"/>
                  <a:pt x="391015" y="196770"/>
                </a:cubicBezTo>
                <a:cubicBezTo>
                  <a:pt x="370916" y="222612"/>
                  <a:pt x="321567" y="266218"/>
                  <a:pt x="321567" y="266218"/>
                </a:cubicBezTo>
                <a:cubicBezTo>
                  <a:pt x="300634" y="349947"/>
                  <a:pt x="309992" y="296609"/>
                  <a:pt x="309992" y="428264"/>
                </a:cubicBezTo>
              </a:path>
            </a:pathLst>
          </a:cu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6" name="5 - Ευθύγραμμο βέλος σύνδεσης"/>
          <p:cNvCxnSpPr/>
          <p:nvPr/>
        </p:nvCxnSpPr>
        <p:spPr>
          <a:xfrm flipV="1">
            <a:off x="3214678" y="1142984"/>
            <a:ext cx="2928958" cy="164307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- TextBox"/>
          <p:cNvSpPr txBox="1"/>
          <p:nvPr/>
        </p:nvSpPr>
        <p:spPr>
          <a:xfrm>
            <a:off x="6429388" y="500042"/>
            <a:ext cx="23574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Κιβώτιο ταχυτήτων - πολλαπλασιαστής: </a:t>
            </a:r>
            <a:r>
              <a:rPr lang="el-GR" dirty="0" smtClean="0"/>
              <a:t>περιέχει γρανάζια. Γενικά, ένα μεγάλο γρανάζι που κινείτε λόγω της περιστροφής των πτερυγίων συνδέετε με μικρότερο γρανάζι στο οποίο προκαλεί κίνηση με μεγαλύτερη ταχύτητα</a:t>
            </a:r>
            <a:endParaRPr lang="el-G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43017" y="5072075"/>
            <a:ext cx="2086636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- Ορθογώνιο"/>
          <p:cNvSpPr/>
          <p:nvPr/>
        </p:nvSpPr>
        <p:spPr>
          <a:xfrm>
            <a:off x="7643834" y="5572140"/>
            <a:ext cx="1261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2 γρανάζια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714356"/>
            <a:ext cx="2187575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357562"/>
            <a:ext cx="3357554" cy="215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06" y="5249886"/>
            <a:ext cx="2705100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Ορθογώνιο"/>
          <p:cNvSpPr/>
          <p:nvPr/>
        </p:nvSpPr>
        <p:spPr>
          <a:xfrm>
            <a:off x="428596" y="357166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Αν τυλίξουμε ένα  σύρμα  σε σπείρες,  δηλαδή του δώσουμε μία μορφή που μοιάζει με αυτή του ελατηρίου, τότε αυτό λέγεται πηνίο </a:t>
            </a:r>
          </a:p>
          <a:p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143116"/>
            <a:ext cx="3429024" cy="24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- Ορθογώνιο"/>
          <p:cNvSpPr/>
          <p:nvPr/>
        </p:nvSpPr>
        <p:spPr>
          <a:xfrm>
            <a:off x="1500166" y="2786058"/>
            <a:ext cx="10478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πηνίο</a:t>
            </a:r>
            <a:endParaRPr lang="el-GR" sz="2800" b="1" dirty="0">
              <a:solidFill>
                <a:srgbClr val="FF0000"/>
              </a:solidFill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6072198" y="3857628"/>
            <a:ext cx="10478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πηνίο</a:t>
            </a:r>
            <a:endParaRPr lang="el-GR" sz="2800" b="1" dirty="0">
              <a:solidFill>
                <a:srgbClr val="FF0000"/>
              </a:solidFill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928662" y="5749952"/>
            <a:ext cx="10478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πηνίο</a:t>
            </a:r>
            <a:endParaRPr lang="el-GR" sz="2800" b="1" dirty="0">
              <a:solidFill>
                <a:srgbClr val="FF0000"/>
              </a:solidFill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7572396" y="2143116"/>
            <a:ext cx="10478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πηνίο</a:t>
            </a:r>
            <a:endParaRPr lang="el-GR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469718"/>
            <a:ext cx="5214974" cy="3352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7 - Ευθύγραμμο βέλος σύνδεσης"/>
          <p:cNvCxnSpPr/>
          <p:nvPr/>
        </p:nvCxnSpPr>
        <p:spPr>
          <a:xfrm flipV="1">
            <a:off x="2714612" y="2143116"/>
            <a:ext cx="1928826" cy="1143008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Ορθογώνιο"/>
          <p:cNvSpPr/>
          <p:nvPr/>
        </p:nvSpPr>
        <p:spPr>
          <a:xfrm>
            <a:off x="571472" y="1428736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Όταν από το μονωμένο σύρμα του πηνίου, διέρχεται ηλεκτρικό ρεύμα, τότε  το πηνίο μπορεί να ασκεί (ή να δέχεται)  μαγνητικές δυνάμεις (όπως ένας μαγνήτης)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- TextBox"/>
          <p:cNvSpPr txBox="1"/>
          <p:nvPr/>
        </p:nvSpPr>
        <p:spPr>
          <a:xfrm>
            <a:off x="5572132" y="142852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Ηλεκτρικό κύκλωμα</a:t>
            </a:r>
          </a:p>
        </p:txBody>
      </p:sp>
      <p:grpSp>
        <p:nvGrpSpPr>
          <p:cNvPr id="2" name="20 - Ομάδα"/>
          <p:cNvGrpSpPr/>
          <p:nvPr/>
        </p:nvGrpSpPr>
        <p:grpSpPr>
          <a:xfrm>
            <a:off x="142844" y="285728"/>
            <a:ext cx="3787775" cy="2370137"/>
            <a:chOff x="2214546" y="2058995"/>
            <a:chExt cx="3787775" cy="237013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14546" y="2058995"/>
              <a:ext cx="3787775" cy="2370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16 - Ελεύθερη σχεδίαση"/>
            <p:cNvSpPr/>
            <p:nvPr/>
          </p:nvSpPr>
          <p:spPr>
            <a:xfrm>
              <a:off x="3855027" y="3306068"/>
              <a:ext cx="1454728" cy="749292"/>
            </a:xfrm>
            <a:custGeom>
              <a:avLst/>
              <a:gdLst>
                <a:gd name="connsiteX0" fmla="*/ 1413164 w 1454728"/>
                <a:gd name="connsiteY0" fmla="*/ 624601 h 749292"/>
                <a:gd name="connsiteX1" fmla="*/ 1454728 w 1454728"/>
                <a:gd name="connsiteY1" fmla="*/ 749292 h 749292"/>
                <a:gd name="connsiteX2" fmla="*/ 1194955 w 1454728"/>
                <a:gd name="connsiteY2" fmla="*/ 749292 h 749292"/>
                <a:gd name="connsiteX3" fmla="*/ 716973 w 1454728"/>
                <a:gd name="connsiteY3" fmla="*/ 645383 h 749292"/>
                <a:gd name="connsiteX4" fmla="*/ 228600 w 1454728"/>
                <a:gd name="connsiteY4" fmla="*/ 593428 h 749292"/>
                <a:gd name="connsiteX5" fmla="*/ 0 w 1454728"/>
                <a:gd name="connsiteY5" fmla="*/ 292092 h 749292"/>
                <a:gd name="connsiteX6" fmla="*/ 301337 w 1454728"/>
                <a:gd name="connsiteY6" fmla="*/ 94665 h 749292"/>
                <a:gd name="connsiteX7" fmla="*/ 883228 w 1454728"/>
                <a:gd name="connsiteY7" fmla="*/ 250528 h 749292"/>
                <a:gd name="connsiteX8" fmla="*/ 1381991 w 1454728"/>
                <a:gd name="connsiteY8" fmla="*/ 510301 h 749292"/>
                <a:gd name="connsiteX9" fmla="*/ 1433946 w 1454728"/>
                <a:gd name="connsiteY9" fmla="*/ 676556 h 749292"/>
                <a:gd name="connsiteX10" fmla="*/ 1433946 w 1454728"/>
                <a:gd name="connsiteY10" fmla="*/ 676556 h 74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54728" h="749292">
                  <a:moveTo>
                    <a:pt x="1413164" y="624601"/>
                  </a:moveTo>
                  <a:lnTo>
                    <a:pt x="1454728" y="749292"/>
                  </a:lnTo>
                  <a:lnTo>
                    <a:pt x="1194955" y="749292"/>
                  </a:lnTo>
                  <a:lnTo>
                    <a:pt x="716973" y="645383"/>
                  </a:lnTo>
                  <a:lnTo>
                    <a:pt x="228600" y="593428"/>
                  </a:lnTo>
                  <a:lnTo>
                    <a:pt x="0" y="292092"/>
                  </a:lnTo>
                  <a:cubicBezTo>
                    <a:pt x="294932" y="81427"/>
                    <a:pt x="206672" y="0"/>
                    <a:pt x="301337" y="94665"/>
                  </a:cubicBezTo>
                  <a:lnTo>
                    <a:pt x="883228" y="250528"/>
                  </a:lnTo>
                  <a:lnTo>
                    <a:pt x="1381991" y="510301"/>
                  </a:lnTo>
                  <a:lnTo>
                    <a:pt x="1433946" y="676556"/>
                  </a:lnTo>
                  <a:lnTo>
                    <a:pt x="1433946" y="676556"/>
                  </a:lnTo>
                </a:path>
              </a:pathLst>
            </a:custGeom>
            <a:solidFill>
              <a:schemeClr val="bg1"/>
            </a:solidFill>
            <a:ln w="381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20512850">
              <a:off x="4331386" y="3781445"/>
              <a:ext cx="1054455" cy="458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" name="18 - Ορθογώνιο"/>
            <p:cNvSpPr/>
            <p:nvPr/>
          </p:nvSpPr>
          <p:spPr>
            <a:xfrm>
              <a:off x="4357686" y="4059259"/>
              <a:ext cx="428628" cy="71438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27" name="26 - TextBox"/>
          <p:cNvSpPr txBox="1"/>
          <p:nvPr/>
        </p:nvSpPr>
        <p:spPr>
          <a:xfrm>
            <a:off x="357158" y="1012791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+</a:t>
            </a:r>
          </a:p>
        </p:txBody>
      </p:sp>
      <p:sp>
        <p:nvSpPr>
          <p:cNvPr id="28" name="27 - TextBox"/>
          <p:cNvSpPr txBox="1"/>
          <p:nvPr/>
        </p:nvSpPr>
        <p:spPr>
          <a:xfrm>
            <a:off x="428596" y="1479820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-</a:t>
            </a:r>
          </a:p>
        </p:txBody>
      </p:sp>
      <p:sp>
        <p:nvSpPr>
          <p:cNvPr id="29" name="28 - TextBox"/>
          <p:cNvSpPr txBox="1"/>
          <p:nvPr/>
        </p:nvSpPr>
        <p:spPr>
          <a:xfrm>
            <a:off x="2357422" y="2012923"/>
            <a:ext cx="1714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/>
              <a:t>διακόπτης</a:t>
            </a:r>
          </a:p>
        </p:txBody>
      </p:sp>
      <p:sp>
        <p:nvSpPr>
          <p:cNvPr id="30" name="29 - TextBox"/>
          <p:cNvSpPr txBox="1"/>
          <p:nvPr/>
        </p:nvSpPr>
        <p:spPr>
          <a:xfrm>
            <a:off x="2357422" y="441287"/>
            <a:ext cx="1071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/>
              <a:t>Λάμπα</a:t>
            </a:r>
          </a:p>
        </p:txBody>
      </p:sp>
      <p:sp>
        <p:nvSpPr>
          <p:cNvPr id="31" name="30 - TextBox"/>
          <p:cNvSpPr txBox="1"/>
          <p:nvPr/>
        </p:nvSpPr>
        <p:spPr>
          <a:xfrm>
            <a:off x="-71470" y="1298543"/>
            <a:ext cx="1714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/>
              <a:t>μπαταρία</a:t>
            </a:r>
          </a:p>
        </p:txBody>
      </p:sp>
      <p:sp>
        <p:nvSpPr>
          <p:cNvPr id="18" name="17 - TextBox"/>
          <p:cNvSpPr txBox="1"/>
          <p:nvPr/>
        </p:nvSpPr>
        <p:spPr>
          <a:xfrm>
            <a:off x="571472" y="2928934"/>
            <a:ext cx="750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Αντί να </a:t>
            </a:r>
            <a:r>
              <a:rPr lang="en-US" sz="1600" dirty="0" smtClean="0"/>
              <a:t> </a:t>
            </a:r>
            <a:r>
              <a:rPr lang="el-GR" sz="1600" dirty="0" smtClean="0"/>
              <a:t>ζωγραφίζουμε ολόκληρο κάθε φορά το ηλεκτρικό κύκλωμα, σχεδιάζουμε μια πιο απλή αναπαράστασή του όπως φαίνεται παρακάτω:</a:t>
            </a:r>
          </a:p>
        </p:txBody>
      </p:sp>
      <p:cxnSp>
        <p:nvCxnSpPr>
          <p:cNvPr id="20" name="15 - Γωνιακή σύνδεση"/>
          <p:cNvCxnSpPr/>
          <p:nvPr/>
        </p:nvCxnSpPr>
        <p:spPr>
          <a:xfrm>
            <a:off x="3786976" y="3918724"/>
            <a:ext cx="714380" cy="2571768"/>
          </a:xfrm>
          <a:prstGeom prst="bentConnector2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- Γωνιακή σύνδεση"/>
          <p:cNvCxnSpPr/>
          <p:nvPr/>
        </p:nvCxnSpPr>
        <p:spPr>
          <a:xfrm>
            <a:off x="1000894" y="5204608"/>
            <a:ext cx="2071702" cy="1285884"/>
          </a:xfrm>
          <a:prstGeom prst="bentConnector3">
            <a:avLst>
              <a:gd name="adj1" fmla="val 1449"/>
            </a:avLst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- Ευθεία γραμμή σύνδεσης"/>
          <p:cNvCxnSpPr/>
          <p:nvPr/>
        </p:nvCxnSpPr>
        <p:spPr>
          <a:xfrm rot="5400000">
            <a:off x="2858282" y="6490492"/>
            <a:ext cx="428628" cy="1588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- Ευθεία γραμμή σύνδεσης"/>
          <p:cNvCxnSpPr/>
          <p:nvPr/>
        </p:nvCxnSpPr>
        <p:spPr>
          <a:xfrm rot="16200000" flipH="1">
            <a:off x="2821769" y="6455567"/>
            <a:ext cx="796136" cy="8730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- Ευθεία γραμμή σύνδεσης"/>
          <p:cNvCxnSpPr/>
          <p:nvPr/>
        </p:nvCxnSpPr>
        <p:spPr>
          <a:xfrm>
            <a:off x="3215472" y="6490492"/>
            <a:ext cx="1285884" cy="1588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- Ευθεία γραμμή σύνδεσης"/>
          <p:cNvCxnSpPr/>
          <p:nvPr/>
        </p:nvCxnSpPr>
        <p:spPr>
          <a:xfrm rot="5400000" flipH="1" flipV="1">
            <a:off x="791751" y="4995465"/>
            <a:ext cx="418286" cy="1588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- Ευθεία γραμμή σύνδεσης"/>
          <p:cNvCxnSpPr/>
          <p:nvPr/>
        </p:nvCxnSpPr>
        <p:spPr>
          <a:xfrm rot="10800000">
            <a:off x="2072464" y="3929066"/>
            <a:ext cx="1713718" cy="1588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- Ευθεία γραμμή σύνδεσης"/>
          <p:cNvCxnSpPr/>
          <p:nvPr/>
        </p:nvCxnSpPr>
        <p:spPr>
          <a:xfrm flipH="1">
            <a:off x="1000894" y="3908107"/>
            <a:ext cx="571504" cy="10617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- Ευθεία γραμμή σύνδεσης"/>
          <p:cNvCxnSpPr/>
          <p:nvPr/>
        </p:nvCxnSpPr>
        <p:spPr>
          <a:xfrm rot="5400000">
            <a:off x="500828" y="4418790"/>
            <a:ext cx="1000132" cy="1588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23 - Ομάδα"/>
          <p:cNvGrpSpPr/>
          <p:nvPr/>
        </p:nvGrpSpPr>
        <p:grpSpPr>
          <a:xfrm>
            <a:off x="1572398" y="3714752"/>
            <a:ext cx="500066" cy="428628"/>
            <a:chOff x="5715008" y="2000240"/>
            <a:chExt cx="500066" cy="428628"/>
          </a:xfrm>
        </p:grpSpPr>
        <p:sp>
          <p:nvSpPr>
            <p:cNvPr id="41" name="40 - Έλλειψη"/>
            <p:cNvSpPr/>
            <p:nvPr/>
          </p:nvSpPr>
          <p:spPr>
            <a:xfrm>
              <a:off x="5715008" y="2000240"/>
              <a:ext cx="500066" cy="42862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41 - Ευθεία γραμμή σύνδεσης"/>
            <p:cNvCxnSpPr>
              <a:stCxn id="41" idx="1"/>
              <a:endCxn id="41" idx="5"/>
            </p:cNvCxnSpPr>
            <p:nvPr/>
          </p:nvCxnSpPr>
          <p:spPr>
            <a:xfrm rot="16200000" flipH="1">
              <a:off x="5813498" y="2037754"/>
              <a:ext cx="303086" cy="353600"/>
            </a:xfrm>
            <a:prstGeom prst="line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42 - Ευθεία γραμμή σύνδεσης"/>
            <p:cNvCxnSpPr>
              <a:stCxn id="41" idx="3"/>
              <a:endCxn id="41" idx="7"/>
            </p:cNvCxnSpPr>
            <p:nvPr/>
          </p:nvCxnSpPr>
          <p:spPr>
            <a:xfrm rot="5400000" flipH="1" flipV="1">
              <a:off x="5813498" y="2037754"/>
              <a:ext cx="303086" cy="353600"/>
            </a:xfrm>
            <a:prstGeom prst="line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43 - Ορθογώνιο"/>
          <p:cNvSpPr/>
          <p:nvPr/>
        </p:nvSpPr>
        <p:spPr>
          <a:xfrm>
            <a:off x="1358084" y="4143380"/>
            <a:ext cx="804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λάμπα</a:t>
            </a:r>
            <a:endParaRPr lang="en-US" dirty="0"/>
          </a:p>
        </p:txBody>
      </p:sp>
      <p:sp>
        <p:nvSpPr>
          <p:cNvPr id="38" name="37 - Ορθογώνιο"/>
          <p:cNvSpPr/>
          <p:nvPr/>
        </p:nvSpPr>
        <p:spPr>
          <a:xfrm>
            <a:off x="2643174" y="5715016"/>
            <a:ext cx="1101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μπαταρία</a:t>
            </a:r>
            <a:endParaRPr lang="en-US" dirty="0"/>
          </a:p>
        </p:txBody>
      </p:sp>
      <p:sp>
        <p:nvSpPr>
          <p:cNvPr id="39" name="38 - Έλλειψη"/>
          <p:cNvSpPr/>
          <p:nvPr/>
        </p:nvSpPr>
        <p:spPr>
          <a:xfrm>
            <a:off x="928662" y="5143512"/>
            <a:ext cx="71438" cy="71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6" name="45 - Έλλειψη"/>
          <p:cNvSpPr/>
          <p:nvPr/>
        </p:nvSpPr>
        <p:spPr>
          <a:xfrm>
            <a:off x="1000100" y="5429264"/>
            <a:ext cx="71438" cy="71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8" name="47 - Ορθογώνιο"/>
          <p:cNvSpPr/>
          <p:nvPr/>
        </p:nvSpPr>
        <p:spPr>
          <a:xfrm>
            <a:off x="428596" y="5143512"/>
            <a:ext cx="1155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διακόπτης</a:t>
            </a:r>
            <a:endParaRPr lang="en-US" dirty="0"/>
          </a:p>
        </p:txBody>
      </p:sp>
      <p:sp>
        <p:nvSpPr>
          <p:cNvPr id="49" name="48 - TextBox"/>
          <p:cNvSpPr txBox="1"/>
          <p:nvPr/>
        </p:nvSpPr>
        <p:spPr>
          <a:xfrm>
            <a:off x="3143240" y="6110607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+</a:t>
            </a:r>
          </a:p>
        </p:txBody>
      </p:sp>
      <p:sp>
        <p:nvSpPr>
          <p:cNvPr id="50" name="49 - TextBox"/>
          <p:cNvSpPr txBox="1"/>
          <p:nvPr/>
        </p:nvSpPr>
        <p:spPr>
          <a:xfrm>
            <a:off x="2786050" y="6182045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18" grpId="0"/>
      <p:bldP spid="44" grpId="0"/>
      <p:bldP spid="38" grpId="0"/>
      <p:bldP spid="39" grpId="0" animBg="1"/>
      <p:bldP spid="46" grpId="0" animBg="1"/>
      <p:bldP spid="48" grpId="0"/>
      <p:bldP spid="49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00174"/>
            <a:ext cx="677244" cy="87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26 - TextBox"/>
          <p:cNvSpPr txBox="1"/>
          <p:nvPr/>
        </p:nvSpPr>
        <p:spPr>
          <a:xfrm>
            <a:off x="928662" y="2038641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+</a:t>
            </a:r>
          </a:p>
        </p:txBody>
      </p:sp>
      <p:sp>
        <p:nvSpPr>
          <p:cNvPr id="28" name="27 - TextBox"/>
          <p:cNvSpPr txBox="1"/>
          <p:nvPr/>
        </p:nvSpPr>
        <p:spPr>
          <a:xfrm>
            <a:off x="928662" y="1428736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-</a:t>
            </a:r>
          </a:p>
        </p:txBody>
      </p:sp>
      <p:sp>
        <p:nvSpPr>
          <p:cNvPr id="31" name="30 - TextBox"/>
          <p:cNvSpPr txBox="1"/>
          <p:nvPr/>
        </p:nvSpPr>
        <p:spPr>
          <a:xfrm>
            <a:off x="214282" y="1785926"/>
            <a:ext cx="1714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/>
              <a:t>μπαταρία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14290"/>
            <a:ext cx="6858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" name="44 - Ελεύθερη σχεδίαση"/>
          <p:cNvSpPr/>
          <p:nvPr/>
        </p:nvSpPr>
        <p:spPr>
          <a:xfrm>
            <a:off x="1109318" y="939077"/>
            <a:ext cx="979255" cy="613064"/>
          </a:xfrm>
          <a:custGeom>
            <a:avLst/>
            <a:gdLst>
              <a:gd name="connsiteX0" fmla="*/ 979255 w 979255"/>
              <a:gd name="connsiteY0" fmla="*/ 0 h 613064"/>
              <a:gd name="connsiteX1" fmla="*/ 854564 w 979255"/>
              <a:gd name="connsiteY1" fmla="*/ 31173 h 613064"/>
              <a:gd name="connsiteX2" fmla="*/ 781827 w 979255"/>
              <a:gd name="connsiteY2" fmla="*/ 62345 h 613064"/>
              <a:gd name="connsiteX3" fmla="*/ 750655 w 979255"/>
              <a:gd name="connsiteY3" fmla="*/ 83127 h 613064"/>
              <a:gd name="connsiteX4" fmla="*/ 709091 w 979255"/>
              <a:gd name="connsiteY4" fmla="*/ 93518 h 613064"/>
              <a:gd name="connsiteX5" fmla="*/ 677918 w 979255"/>
              <a:gd name="connsiteY5" fmla="*/ 103909 h 613064"/>
              <a:gd name="connsiteX6" fmla="*/ 605182 w 979255"/>
              <a:gd name="connsiteY6" fmla="*/ 135082 h 613064"/>
              <a:gd name="connsiteX7" fmla="*/ 522055 w 979255"/>
              <a:gd name="connsiteY7" fmla="*/ 166254 h 613064"/>
              <a:gd name="connsiteX8" fmla="*/ 366191 w 979255"/>
              <a:gd name="connsiteY8" fmla="*/ 197427 h 613064"/>
              <a:gd name="connsiteX9" fmla="*/ 272673 w 979255"/>
              <a:gd name="connsiteY9" fmla="*/ 218209 h 613064"/>
              <a:gd name="connsiteX10" fmla="*/ 220718 w 979255"/>
              <a:gd name="connsiteY10" fmla="*/ 228600 h 613064"/>
              <a:gd name="connsiteX11" fmla="*/ 137591 w 979255"/>
              <a:gd name="connsiteY11" fmla="*/ 322118 h 613064"/>
              <a:gd name="connsiteX12" fmla="*/ 75246 w 979255"/>
              <a:gd name="connsiteY12" fmla="*/ 374073 h 613064"/>
              <a:gd name="connsiteX13" fmla="*/ 44073 w 979255"/>
              <a:gd name="connsiteY13" fmla="*/ 436418 h 613064"/>
              <a:gd name="connsiteX14" fmla="*/ 33682 w 979255"/>
              <a:gd name="connsiteY14" fmla="*/ 467591 h 613064"/>
              <a:gd name="connsiteX15" fmla="*/ 2509 w 979255"/>
              <a:gd name="connsiteY15" fmla="*/ 529936 h 613064"/>
              <a:gd name="connsiteX16" fmla="*/ 2509 w 979255"/>
              <a:gd name="connsiteY16" fmla="*/ 613064 h 61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79255" h="613064">
                <a:moveTo>
                  <a:pt x="979255" y="0"/>
                </a:moveTo>
                <a:cubicBezTo>
                  <a:pt x="957749" y="4779"/>
                  <a:pt x="887664" y="16988"/>
                  <a:pt x="854564" y="31173"/>
                </a:cubicBezTo>
                <a:cubicBezTo>
                  <a:pt x="764683" y="69692"/>
                  <a:pt x="854933" y="37976"/>
                  <a:pt x="781827" y="62345"/>
                </a:cubicBezTo>
                <a:cubicBezTo>
                  <a:pt x="771436" y="69272"/>
                  <a:pt x="762133" y="78208"/>
                  <a:pt x="750655" y="83127"/>
                </a:cubicBezTo>
                <a:cubicBezTo>
                  <a:pt x="737529" y="88753"/>
                  <a:pt x="722823" y="89595"/>
                  <a:pt x="709091" y="93518"/>
                </a:cubicBezTo>
                <a:cubicBezTo>
                  <a:pt x="698559" y="96527"/>
                  <a:pt x="688309" y="100445"/>
                  <a:pt x="677918" y="103909"/>
                </a:cubicBezTo>
                <a:cubicBezTo>
                  <a:pt x="599662" y="156082"/>
                  <a:pt x="699117" y="94824"/>
                  <a:pt x="605182" y="135082"/>
                </a:cubicBezTo>
                <a:cubicBezTo>
                  <a:pt x="511539" y="175215"/>
                  <a:pt x="653818" y="139903"/>
                  <a:pt x="522055" y="166254"/>
                </a:cubicBezTo>
                <a:cubicBezTo>
                  <a:pt x="422087" y="206241"/>
                  <a:pt x="517946" y="173465"/>
                  <a:pt x="366191" y="197427"/>
                </a:cubicBezTo>
                <a:cubicBezTo>
                  <a:pt x="334649" y="202407"/>
                  <a:pt x="303897" y="211518"/>
                  <a:pt x="272673" y="218209"/>
                </a:cubicBezTo>
                <a:cubicBezTo>
                  <a:pt x="255404" y="221910"/>
                  <a:pt x="238036" y="225136"/>
                  <a:pt x="220718" y="228600"/>
                </a:cubicBezTo>
                <a:cubicBezTo>
                  <a:pt x="195731" y="266082"/>
                  <a:pt x="180301" y="293645"/>
                  <a:pt x="137591" y="322118"/>
                </a:cubicBezTo>
                <a:cubicBezTo>
                  <a:pt x="94191" y="351051"/>
                  <a:pt x="115249" y="334069"/>
                  <a:pt x="75246" y="374073"/>
                </a:cubicBezTo>
                <a:cubicBezTo>
                  <a:pt x="49127" y="452427"/>
                  <a:pt x="84361" y="355843"/>
                  <a:pt x="44073" y="436418"/>
                </a:cubicBezTo>
                <a:cubicBezTo>
                  <a:pt x="39175" y="446215"/>
                  <a:pt x="38580" y="457794"/>
                  <a:pt x="33682" y="467591"/>
                </a:cubicBezTo>
                <a:cubicBezTo>
                  <a:pt x="19867" y="495222"/>
                  <a:pt x="5411" y="498016"/>
                  <a:pt x="2509" y="529936"/>
                </a:cubicBezTo>
                <a:cubicBezTo>
                  <a:pt x="0" y="557532"/>
                  <a:pt x="2509" y="585355"/>
                  <a:pt x="2509" y="613064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1" name="50 - Ελεύθερη σχεδίαση"/>
          <p:cNvSpPr/>
          <p:nvPr/>
        </p:nvSpPr>
        <p:spPr>
          <a:xfrm>
            <a:off x="1088388" y="1053377"/>
            <a:ext cx="1966539" cy="1984664"/>
          </a:xfrm>
          <a:custGeom>
            <a:avLst/>
            <a:gdLst>
              <a:gd name="connsiteX0" fmla="*/ 1124876 w 1966539"/>
              <a:gd name="connsiteY0" fmla="*/ 10391 h 1984664"/>
              <a:gd name="connsiteX1" fmla="*/ 1301521 w 1966539"/>
              <a:gd name="connsiteY1" fmla="*/ 0 h 1984664"/>
              <a:gd name="connsiteX2" fmla="*/ 1457385 w 1966539"/>
              <a:gd name="connsiteY2" fmla="*/ 20782 h 1984664"/>
              <a:gd name="connsiteX3" fmla="*/ 1488557 w 1966539"/>
              <a:gd name="connsiteY3" fmla="*/ 41564 h 1984664"/>
              <a:gd name="connsiteX4" fmla="*/ 1602857 w 1966539"/>
              <a:gd name="connsiteY4" fmla="*/ 83127 h 1984664"/>
              <a:gd name="connsiteX5" fmla="*/ 1634030 w 1966539"/>
              <a:gd name="connsiteY5" fmla="*/ 103909 h 1984664"/>
              <a:gd name="connsiteX6" fmla="*/ 1665203 w 1966539"/>
              <a:gd name="connsiteY6" fmla="*/ 135082 h 1984664"/>
              <a:gd name="connsiteX7" fmla="*/ 1706767 w 1966539"/>
              <a:gd name="connsiteY7" fmla="*/ 145473 h 1984664"/>
              <a:gd name="connsiteX8" fmla="*/ 1748330 w 1966539"/>
              <a:gd name="connsiteY8" fmla="*/ 187036 h 1984664"/>
              <a:gd name="connsiteX9" fmla="*/ 1779503 w 1966539"/>
              <a:gd name="connsiteY9" fmla="*/ 197427 h 1984664"/>
              <a:gd name="connsiteX10" fmla="*/ 1831457 w 1966539"/>
              <a:gd name="connsiteY10" fmla="*/ 259773 h 1984664"/>
              <a:gd name="connsiteX11" fmla="*/ 1862630 w 1966539"/>
              <a:gd name="connsiteY11" fmla="*/ 290945 h 1984664"/>
              <a:gd name="connsiteX12" fmla="*/ 1914585 w 1966539"/>
              <a:gd name="connsiteY12" fmla="*/ 353291 h 1984664"/>
              <a:gd name="connsiteX13" fmla="*/ 1924976 w 1966539"/>
              <a:gd name="connsiteY13" fmla="*/ 394854 h 1984664"/>
              <a:gd name="connsiteX14" fmla="*/ 1945757 w 1966539"/>
              <a:gd name="connsiteY14" fmla="*/ 426027 h 1984664"/>
              <a:gd name="connsiteX15" fmla="*/ 1966539 w 1966539"/>
              <a:gd name="connsiteY15" fmla="*/ 633845 h 1984664"/>
              <a:gd name="connsiteX16" fmla="*/ 1956148 w 1966539"/>
              <a:gd name="connsiteY16" fmla="*/ 737754 h 1984664"/>
              <a:gd name="connsiteX17" fmla="*/ 1935367 w 1966539"/>
              <a:gd name="connsiteY17" fmla="*/ 779318 h 1984664"/>
              <a:gd name="connsiteX18" fmla="*/ 1924976 w 1966539"/>
              <a:gd name="connsiteY18" fmla="*/ 820882 h 1984664"/>
              <a:gd name="connsiteX19" fmla="*/ 1904194 w 1966539"/>
              <a:gd name="connsiteY19" fmla="*/ 872836 h 1984664"/>
              <a:gd name="connsiteX20" fmla="*/ 1893803 w 1966539"/>
              <a:gd name="connsiteY20" fmla="*/ 904009 h 1984664"/>
              <a:gd name="connsiteX21" fmla="*/ 1873021 w 1966539"/>
              <a:gd name="connsiteY21" fmla="*/ 935182 h 1984664"/>
              <a:gd name="connsiteX22" fmla="*/ 1862630 w 1966539"/>
              <a:gd name="connsiteY22" fmla="*/ 966354 h 1984664"/>
              <a:gd name="connsiteX23" fmla="*/ 1841848 w 1966539"/>
              <a:gd name="connsiteY23" fmla="*/ 1018309 h 1984664"/>
              <a:gd name="connsiteX24" fmla="*/ 1821067 w 1966539"/>
              <a:gd name="connsiteY24" fmla="*/ 1049482 h 1984664"/>
              <a:gd name="connsiteX25" fmla="*/ 1810676 w 1966539"/>
              <a:gd name="connsiteY25" fmla="*/ 1080654 h 1984664"/>
              <a:gd name="connsiteX26" fmla="*/ 1779503 w 1966539"/>
              <a:gd name="connsiteY26" fmla="*/ 1226127 h 1984664"/>
              <a:gd name="connsiteX27" fmla="*/ 1758721 w 1966539"/>
              <a:gd name="connsiteY27" fmla="*/ 1527464 h 1984664"/>
              <a:gd name="connsiteX28" fmla="*/ 1748330 w 1966539"/>
              <a:gd name="connsiteY28" fmla="*/ 1558636 h 1984664"/>
              <a:gd name="connsiteX29" fmla="*/ 1717157 w 1966539"/>
              <a:gd name="connsiteY29" fmla="*/ 1569027 h 1984664"/>
              <a:gd name="connsiteX30" fmla="*/ 1654812 w 1966539"/>
              <a:gd name="connsiteY30" fmla="*/ 1620982 h 1984664"/>
              <a:gd name="connsiteX31" fmla="*/ 1613248 w 1966539"/>
              <a:gd name="connsiteY31" fmla="*/ 1631373 h 1984664"/>
              <a:gd name="connsiteX32" fmla="*/ 1592467 w 1966539"/>
              <a:gd name="connsiteY32" fmla="*/ 1662545 h 1984664"/>
              <a:gd name="connsiteX33" fmla="*/ 1519730 w 1966539"/>
              <a:gd name="connsiteY33" fmla="*/ 1693718 h 1984664"/>
              <a:gd name="connsiteX34" fmla="*/ 1467776 w 1966539"/>
              <a:gd name="connsiteY34" fmla="*/ 1714500 h 1984664"/>
              <a:gd name="connsiteX35" fmla="*/ 1436603 w 1966539"/>
              <a:gd name="connsiteY35" fmla="*/ 1724891 h 1984664"/>
              <a:gd name="connsiteX36" fmla="*/ 1343085 w 1966539"/>
              <a:gd name="connsiteY36" fmla="*/ 1808018 h 1984664"/>
              <a:gd name="connsiteX37" fmla="*/ 1301521 w 1966539"/>
              <a:gd name="connsiteY37" fmla="*/ 1818409 h 1984664"/>
              <a:gd name="connsiteX38" fmla="*/ 1291130 w 1966539"/>
              <a:gd name="connsiteY38" fmla="*/ 1859973 h 1984664"/>
              <a:gd name="connsiteX39" fmla="*/ 1228785 w 1966539"/>
              <a:gd name="connsiteY39" fmla="*/ 1901536 h 1984664"/>
              <a:gd name="connsiteX40" fmla="*/ 1124876 w 1966539"/>
              <a:gd name="connsiteY40" fmla="*/ 1953491 h 1984664"/>
              <a:gd name="connsiteX41" fmla="*/ 1093703 w 1966539"/>
              <a:gd name="connsiteY41" fmla="*/ 1974273 h 1984664"/>
              <a:gd name="connsiteX42" fmla="*/ 979403 w 1966539"/>
              <a:gd name="connsiteY42" fmla="*/ 1984664 h 1984664"/>
              <a:gd name="connsiteX43" fmla="*/ 730021 w 1966539"/>
              <a:gd name="connsiteY43" fmla="*/ 1963882 h 1984664"/>
              <a:gd name="connsiteX44" fmla="*/ 678067 w 1966539"/>
              <a:gd name="connsiteY44" fmla="*/ 1943100 h 1984664"/>
              <a:gd name="connsiteX45" fmla="*/ 605330 w 1966539"/>
              <a:gd name="connsiteY45" fmla="*/ 1932709 h 1984664"/>
              <a:gd name="connsiteX46" fmla="*/ 553376 w 1966539"/>
              <a:gd name="connsiteY46" fmla="*/ 1911927 h 1984664"/>
              <a:gd name="connsiteX47" fmla="*/ 522203 w 1966539"/>
              <a:gd name="connsiteY47" fmla="*/ 1901536 h 1984664"/>
              <a:gd name="connsiteX48" fmla="*/ 480639 w 1966539"/>
              <a:gd name="connsiteY48" fmla="*/ 1870364 h 1984664"/>
              <a:gd name="connsiteX49" fmla="*/ 387121 w 1966539"/>
              <a:gd name="connsiteY49" fmla="*/ 1787236 h 1984664"/>
              <a:gd name="connsiteX50" fmla="*/ 345557 w 1966539"/>
              <a:gd name="connsiteY50" fmla="*/ 1776845 h 1984664"/>
              <a:gd name="connsiteX51" fmla="*/ 314385 w 1966539"/>
              <a:gd name="connsiteY51" fmla="*/ 1756064 h 1984664"/>
              <a:gd name="connsiteX52" fmla="*/ 283212 w 1966539"/>
              <a:gd name="connsiteY52" fmla="*/ 1745673 h 1984664"/>
              <a:gd name="connsiteX53" fmla="*/ 220867 w 1966539"/>
              <a:gd name="connsiteY53" fmla="*/ 1683327 h 1984664"/>
              <a:gd name="connsiteX54" fmla="*/ 189694 w 1966539"/>
              <a:gd name="connsiteY54" fmla="*/ 1652154 h 1984664"/>
              <a:gd name="connsiteX55" fmla="*/ 158521 w 1966539"/>
              <a:gd name="connsiteY55" fmla="*/ 1620982 h 1984664"/>
              <a:gd name="connsiteX56" fmla="*/ 106567 w 1966539"/>
              <a:gd name="connsiteY56" fmla="*/ 1558636 h 1984664"/>
              <a:gd name="connsiteX57" fmla="*/ 75394 w 1966539"/>
              <a:gd name="connsiteY57" fmla="*/ 1548245 h 1984664"/>
              <a:gd name="connsiteX58" fmla="*/ 33830 w 1966539"/>
              <a:gd name="connsiteY58" fmla="*/ 1485900 h 1984664"/>
              <a:gd name="connsiteX59" fmla="*/ 2657 w 1966539"/>
              <a:gd name="connsiteY59" fmla="*/ 1423554 h 1984664"/>
              <a:gd name="connsiteX60" fmla="*/ 2657 w 1966539"/>
              <a:gd name="connsiteY60" fmla="*/ 1319645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966539" h="1984664">
                <a:moveTo>
                  <a:pt x="1124876" y="10391"/>
                </a:moveTo>
                <a:cubicBezTo>
                  <a:pt x="1183758" y="6927"/>
                  <a:pt x="1242538" y="0"/>
                  <a:pt x="1301521" y="0"/>
                </a:cubicBezTo>
                <a:cubicBezTo>
                  <a:pt x="1383308" y="0"/>
                  <a:pt x="1396152" y="5474"/>
                  <a:pt x="1457385" y="20782"/>
                </a:cubicBezTo>
                <a:cubicBezTo>
                  <a:pt x="1467776" y="27709"/>
                  <a:pt x="1477145" y="36492"/>
                  <a:pt x="1488557" y="41564"/>
                </a:cubicBezTo>
                <a:cubicBezTo>
                  <a:pt x="1575867" y="80368"/>
                  <a:pt x="1524375" y="43886"/>
                  <a:pt x="1602857" y="83127"/>
                </a:cubicBezTo>
                <a:cubicBezTo>
                  <a:pt x="1614027" y="88712"/>
                  <a:pt x="1624436" y="95914"/>
                  <a:pt x="1634030" y="103909"/>
                </a:cubicBezTo>
                <a:cubicBezTo>
                  <a:pt x="1645319" y="113317"/>
                  <a:pt x="1652444" y="127791"/>
                  <a:pt x="1665203" y="135082"/>
                </a:cubicBezTo>
                <a:cubicBezTo>
                  <a:pt x="1677602" y="142167"/>
                  <a:pt x="1692912" y="142009"/>
                  <a:pt x="1706767" y="145473"/>
                </a:cubicBezTo>
                <a:cubicBezTo>
                  <a:pt x="1720621" y="159327"/>
                  <a:pt x="1732387" y="175648"/>
                  <a:pt x="1748330" y="187036"/>
                </a:cubicBezTo>
                <a:cubicBezTo>
                  <a:pt x="1757243" y="193402"/>
                  <a:pt x="1770389" y="191351"/>
                  <a:pt x="1779503" y="197427"/>
                </a:cubicBezTo>
                <a:cubicBezTo>
                  <a:pt x="1813659" y="220198"/>
                  <a:pt x="1807494" y="231018"/>
                  <a:pt x="1831457" y="259773"/>
                </a:cubicBezTo>
                <a:cubicBezTo>
                  <a:pt x="1840864" y="271062"/>
                  <a:pt x="1853222" y="279656"/>
                  <a:pt x="1862630" y="290945"/>
                </a:cubicBezTo>
                <a:cubicBezTo>
                  <a:pt x="1934970" y="377752"/>
                  <a:pt x="1823504" y="262210"/>
                  <a:pt x="1914585" y="353291"/>
                </a:cubicBezTo>
                <a:cubicBezTo>
                  <a:pt x="1918049" y="367145"/>
                  <a:pt x="1919351" y="381728"/>
                  <a:pt x="1924976" y="394854"/>
                </a:cubicBezTo>
                <a:cubicBezTo>
                  <a:pt x="1929895" y="406333"/>
                  <a:pt x="1942169" y="414065"/>
                  <a:pt x="1945757" y="426027"/>
                </a:cubicBezTo>
                <a:cubicBezTo>
                  <a:pt x="1956171" y="460740"/>
                  <a:pt x="1966004" y="626888"/>
                  <a:pt x="1966539" y="633845"/>
                </a:cubicBezTo>
                <a:cubicBezTo>
                  <a:pt x="1963075" y="668481"/>
                  <a:pt x="1963441" y="703718"/>
                  <a:pt x="1956148" y="737754"/>
                </a:cubicBezTo>
                <a:cubicBezTo>
                  <a:pt x="1952903" y="752900"/>
                  <a:pt x="1940806" y="764814"/>
                  <a:pt x="1935367" y="779318"/>
                </a:cubicBezTo>
                <a:cubicBezTo>
                  <a:pt x="1930353" y="792690"/>
                  <a:pt x="1929492" y="807334"/>
                  <a:pt x="1924976" y="820882"/>
                </a:cubicBezTo>
                <a:cubicBezTo>
                  <a:pt x="1919078" y="838577"/>
                  <a:pt x="1910743" y="855372"/>
                  <a:pt x="1904194" y="872836"/>
                </a:cubicBezTo>
                <a:cubicBezTo>
                  <a:pt x="1900348" y="883092"/>
                  <a:pt x="1898701" y="894212"/>
                  <a:pt x="1893803" y="904009"/>
                </a:cubicBezTo>
                <a:cubicBezTo>
                  <a:pt x="1888218" y="915179"/>
                  <a:pt x="1878606" y="924012"/>
                  <a:pt x="1873021" y="935182"/>
                </a:cubicBezTo>
                <a:cubicBezTo>
                  <a:pt x="1868123" y="944978"/>
                  <a:pt x="1866476" y="956099"/>
                  <a:pt x="1862630" y="966354"/>
                </a:cubicBezTo>
                <a:cubicBezTo>
                  <a:pt x="1856081" y="983819"/>
                  <a:pt x="1850189" y="1001626"/>
                  <a:pt x="1841848" y="1018309"/>
                </a:cubicBezTo>
                <a:cubicBezTo>
                  <a:pt x="1836263" y="1029479"/>
                  <a:pt x="1826652" y="1038312"/>
                  <a:pt x="1821067" y="1049482"/>
                </a:cubicBezTo>
                <a:cubicBezTo>
                  <a:pt x="1816169" y="1059278"/>
                  <a:pt x="1813685" y="1070123"/>
                  <a:pt x="1810676" y="1080654"/>
                </a:cubicBezTo>
                <a:cubicBezTo>
                  <a:pt x="1798038" y="1124886"/>
                  <a:pt x="1787454" y="1186371"/>
                  <a:pt x="1779503" y="1226127"/>
                </a:cubicBezTo>
                <a:cubicBezTo>
                  <a:pt x="1772576" y="1326573"/>
                  <a:pt x="1768119" y="1427219"/>
                  <a:pt x="1758721" y="1527464"/>
                </a:cubicBezTo>
                <a:cubicBezTo>
                  <a:pt x="1757699" y="1538369"/>
                  <a:pt x="1756075" y="1550891"/>
                  <a:pt x="1748330" y="1558636"/>
                </a:cubicBezTo>
                <a:cubicBezTo>
                  <a:pt x="1740585" y="1566381"/>
                  <a:pt x="1727548" y="1565563"/>
                  <a:pt x="1717157" y="1569027"/>
                </a:cubicBezTo>
                <a:cubicBezTo>
                  <a:pt x="1698431" y="1587753"/>
                  <a:pt x="1680130" y="1610132"/>
                  <a:pt x="1654812" y="1620982"/>
                </a:cubicBezTo>
                <a:cubicBezTo>
                  <a:pt x="1641686" y="1626608"/>
                  <a:pt x="1627103" y="1627909"/>
                  <a:pt x="1613248" y="1631373"/>
                </a:cubicBezTo>
                <a:cubicBezTo>
                  <a:pt x="1606321" y="1641764"/>
                  <a:pt x="1601297" y="1653715"/>
                  <a:pt x="1592467" y="1662545"/>
                </a:cubicBezTo>
                <a:cubicBezTo>
                  <a:pt x="1565071" y="1689941"/>
                  <a:pt x="1555502" y="1681794"/>
                  <a:pt x="1519730" y="1693718"/>
                </a:cubicBezTo>
                <a:cubicBezTo>
                  <a:pt x="1502035" y="1699616"/>
                  <a:pt x="1485240" y="1707951"/>
                  <a:pt x="1467776" y="1714500"/>
                </a:cubicBezTo>
                <a:cubicBezTo>
                  <a:pt x="1457520" y="1718346"/>
                  <a:pt x="1446994" y="1721427"/>
                  <a:pt x="1436603" y="1724891"/>
                </a:cubicBezTo>
                <a:cubicBezTo>
                  <a:pt x="1419978" y="1741515"/>
                  <a:pt x="1375531" y="1794112"/>
                  <a:pt x="1343085" y="1808018"/>
                </a:cubicBezTo>
                <a:cubicBezTo>
                  <a:pt x="1329959" y="1813644"/>
                  <a:pt x="1315376" y="1814945"/>
                  <a:pt x="1301521" y="1818409"/>
                </a:cubicBezTo>
                <a:cubicBezTo>
                  <a:pt x="1298057" y="1832264"/>
                  <a:pt x="1298215" y="1847574"/>
                  <a:pt x="1291130" y="1859973"/>
                </a:cubicBezTo>
                <a:cubicBezTo>
                  <a:pt x="1272816" y="1892021"/>
                  <a:pt x="1258540" y="1891617"/>
                  <a:pt x="1228785" y="1901536"/>
                </a:cubicBezTo>
                <a:cubicBezTo>
                  <a:pt x="1170139" y="1960182"/>
                  <a:pt x="1228288" y="1912126"/>
                  <a:pt x="1124876" y="1953491"/>
                </a:cubicBezTo>
                <a:cubicBezTo>
                  <a:pt x="1113281" y="1958129"/>
                  <a:pt x="1105914" y="1971656"/>
                  <a:pt x="1093703" y="1974273"/>
                </a:cubicBezTo>
                <a:cubicBezTo>
                  <a:pt x="1056295" y="1982289"/>
                  <a:pt x="1017503" y="1981200"/>
                  <a:pt x="979403" y="1984664"/>
                </a:cubicBezTo>
                <a:cubicBezTo>
                  <a:pt x="896276" y="1977737"/>
                  <a:pt x="812654" y="1975280"/>
                  <a:pt x="730021" y="1963882"/>
                </a:cubicBezTo>
                <a:cubicBezTo>
                  <a:pt x="711544" y="1961333"/>
                  <a:pt x="696162" y="1947624"/>
                  <a:pt x="678067" y="1943100"/>
                </a:cubicBezTo>
                <a:cubicBezTo>
                  <a:pt x="654306" y="1937160"/>
                  <a:pt x="629576" y="1936173"/>
                  <a:pt x="605330" y="1932709"/>
                </a:cubicBezTo>
                <a:cubicBezTo>
                  <a:pt x="588012" y="1925782"/>
                  <a:pt x="570840" y="1918476"/>
                  <a:pt x="553376" y="1911927"/>
                </a:cubicBezTo>
                <a:cubicBezTo>
                  <a:pt x="543120" y="1908081"/>
                  <a:pt x="531713" y="1906970"/>
                  <a:pt x="522203" y="1901536"/>
                </a:cubicBezTo>
                <a:cubicBezTo>
                  <a:pt x="507167" y="1892944"/>
                  <a:pt x="493511" y="1881949"/>
                  <a:pt x="480639" y="1870364"/>
                </a:cubicBezTo>
                <a:cubicBezTo>
                  <a:pt x="460480" y="1852221"/>
                  <a:pt x="421070" y="1801786"/>
                  <a:pt x="387121" y="1787236"/>
                </a:cubicBezTo>
                <a:cubicBezTo>
                  <a:pt x="373995" y="1781610"/>
                  <a:pt x="359412" y="1780309"/>
                  <a:pt x="345557" y="1776845"/>
                </a:cubicBezTo>
                <a:cubicBezTo>
                  <a:pt x="335166" y="1769918"/>
                  <a:pt x="325555" y="1761649"/>
                  <a:pt x="314385" y="1756064"/>
                </a:cubicBezTo>
                <a:cubicBezTo>
                  <a:pt x="304588" y="1751166"/>
                  <a:pt x="291858" y="1752398"/>
                  <a:pt x="283212" y="1745673"/>
                </a:cubicBezTo>
                <a:cubicBezTo>
                  <a:pt x="260013" y="1727629"/>
                  <a:pt x="241649" y="1704109"/>
                  <a:pt x="220867" y="1683327"/>
                </a:cubicBezTo>
                <a:lnTo>
                  <a:pt x="189694" y="1652154"/>
                </a:lnTo>
                <a:cubicBezTo>
                  <a:pt x="179303" y="1641763"/>
                  <a:pt x="166672" y="1633209"/>
                  <a:pt x="158521" y="1620982"/>
                </a:cubicBezTo>
                <a:cubicBezTo>
                  <a:pt x="143187" y="1597981"/>
                  <a:pt x="130567" y="1574636"/>
                  <a:pt x="106567" y="1558636"/>
                </a:cubicBezTo>
                <a:cubicBezTo>
                  <a:pt x="97454" y="1552560"/>
                  <a:pt x="85785" y="1551709"/>
                  <a:pt x="75394" y="1548245"/>
                </a:cubicBezTo>
                <a:cubicBezTo>
                  <a:pt x="16301" y="1489154"/>
                  <a:pt x="63905" y="1546051"/>
                  <a:pt x="33830" y="1485900"/>
                </a:cubicBezTo>
                <a:cubicBezTo>
                  <a:pt x="20615" y="1459471"/>
                  <a:pt x="5031" y="1454421"/>
                  <a:pt x="2657" y="1423554"/>
                </a:cubicBezTo>
                <a:cubicBezTo>
                  <a:pt x="0" y="1389020"/>
                  <a:pt x="2657" y="1354281"/>
                  <a:pt x="2657" y="1319645"/>
                </a:cubicBezTo>
              </a:path>
            </a:pathLst>
          </a:cu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29 - TextBox"/>
          <p:cNvSpPr txBox="1"/>
          <p:nvPr/>
        </p:nvSpPr>
        <p:spPr>
          <a:xfrm>
            <a:off x="3357554" y="928670"/>
            <a:ext cx="5072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Σε αυτό το κύκλωμα </a:t>
            </a:r>
            <a:r>
              <a:rPr lang="el-GR" sz="1600" u="sng" dirty="0" smtClean="0"/>
              <a:t>η  λάμπα ανάβει</a:t>
            </a:r>
            <a:r>
              <a:rPr lang="el-GR" sz="1600" dirty="0" smtClean="0"/>
              <a:t>, αφού υπάρχει μπαταρία και στο κύκλωμα περνά ει ηλεκτρικό ρεύμα.</a:t>
            </a:r>
          </a:p>
        </p:txBody>
      </p:sp>
      <p:cxnSp>
        <p:nvCxnSpPr>
          <p:cNvPr id="55" name="54 - Ευθεία γραμμή σύνδεσης"/>
          <p:cNvCxnSpPr/>
          <p:nvPr/>
        </p:nvCxnSpPr>
        <p:spPr>
          <a:xfrm rot="5400000" flipH="1" flipV="1">
            <a:off x="2000232" y="214290"/>
            <a:ext cx="285752" cy="15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55 - Ευθεία γραμμή σύνδεσης"/>
          <p:cNvCxnSpPr/>
          <p:nvPr/>
        </p:nvCxnSpPr>
        <p:spPr>
          <a:xfrm rot="10800000">
            <a:off x="1500166" y="571480"/>
            <a:ext cx="357190" cy="7143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- Ευθεία γραμμή σύνδεσης"/>
          <p:cNvCxnSpPr/>
          <p:nvPr/>
        </p:nvCxnSpPr>
        <p:spPr>
          <a:xfrm flipV="1">
            <a:off x="2500298" y="428604"/>
            <a:ext cx="214314" cy="142876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59 - Ευθεία γραμμή σύνδεσης"/>
          <p:cNvCxnSpPr/>
          <p:nvPr/>
        </p:nvCxnSpPr>
        <p:spPr>
          <a:xfrm rot="16200000" flipV="1">
            <a:off x="1750199" y="250009"/>
            <a:ext cx="285752" cy="21431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- Ευθεία γραμμή σύνδεσης"/>
          <p:cNvCxnSpPr/>
          <p:nvPr/>
        </p:nvCxnSpPr>
        <p:spPr>
          <a:xfrm rot="5400000" flipH="1" flipV="1">
            <a:off x="2285984" y="142852"/>
            <a:ext cx="285752" cy="142876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65 - Ευθεία γραμμή σύνδεσης"/>
          <p:cNvCxnSpPr/>
          <p:nvPr/>
        </p:nvCxnSpPr>
        <p:spPr>
          <a:xfrm rot="10800000">
            <a:off x="2428860" y="714356"/>
            <a:ext cx="357190" cy="15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983" y="3677083"/>
            <a:ext cx="6858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" name="74 - Ελεύθερη σχεδίαση"/>
          <p:cNvSpPr/>
          <p:nvPr/>
        </p:nvSpPr>
        <p:spPr>
          <a:xfrm>
            <a:off x="1411945" y="4401870"/>
            <a:ext cx="979255" cy="613064"/>
          </a:xfrm>
          <a:custGeom>
            <a:avLst/>
            <a:gdLst>
              <a:gd name="connsiteX0" fmla="*/ 979255 w 979255"/>
              <a:gd name="connsiteY0" fmla="*/ 0 h 613064"/>
              <a:gd name="connsiteX1" fmla="*/ 854564 w 979255"/>
              <a:gd name="connsiteY1" fmla="*/ 31173 h 613064"/>
              <a:gd name="connsiteX2" fmla="*/ 781827 w 979255"/>
              <a:gd name="connsiteY2" fmla="*/ 62345 h 613064"/>
              <a:gd name="connsiteX3" fmla="*/ 750655 w 979255"/>
              <a:gd name="connsiteY3" fmla="*/ 83127 h 613064"/>
              <a:gd name="connsiteX4" fmla="*/ 709091 w 979255"/>
              <a:gd name="connsiteY4" fmla="*/ 93518 h 613064"/>
              <a:gd name="connsiteX5" fmla="*/ 677918 w 979255"/>
              <a:gd name="connsiteY5" fmla="*/ 103909 h 613064"/>
              <a:gd name="connsiteX6" fmla="*/ 605182 w 979255"/>
              <a:gd name="connsiteY6" fmla="*/ 135082 h 613064"/>
              <a:gd name="connsiteX7" fmla="*/ 522055 w 979255"/>
              <a:gd name="connsiteY7" fmla="*/ 166254 h 613064"/>
              <a:gd name="connsiteX8" fmla="*/ 366191 w 979255"/>
              <a:gd name="connsiteY8" fmla="*/ 197427 h 613064"/>
              <a:gd name="connsiteX9" fmla="*/ 272673 w 979255"/>
              <a:gd name="connsiteY9" fmla="*/ 218209 h 613064"/>
              <a:gd name="connsiteX10" fmla="*/ 220718 w 979255"/>
              <a:gd name="connsiteY10" fmla="*/ 228600 h 613064"/>
              <a:gd name="connsiteX11" fmla="*/ 137591 w 979255"/>
              <a:gd name="connsiteY11" fmla="*/ 322118 h 613064"/>
              <a:gd name="connsiteX12" fmla="*/ 75246 w 979255"/>
              <a:gd name="connsiteY12" fmla="*/ 374073 h 613064"/>
              <a:gd name="connsiteX13" fmla="*/ 44073 w 979255"/>
              <a:gd name="connsiteY13" fmla="*/ 436418 h 613064"/>
              <a:gd name="connsiteX14" fmla="*/ 33682 w 979255"/>
              <a:gd name="connsiteY14" fmla="*/ 467591 h 613064"/>
              <a:gd name="connsiteX15" fmla="*/ 2509 w 979255"/>
              <a:gd name="connsiteY15" fmla="*/ 529936 h 613064"/>
              <a:gd name="connsiteX16" fmla="*/ 2509 w 979255"/>
              <a:gd name="connsiteY16" fmla="*/ 613064 h 61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79255" h="613064">
                <a:moveTo>
                  <a:pt x="979255" y="0"/>
                </a:moveTo>
                <a:cubicBezTo>
                  <a:pt x="957749" y="4779"/>
                  <a:pt x="887664" y="16988"/>
                  <a:pt x="854564" y="31173"/>
                </a:cubicBezTo>
                <a:cubicBezTo>
                  <a:pt x="764683" y="69692"/>
                  <a:pt x="854933" y="37976"/>
                  <a:pt x="781827" y="62345"/>
                </a:cubicBezTo>
                <a:cubicBezTo>
                  <a:pt x="771436" y="69272"/>
                  <a:pt x="762133" y="78208"/>
                  <a:pt x="750655" y="83127"/>
                </a:cubicBezTo>
                <a:cubicBezTo>
                  <a:pt x="737529" y="88753"/>
                  <a:pt x="722823" y="89595"/>
                  <a:pt x="709091" y="93518"/>
                </a:cubicBezTo>
                <a:cubicBezTo>
                  <a:pt x="698559" y="96527"/>
                  <a:pt x="688309" y="100445"/>
                  <a:pt x="677918" y="103909"/>
                </a:cubicBezTo>
                <a:cubicBezTo>
                  <a:pt x="599662" y="156082"/>
                  <a:pt x="699117" y="94824"/>
                  <a:pt x="605182" y="135082"/>
                </a:cubicBezTo>
                <a:cubicBezTo>
                  <a:pt x="511539" y="175215"/>
                  <a:pt x="653818" y="139903"/>
                  <a:pt x="522055" y="166254"/>
                </a:cubicBezTo>
                <a:cubicBezTo>
                  <a:pt x="422087" y="206241"/>
                  <a:pt x="517946" y="173465"/>
                  <a:pt x="366191" y="197427"/>
                </a:cubicBezTo>
                <a:cubicBezTo>
                  <a:pt x="334649" y="202407"/>
                  <a:pt x="303897" y="211518"/>
                  <a:pt x="272673" y="218209"/>
                </a:cubicBezTo>
                <a:cubicBezTo>
                  <a:pt x="255404" y="221910"/>
                  <a:pt x="238036" y="225136"/>
                  <a:pt x="220718" y="228600"/>
                </a:cubicBezTo>
                <a:cubicBezTo>
                  <a:pt x="195731" y="266082"/>
                  <a:pt x="180301" y="293645"/>
                  <a:pt x="137591" y="322118"/>
                </a:cubicBezTo>
                <a:cubicBezTo>
                  <a:pt x="94191" y="351051"/>
                  <a:pt x="115249" y="334069"/>
                  <a:pt x="75246" y="374073"/>
                </a:cubicBezTo>
                <a:cubicBezTo>
                  <a:pt x="49127" y="452427"/>
                  <a:pt x="84361" y="355843"/>
                  <a:pt x="44073" y="436418"/>
                </a:cubicBezTo>
                <a:cubicBezTo>
                  <a:pt x="39175" y="446215"/>
                  <a:pt x="38580" y="457794"/>
                  <a:pt x="33682" y="467591"/>
                </a:cubicBezTo>
                <a:cubicBezTo>
                  <a:pt x="19867" y="495222"/>
                  <a:pt x="5411" y="498016"/>
                  <a:pt x="2509" y="529936"/>
                </a:cubicBezTo>
                <a:cubicBezTo>
                  <a:pt x="0" y="557532"/>
                  <a:pt x="2509" y="585355"/>
                  <a:pt x="2509" y="613064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6" name="75 - Ελεύθερη σχεδίαση"/>
          <p:cNvSpPr/>
          <p:nvPr/>
        </p:nvSpPr>
        <p:spPr>
          <a:xfrm>
            <a:off x="1391015" y="4516170"/>
            <a:ext cx="1966539" cy="1984664"/>
          </a:xfrm>
          <a:custGeom>
            <a:avLst/>
            <a:gdLst>
              <a:gd name="connsiteX0" fmla="*/ 1124876 w 1966539"/>
              <a:gd name="connsiteY0" fmla="*/ 10391 h 1984664"/>
              <a:gd name="connsiteX1" fmla="*/ 1301521 w 1966539"/>
              <a:gd name="connsiteY1" fmla="*/ 0 h 1984664"/>
              <a:gd name="connsiteX2" fmla="*/ 1457385 w 1966539"/>
              <a:gd name="connsiteY2" fmla="*/ 20782 h 1984664"/>
              <a:gd name="connsiteX3" fmla="*/ 1488557 w 1966539"/>
              <a:gd name="connsiteY3" fmla="*/ 41564 h 1984664"/>
              <a:gd name="connsiteX4" fmla="*/ 1602857 w 1966539"/>
              <a:gd name="connsiteY4" fmla="*/ 83127 h 1984664"/>
              <a:gd name="connsiteX5" fmla="*/ 1634030 w 1966539"/>
              <a:gd name="connsiteY5" fmla="*/ 103909 h 1984664"/>
              <a:gd name="connsiteX6" fmla="*/ 1665203 w 1966539"/>
              <a:gd name="connsiteY6" fmla="*/ 135082 h 1984664"/>
              <a:gd name="connsiteX7" fmla="*/ 1706767 w 1966539"/>
              <a:gd name="connsiteY7" fmla="*/ 145473 h 1984664"/>
              <a:gd name="connsiteX8" fmla="*/ 1748330 w 1966539"/>
              <a:gd name="connsiteY8" fmla="*/ 187036 h 1984664"/>
              <a:gd name="connsiteX9" fmla="*/ 1779503 w 1966539"/>
              <a:gd name="connsiteY9" fmla="*/ 197427 h 1984664"/>
              <a:gd name="connsiteX10" fmla="*/ 1831457 w 1966539"/>
              <a:gd name="connsiteY10" fmla="*/ 259773 h 1984664"/>
              <a:gd name="connsiteX11" fmla="*/ 1862630 w 1966539"/>
              <a:gd name="connsiteY11" fmla="*/ 290945 h 1984664"/>
              <a:gd name="connsiteX12" fmla="*/ 1914585 w 1966539"/>
              <a:gd name="connsiteY12" fmla="*/ 353291 h 1984664"/>
              <a:gd name="connsiteX13" fmla="*/ 1924976 w 1966539"/>
              <a:gd name="connsiteY13" fmla="*/ 394854 h 1984664"/>
              <a:gd name="connsiteX14" fmla="*/ 1945757 w 1966539"/>
              <a:gd name="connsiteY14" fmla="*/ 426027 h 1984664"/>
              <a:gd name="connsiteX15" fmla="*/ 1966539 w 1966539"/>
              <a:gd name="connsiteY15" fmla="*/ 633845 h 1984664"/>
              <a:gd name="connsiteX16" fmla="*/ 1956148 w 1966539"/>
              <a:gd name="connsiteY16" fmla="*/ 737754 h 1984664"/>
              <a:gd name="connsiteX17" fmla="*/ 1935367 w 1966539"/>
              <a:gd name="connsiteY17" fmla="*/ 779318 h 1984664"/>
              <a:gd name="connsiteX18" fmla="*/ 1924976 w 1966539"/>
              <a:gd name="connsiteY18" fmla="*/ 820882 h 1984664"/>
              <a:gd name="connsiteX19" fmla="*/ 1904194 w 1966539"/>
              <a:gd name="connsiteY19" fmla="*/ 872836 h 1984664"/>
              <a:gd name="connsiteX20" fmla="*/ 1893803 w 1966539"/>
              <a:gd name="connsiteY20" fmla="*/ 904009 h 1984664"/>
              <a:gd name="connsiteX21" fmla="*/ 1873021 w 1966539"/>
              <a:gd name="connsiteY21" fmla="*/ 935182 h 1984664"/>
              <a:gd name="connsiteX22" fmla="*/ 1862630 w 1966539"/>
              <a:gd name="connsiteY22" fmla="*/ 966354 h 1984664"/>
              <a:gd name="connsiteX23" fmla="*/ 1841848 w 1966539"/>
              <a:gd name="connsiteY23" fmla="*/ 1018309 h 1984664"/>
              <a:gd name="connsiteX24" fmla="*/ 1821067 w 1966539"/>
              <a:gd name="connsiteY24" fmla="*/ 1049482 h 1984664"/>
              <a:gd name="connsiteX25" fmla="*/ 1810676 w 1966539"/>
              <a:gd name="connsiteY25" fmla="*/ 1080654 h 1984664"/>
              <a:gd name="connsiteX26" fmla="*/ 1779503 w 1966539"/>
              <a:gd name="connsiteY26" fmla="*/ 1226127 h 1984664"/>
              <a:gd name="connsiteX27" fmla="*/ 1758721 w 1966539"/>
              <a:gd name="connsiteY27" fmla="*/ 1527464 h 1984664"/>
              <a:gd name="connsiteX28" fmla="*/ 1748330 w 1966539"/>
              <a:gd name="connsiteY28" fmla="*/ 1558636 h 1984664"/>
              <a:gd name="connsiteX29" fmla="*/ 1717157 w 1966539"/>
              <a:gd name="connsiteY29" fmla="*/ 1569027 h 1984664"/>
              <a:gd name="connsiteX30" fmla="*/ 1654812 w 1966539"/>
              <a:gd name="connsiteY30" fmla="*/ 1620982 h 1984664"/>
              <a:gd name="connsiteX31" fmla="*/ 1613248 w 1966539"/>
              <a:gd name="connsiteY31" fmla="*/ 1631373 h 1984664"/>
              <a:gd name="connsiteX32" fmla="*/ 1592467 w 1966539"/>
              <a:gd name="connsiteY32" fmla="*/ 1662545 h 1984664"/>
              <a:gd name="connsiteX33" fmla="*/ 1519730 w 1966539"/>
              <a:gd name="connsiteY33" fmla="*/ 1693718 h 1984664"/>
              <a:gd name="connsiteX34" fmla="*/ 1467776 w 1966539"/>
              <a:gd name="connsiteY34" fmla="*/ 1714500 h 1984664"/>
              <a:gd name="connsiteX35" fmla="*/ 1436603 w 1966539"/>
              <a:gd name="connsiteY35" fmla="*/ 1724891 h 1984664"/>
              <a:gd name="connsiteX36" fmla="*/ 1343085 w 1966539"/>
              <a:gd name="connsiteY36" fmla="*/ 1808018 h 1984664"/>
              <a:gd name="connsiteX37" fmla="*/ 1301521 w 1966539"/>
              <a:gd name="connsiteY37" fmla="*/ 1818409 h 1984664"/>
              <a:gd name="connsiteX38" fmla="*/ 1291130 w 1966539"/>
              <a:gd name="connsiteY38" fmla="*/ 1859973 h 1984664"/>
              <a:gd name="connsiteX39" fmla="*/ 1228785 w 1966539"/>
              <a:gd name="connsiteY39" fmla="*/ 1901536 h 1984664"/>
              <a:gd name="connsiteX40" fmla="*/ 1124876 w 1966539"/>
              <a:gd name="connsiteY40" fmla="*/ 1953491 h 1984664"/>
              <a:gd name="connsiteX41" fmla="*/ 1093703 w 1966539"/>
              <a:gd name="connsiteY41" fmla="*/ 1974273 h 1984664"/>
              <a:gd name="connsiteX42" fmla="*/ 979403 w 1966539"/>
              <a:gd name="connsiteY42" fmla="*/ 1984664 h 1984664"/>
              <a:gd name="connsiteX43" fmla="*/ 730021 w 1966539"/>
              <a:gd name="connsiteY43" fmla="*/ 1963882 h 1984664"/>
              <a:gd name="connsiteX44" fmla="*/ 678067 w 1966539"/>
              <a:gd name="connsiteY44" fmla="*/ 1943100 h 1984664"/>
              <a:gd name="connsiteX45" fmla="*/ 605330 w 1966539"/>
              <a:gd name="connsiteY45" fmla="*/ 1932709 h 1984664"/>
              <a:gd name="connsiteX46" fmla="*/ 553376 w 1966539"/>
              <a:gd name="connsiteY46" fmla="*/ 1911927 h 1984664"/>
              <a:gd name="connsiteX47" fmla="*/ 522203 w 1966539"/>
              <a:gd name="connsiteY47" fmla="*/ 1901536 h 1984664"/>
              <a:gd name="connsiteX48" fmla="*/ 480639 w 1966539"/>
              <a:gd name="connsiteY48" fmla="*/ 1870364 h 1984664"/>
              <a:gd name="connsiteX49" fmla="*/ 387121 w 1966539"/>
              <a:gd name="connsiteY49" fmla="*/ 1787236 h 1984664"/>
              <a:gd name="connsiteX50" fmla="*/ 345557 w 1966539"/>
              <a:gd name="connsiteY50" fmla="*/ 1776845 h 1984664"/>
              <a:gd name="connsiteX51" fmla="*/ 314385 w 1966539"/>
              <a:gd name="connsiteY51" fmla="*/ 1756064 h 1984664"/>
              <a:gd name="connsiteX52" fmla="*/ 283212 w 1966539"/>
              <a:gd name="connsiteY52" fmla="*/ 1745673 h 1984664"/>
              <a:gd name="connsiteX53" fmla="*/ 220867 w 1966539"/>
              <a:gd name="connsiteY53" fmla="*/ 1683327 h 1984664"/>
              <a:gd name="connsiteX54" fmla="*/ 189694 w 1966539"/>
              <a:gd name="connsiteY54" fmla="*/ 1652154 h 1984664"/>
              <a:gd name="connsiteX55" fmla="*/ 158521 w 1966539"/>
              <a:gd name="connsiteY55" fmla="*/ 1620982 h 1984664"/>
              <a:gd name="connsiteX56" fmla="*/ 106567 w 1966539"/>
              <a:gd name="connsiteY56" fmla="*/ 1558636 h 1984664"/>
              <a:gd name="connsiteX57" fmla="*/ 75394 w 1966539"/>
              <a:gd name="connsiteY57" fmla="*/ 1548245 h 1984664"/>
              <a:gd name="connsiteX58" fmla="*/ 33830 w 1966539"/>
              <a:gd name="connsiteY58" fmla="*/ 1485900 h 1984664"/>
              <a:gd name="connsiteX59" fmla="*/ 2657 w 1966539"/>
              <a:gd name="connsiteY59" fmla="*/ 1423554 h 1984664"/>
              <a:gd name="connsiteX60" fmla="*/ 2657 w 1966539"/>
              <a:gd name="connsiteY60" fmla="*/ 1319645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966539" h="1984664">
                <a:moveTo>
                  <a:pt x="1124876" y="10391"/>
                </a:moveTo>
                <a:cubicBezTo>
                  <a:pt x="1183758" y="6927"/>
                  <a:pt x="1242538" y="0"/>
                  <a:pt x="1301521" y="0"/>
                </a:cubicBezTo>
                <a:cubicBezTo>
                  <a:pt x="1383308" y="0"/>
                  <a:pt x="1396152" y="5474"/>
                  <a:pt x="1457385" y="20782"/>
                </a:cubicBezTo>
                <a:cubicBezTo>
                  <a:pt x="1467776" y="27709"/>
                  <a:pt x="1477145" y="36492"/>
                  <a:pt x="1488557" y="41564"/>
                </a:cubicBezTo>
                <a:cubicBezTo>
                  <a:pt x="1575867" y="80368"/>
                  <a:pt x="1524375" y="43886"/>
                  <a:pt x="1602857" y="83127"/>
                </a:cubicBezTo>
                <a:cubicBezTo>
                  <a:pt x="1614027" y="88712"/>
                  <a:pt x="1624436" y="95914"/>
                  <a:pt x="1634030" y="103909"/>
                </a:cubicBezTo>
                <a:cubicBezTo>
                  <a:pt x="1645319" y="113317"/>
                  <a:pt x="1652444" y="127791"/>
                  <a:pt x="1665203" y="135082"/>
                </a:cubicBezTo>
                <a:cubicBezTo>
                  <a:pt x="1677602" y="142167"/>
                  <a:pt x="1692912" y="142009"/>
                  <a:pt x="1706767" y="145473"/>
                </a:cubicBezTo>
                <a:cubicBezTo>
                  <a:pt x="1720621" y="159327"/>
                  <a:pt x="1732387" y="175648"/>
                  <a:pt x="1748330" y="187036"/>
                </a:cubicBezTo>
                <a:cubicBezTo>
                  <a:pt x="1757243" y="193402"/>
                  <a:pt x="1770389" y="191351"/>
                  <a:pt x="1779503" y="197427"/>
                </a:cubicBezTo>
                <a:cubicBezTo>
                  <a:pt x="1813659" y="220198"/>
                  <a:pt x="1807494" y="231018"/>
                  <a:pt x="1831457" y="259773"/>
                </a:cubicBezTo>
                <a:cubicBezTo>
                  <a:pt x="1840864" y="271062"/>
                  <a:pt x="1853222" y="279656"/>
                  <a:pt x="1862630" y="290945"/>
                </a:cubicBezTo>
                <a:cubicBezTo>
                  <a:pt x="1934970" y="377752"/>
                  <a:pt x="1823504" y="262210"/>
                  <a:pt x="1914585" y="353291"/>
                </a:cubicBezTo>
                <a:cubicBezTo>
                  <a:pt x="1918049" y="367145"/>
                  <a:pt x="1919351" y="381728"/>
                  <a:pt x="1924976" y="394854"/>
                </a:cubicBezTo>
                <a:cubicBezTo>
                  <a:pt x="1929895" y="406333"/>
                  <a:pt x="1942169" y="414065"/>
                  <a:pt x="1945757" y="426027"/>
                </a:cubicBezTo>
                <a:cubicBezTo>
                  <a:pt x="1956171" y="460740"/>
                  <a:pt x="1966004" y="626888"/>
                  <a:pt x="1966539" y="633845"/>
                </a:cubicBezTo>
                <a:cubicBezTo>
                  <a:pt x="1963075" y="668481"/>
                  <a:pt x="1963441" y="703718"/>
                  <a:pt x="1956148" y="737754"/>
                </a:cubicBezTo>
                <a:cubicBezTo>
                  <a:pt x="1952903" y="752900"/>
                  <a:pt x="1940806" y="764814"/>
                  <a:pt x="1935367" y="779318"/>
                </a:cubicBezTo>
                <a:cubicBezTo>
                  <a:pt x="1930353" y="792690"/>
                  <a:pt x="1929492" y="807334"/>
                  <a:pt x="1924976" y="820882"/>
                </a:cubicBezTo>
                <a:cubicBezTo>
                  <a:pt x="1919078" y="838577"/>
                  <a:pt x="1910743" y="855372"/>
                  <a:pt x="1904194" y="872836"/>
                </a:cubicBezTo>
                <a:cubicBezTo>
                  <a:pt x="1900348" y="883092"/>
                  <a:pt x="1898701" y="894212"/>
                  <a:pt x="1893803" y="904009"/>
                </a:cubicBezTo>
                <a:cubicBezTo>
                  <a:pt x="1888218" y="915179"/>
                  <a:pt x="1878606" y="924012"/>
                  <a:pt x="1873021" y="935182"/>
                </a:cubicBezTo>
                <a:cubicBezTo>
                  <a:pt x="1868123" y="944978"/>
                  <a:pt x="1866476" y="956099"/>
                  <a:pt x="1862630" y="966354"/>
                </a:cubicBezTo>
                <a:cubicBezTo>
                  <a:pt x="1856081" y="983819"/>
                  <a:pt x="1850189" y="1001626"/>
                  <a:pt x="1841848" y="1018309"/>
                </a:cubicBezTo>
                <a:cubicBezTo>
                  <a:pt x="1836263" y="1029479"/>
                  <a:pt x="1826652" y="1038312"/>
                  <a:pt x="1821067" y="1049482"/>
                </a:cubicBezTo>
                <a:cubicBezTo>
                  <a:pt x="1816169" y="1059278"/>
                  <a:pt x="1813685" y="1070123"/>
                  <a:pt x="1810676" y="1080654"/>
                </a:cubicBezTo>
                <a:cubicBezTo>
                  <a:pt x="1798038" y="1124886"/>
                  <a:pt x="1787454" y="1186371"/>
                  <a:pt x="1779503" y="1226127"/>
                </a:cubicBezTo>
                <a:cubicBezTo>
                  <a:pt x="1772576" y="1326573"/>
                  <a:pt x="1768119" y="1427219"/>
                  <a:pt x="1758721" y="1527464"/>
                </a:cubicBezTo>
                <a:cubicBezTo>
                  <a:pt x="1757699" y="1538369"/>
                  <a:pt x="1756075" y="1550891"/>
                  <a:pt x="1748330" y="1558636"/>
                </a:cubicBezTo>
                <a:cubicBezTo>
                  <a:pt x="1740585" y="1566381"/>
                  <a:pt x="1727548" y="1565563"/>
                  <a:pt x="1717157" y="1569027"/>
                </a:cubicBezTo>
                <a:cubicBezTo>
                  <a:pt x="1698431" y="1587753"/>
                  <a:pt x="1680130" y="1610132"/>
                  <a:pt x="1654812" y="1620982"/>
                </a:cubicBezTo>
                <a:cubicBezTo>
                  <a:pt x="1641686" y="1626608"/>
                  <a:pt x="1627103" y="1627909"/>
                  <a:pt x="1613248" y="1631373"/>
                </a:cubicBezTo>
                <a:cubicBezTo>
                  <a:pt x="1606321" y="1641764"/>
                  <a:pt x="1601297" y="1653715"/>
                  <a:pt x="1592467" y="1662545"/>
                </a:cubicBezTo>
                <a:cubicBezTo>
                  <a:pt x="1565071" y="1689941"/>
                  <a:pt x="1555502" y="1681794"/>
                  <a:pt x="1519730" y="1693718"/>
                </a:cubicBezTo>
                <a:cubicBezTo>
                  <a:pt x="1502035" y="1699616"/>
                  <a:pt x="1485240" y="1707951"/>
                  <a:pt x="1467776" y="1714500"/>
                </a:cubicBezTo>
                <a:cubicBezTo>
                  <a:pt x="1457520" y="1718346"/>
                  <a:pt x="1446994" y="1721427"/>
                  <a:pt x="1436603" y="1724891"/>
                </a:cubicBezTo>
                <a:cubicBezTo>
                  <a:pt x="1419978" y="1741515"/>
                  <a:pt x="1375531" y="1794112"/>
                  <a:pt x="1343085" y="1808018"/>
                </a:cubicBezTo>
                <a:cubicBezTo>
                  <a:pt x="1329959" y="1813644"/>
                  <a:pt x="1315376" y="1814945"/>
                  <a:pt x="1301521" y="1818409"/>
                </a:cubicBezTo>
                <a:cubicBezTo>
                  <a:pt x="1298057" y="1832264"/>
                  <a:pt x="1298215" y="1847574"/>
                  <a:pt x="1291130" y="1859973"/>
                </a:cubicBezTo>
                <a:cubicBezTo>
                  <a:pt x="1272816" y="1892021"/>
                  <a:pt x="1258540" y="1891617"/>
                  <a:pt x="1228785" y="1901536"/>
                </a:cubicBezTo>
                <a:cubicBezTo>
                  <a:pt x="1170139" y="1960182"/>
                  <a:pt x="1228288" y="1912126"/>
                  <a:pt x="1124876" y="1953491"/>
                </a:cubicBezTo>
                <a:cubicBezTo>
                  <a:pt x="1113281" y="1958129"/>
                  <a:pt x="1105914" y="1971656"/>
                  <a:pt x="1093703" y="1974273"/>
                </a:cubicBezTo>
                <a:cubicBezTo>
                  <a:pt x="1056295" y="1982289"/>
                  <a:pt x="1017503" y="1981200"/>
                  <a:pt x="979403" y="1984664"/>
                </a:cubicBezTo>
                <a:cubicBezTo>
                  <a:pt x="896276" y="1977737"/>
                  <a:pt x="812654" y="1975280"/>
                  <a:pt x="730021" y="1963882"/>
                </a:cubicBezTo>
                <a:cubicBezTo>
                  <a:pt x="711544" y="1961333"/>
                  <a:pt x="696162" y="1947624"/>
                  <a:pt x="678067" y="1943100"/>
                </a:cubicBezTo>
                <a:cubicBezTo>
                  <a:pt x="654306" y="1937160"/>
                  <a:pt x="629576" y="1936173"/>
                  <a:pt x="605330" y="1932709"/>
                </a:cubicBezTo>
                <a:cubicBezTo>
                  <a:pt x="588012" y="1925782"/>
                  <a:pt x="570840" y="1918476"/>
                  <a:pt x="553376" y="1911927"/>
                </a:cubicBezTo>
                <a:cubicBezTo>
                  <a:pt x="543120" y="1908081"/>
                  <a:pt x="531713" y="1906970"/>
                  <a:pt x="522203" y="1901536"/>
                </a:cubicBezTo>
                <a:cubicBezTo>
                  <a:pt x="507167" y="1892944"/>
                  <a:pt x="493511" y="1881949"/>
                  <a:pt x="480639" y="1870364"/>
                </a:cubicBezTo>
                <a:cubicBezTo>
                  <a:pt x="460480" y="1852221"/>
                  <a:pt x="421070" y="1801786"/>
                  <a:pt x="387121" y="1787236"/>
                </a:cubicBezTo>
                <a:cubicBezTo>
                  <a:pt x="373995" y="1781610"/>
                  <a:pt x="359412" y="1780309"/>
                  <a:pt x="345557" y="1776845"/>
                </a:cubicBezTo>
                <a:cubicBezTo>
                  <a:pt x="335166" y="1769918"/>
                  <a:pt x="325555" y="1761649"/>
                  <a:pt x="314385" y="1756064"/>
                </a:cubicBezTo>
                <a:cubicBezTo>
                  <a:pt x="304588" y="1751166"/>
                  <a:pt x="291858" y="1752398"/>
                  <a:pt x="283212" y="1745673"/>
                </a:cubicBezTo>
                <a:cubicBezTo>
                  <a:pt x="260013" y="1727629"/>
                  <a:pt x="241649" y="1704109"/>
                  <a:pt x="220867" y="1683327"/>
                </a:cubicBezTo>
                <a:lnTo>
                  <a:pt x="189694" y="1652154"/>
                </a:lnTo>
                <a:cubicBezTo>
                  <a:pt x="179303" y="1641763"/>
                  <a:pt x="166672" y="1633209"/>
                  <a:pt x="158521" y="1620982"/>
                </a:cubicBezTo>
                <a:cubicBezTo>
                  <a:pt x="143187" y="1597981"/>
                  <a:pt x="130567" y="1574636"/>
                  <a:pt x="106567" y="1558636"/>
                </a:cubicBezTo>
                <a:cubicBezTo>
                  <a:pt x="97454" y="1552560"/>
                  <a:pt x="85785" y="1551709"/>
                  <a:pt x="75394" y="1548245"/>
                </a:cubicBezTo>
                <a:cubicBezTo>
                  <a:pt x="16301" y="1489154"/>
                  <a:pt x="63905" y="1546051"/>
                  <a:pt x="33830" y="1485900"/>
                </a:cubicBezTo>
                <a:cubicBezTo>
                  <a:pt x="20615" y="1459471"/>
                  <a:pt x="5031" y="1454421"/>
                  <a:pt x="2657" y="1423554"/>
                </a:cubicBezTo>
                <a:cubicBezTo>
                  <a:pt x="0" y="1389020"/>
                  <a:pt x="2657" y="1354281"/>
                  <a:pt x="2657" y="1319645"/>
                </a:cubicBezTo>
              </a:path>
            </a:pathLst>
          </a:cu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3" name="82 - Ελεύθερη σχεδίαση"/>
          <p:cNvSpPr/>
          <p:nvPr/>
        </p:nvSpPr>
        <p:spPr>
          <a:xfrm>
            <a:off x="1381991" y="4956464"/>
            <a:ext cx="31623" cy="966354"/>
          </a:xfrm>
          <a:custGeom>
            <a:avLst/>
            <a:gdLst>
              <a:gd name="connsiteX0" fmla="*/ 0 w 31623"/>
              <a:gd name="connsiteY0" fmla="*/ 966354 h 966354"/>
              <a:gd name="connsiteX1" fmla="*/ 10391 w 31623"/>
              <a:gd name="connsiteY1" fmla="*/ 644236 h 966354"/>
              <a:gd name="connsiteX2" fmla="*/ 31173 w 31623"/>
              <a:gd name="connsiteY2" fmla="*/ 83127 h 966354"/>
              <a:gd name="connsiteX3" fmla="*/ 20782 w 31623"/>
              <a:gd name="connsiteY3" fmla="*/ 0 h 966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23" h="966354">
                <a:moveTo>
                  <a:pt x="0" y="966354"/>
                </a:moveTo>
                <a:cubicBezTo>
                  <a:pt x="3464" y="858981"/>
                  <a:pt x="6602" y="751598"/>
                  <a:pt x="10391" y="644236"/>
                </a:cubicBezTo>
                <a:cubicBezTo>
                  <a:pt x="16993" y="457188"/>
                  <a:pt x="28155" y="270267"/>
                  <a:pt x="31173" y="83127"/>
                </a:cubicBezTo>
                <a:cubicBezTo>
                  <a:pt x="31623" y="55206"/>
                  <a:pt x="20782" y="0"/>
                  <a:pt x="20782" y="0"/>
                </a:cubicBezTo>
              </a:path>
            </a:pathLst>
          </a:cu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4" name="83 - TextBox"/>
          <p:cNvSpPr txBox="1"/>
          <p:nvPr/>
        </p:nvSpPr>
        <p:spPr>
          <a:xfrm>
            <a:off x="3428992" y="4643446"/>
            <a:ext cx="5072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Σε αυτό το κύκλωμα </a:t>
            </a:r>
            <a:r>
              <a:rPr lang="el-GR" sz="1600" u="sng" dirty="0" smtClean="0"/>
              <a:t>η  λάμπα  δεν ανάβει</a:t>
            </a:r>
            <a:r>
              <a:rPr lang="el-GR" sz="1600" dirty="0" smtClean="0"/>
              <a:t>, αφού δεν υπάρχει μπαταρία και στο κύκλωμα δεν περνά ει ηλεκτρικό ρεύμα.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1" grpId="0"/>
      <p:bldP spid="45" grpId="0" animBg="1"/>
      <p:bldP spid="51" grpId="0" animBg="1"/>
      <p:bldP spid="30" grpId="0"/>
      <p:bldP spid="75" grpId="0" animBg="1"/>
      <p:bldP spid="76" grpId="0" animBg="1"/>
      <p:bldP spid="83" grpId="0" animBg="1"/>
      <p:bldP spid="8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983" y="-71462"/>
            <a:ext cx="6858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" name="74 - Ελεύθερη σχεδίαση"/>
          <p:cNvSpPr/>
          <p:nvPr/>
        </p:nvSpPr>
        <p:spPr>
          <a:xfrm>
            <a:off x="1411945" y="653325"/>
            <a:ext cx="979255" cy="613064"/>
          </a:xfrm>
          <a:custGeom>
            <a:avLst/>
            <a:gdLst>
              <a:gd name="connsiteX0" fmla="*/ 979255 w 979255"/>
              <a:gd name="connsiteY0" fmla="*/ 0 h 613064"/>
              <a:gd name="connsiteX1" fmla="*/ 854564 w 979255"/>
              <a:gd name="connsiteY1" fmla="*/ 31173 h 613064"/>
              <a:gd name="connsiteX2" fmla="*/ 781827 w 979255"/>
              <a:gd name="connsiteY2" fmla="*/ 62345 h 613064"/>
              <a:gd name="connsiteX3" fmla="*/ 750655 w 979255"/>
              <a:gd name="connsiteY3" fmla="*/ 83127 h 613064"/>
              <a:gd name="connsiteX4" fmla="*/ 709091 w 979255"/>
              <a:gd name="connsiteY4" fmla="*/ 93518 h 613064"/>
              <a:gd name="connsiteX5" fmla="*/ 677918 w 979255"/>
              <a:gd name="connsiteY5" fmla="*/ 103909 h 613064"/>
              <a:gd name="connsiteX6" fmla="*/ 605182 w 979255"/>
              <a:gd name="connsiteY6" fmla="*/ 135082 h 613064"/>
              <a:gd name="connsiteX7" fmla="*/ 522055 w 979255"/>
              <a:gd name="connsiteY7" fmla="*/ 166254 h 613064"/>
              <a:gd name="connsiteX8" fmla="*/ 366191 w 979255"/>
              <a:gd name="connsiteY8" fmla="*/ 197427 h 613064"/>
              <a:gd name="connsiteX9" fmla="*/ 272673 w 979255"/>
              <a:gd name="connsiteY9" fmla="*/ 218209 h 613064"/>
              <a:gd name="connsiteX10" fmla="*/ 220718 w 979255"/>
              <a:gd name="connsiteY10" fmla="*/ 228600 h 613064"/>
              <a:gd name="connsiteX11" fmla="*/ 137591 w 979255"/>
              <a:gd name="connsiteY11" fmla="*/ 322118 h 613064"/>
              <a:gd name="connsiteX12" fmla="*/ 75246 w 979255"/>
              <a:gd name="connsiteY12" fmla="*/ 374073 h 613064"/>
              <a:gd name="connsiteX13" fmla="*/ 44073 w 979255"/>
              <a:gd name="connsiteY13" fmla="*/ 436418 h 613064"/>
              <a:gd name="connsiteX14" fmla="*/ 33682 w 979255"/>
              <a:gd name="connsiteY14" fmla="*/ 467591 h 613064"/>
              <a:gd name="connsiteX15" fmla="*/ 2509 w 979255"/>
              <a:gd name="connsiteY15" fmla="*/ 529936 h 613064"/>
              <a:gd name="connsiteX16" fmla="*/ 2509 w 979255"/>
              <a:gd name="connsiteY16" fmla="*/ 613064 h 61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79255" h="613064">
                <a:moveTo>
                  <a:pt x="979255" y="0"/>
                </a:moveTo>
                <a:cubicBezTo>
                  <a:pt x="957749" y="4779"/>
                  <a:pt x="887664" y="16988"/>
                  <a:pt x="854564" y="31173"/>
                </a:cubicBezTo>
                <a:cubicBezTo>
                  <a:pt x="764683" y="69692"/>
                  <a:pt x="854933" y="37976"/>
                  <a:pt x="781827" y="62345"/>
                </a:cubicBezTo>
                <a:cubicBezTo>
                  <a:pt x="771436" y="69272"/>
                  <a:pt x="762133" y="78208"/>
                  <a:pt x="750655" y="83127"/>
                </a:cubicBezTo>
                <a:cubicBezTo>
                  <a:pt x="737529" y="88753"/>
                  <a:pt x="722823" y="89595"/>
                  <a:pt x="709091" y="93518"/>
                </a:cubicBezTo>
                <a:cubicBezTo>
                  <a:pt x="698559" y="96527"/>
                  <a:pt x="688309" y="100445"/>
                  <a:pt x="677918" y="103909"/>
                </a:cubicBezTo>
                <a:cubicBezTo>
                  <a:pt x="599662" y="156082"/>
                  <a:pt x="699117" y="94824"/>
                  <a:pt x="605182" y="135082"/>
                </a:cubicBezTo>
                <a:cubicBezTo>
                  <a:pt x="511539" y="175215"/>
                  <a:pt x="653818" y="139903"/>
                  <a:pt x="522055" y="166254"/>
                </a:cubicBezTo>
                <a:cubicBezTo>
                  <a:pt x="422087" y="206241"/>
                  <a:pt x="517946" y="173465"/>
                  <a:pt x="366191" y="197427"/>
                </a:cubicBezTo>
                <a:cubicBezTo>
                  <a:pt x="334649" y="202407"/>
                  <a:pt x="303897" y="211518"/>
                  <a:pt x="272673" y="218209"/>
                </a:cubicBezTo>
                <a:cubicBezTo>
                  <a:pt x="255404" y="221910"/>
                  <a:pt x="238036" y="225136"/>
                  <a:pt x="220718" y="228600"/>
                </a:cubicBezTo>
                <a:cubicBezTo>
                  <a:pt x="195731" y="266082"/>
                  <a:pt x="180301" y="293645"/>
                  <a:pt x="137591" y="322118"/>
                </a:cubicBezTo>
                <a:cubicBezTo>
                  <a:pt x="94191" y="351051"/>
                  <a:pt x="115249" y="334069"/>
                  <a:pt x="75246" y="374073"/>
                </a:cubicBezTo>
                <a:cubicBezTo>
                  <a:pt x="49127" y="452427"/>
                  <a:pt x="84361" y="355843"/>
                  <a:pt x="44073" y="436418"/>
                </a:cubicBezTo>
                <a:cubicBezTo>
                  <a:pt x="39175" y="446215"/>
                  <a:pt x="38580" y="457794"/>
                  <a:pt x="33682" y="467591"/>
                </a:cubicBezTo>
                <a:cubicBezTo>
                  <a:pt x="19867" y="495222"/>
                  <a:pt x="5411" y="498016"/>
                  <a:pt x="2509" y="529936"/>
                </a:cubicBezTo>
                <a:cubicBezTo>
                  <a:pt x="0" y="557532"/>
                  <a:pt x="2509" y="585355"/>
                  <a:pt x="2509" y="613064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6" name="75 - Ελεύθερη σχεδίαση"/>
          <p:cNvSpPr/>
          <p:nvPr/>
        </p:nvSpPr>
        <p:spPr>
          <a:xfrm>
            <a:off x="1391015" y="767625"/>
            <a:ext cx="1966539" cy="1984664"/>
          </a:xfrm>
          <a:custGeom>
            <a:avLst/>
            <a:gdLst>
              <a:gd name="connsiteX0" fmla="*/ 1124876 w 1966539"/>
              <a:gd name="connsiteY0" fmla="*/ 10391 h 1984664"/>
              <a:gd name="connsiteX1" fmla="*/ 1301521 w 1966539"/>
              <a:gd name="connsiteY1" fmla="*/ 0 h 1984664"/>
              <a:gd name="connsiteX2" fmla="*/ 1457385 w 1966539"/>
              <a:gd name="connsiteY2" fmla="*/ 20782 h 1984664"/>
              <a:gd name="connsiteX3" fmla="*/ 1488557 w 1966539"/>
              <a:gd name="connsiteY3" fmla="*/ 41564 h 1984664"/>
              <a:gd name="connsiteX4" fmla="*/ 1602857 w 1966539"/>
              <a:gd name="connsiteY4" fmla="*/ 83127 h 1984664"/>
              <a:gd name="connsiteX5" fmla="*/ 1634030 w 1966539"/>
              <a:gd name="connsiteY5" fmla="*/ 103909 h 1984664"/>
              <a:gd name="connsiteX6" fmla="*/ 1665203 w 1966539"/>
              <a:gd name="connsiteY6" fmla="*/ 135082 h 1984664"/>
              <a:gd name="connsiteX7" fmla="*/ 1706767 w 1966539"/>
              <a:gd name="connsiteY7" fmla="*/ 145473 h 1984664"/>
              <a:gd name="connsiteX8" fmla="*/ 1748330 w 1966539"/>
              <a:gd name="connsiteY8" fmla="*/ 187036 h 1984664"/>
              <a:gd name="connsiteX9" fmla="*/ 1779503 w 1966539"/>
              <a:gd name="connsiteY9" fmla="*/ 197427 h 1984664"/>
              <a:gd name="connsiteX10" fmla="*/ 1831457 w 1966539"/>
              <a:gd name="connsiteY10" fmla="*/ 259773 h 1984664"/>
              <a:gd name="connsiteX11" fmla="*/ 1862630 w 1966539"/>
              <a:gd name="connsiteY11" fmla="*/ 290945 h 1984664"/>
              <a:gd name="connsiteX12" fmla="*/ 1914585 w 1966539"/>
              <a:gd name="connsiteY12" fmla="*/ 353291 h 1984664"/>
              <a:gd name="connsiteX13" fmla="*/ 1924976 w 1966539"/>
              <a:gd name="connsiteY13" fmla="*/ 394854 h 1984664"/>
              <a:gd name="connsiteX14" fmla="*/ 1945757 w 1966539"/>
              <a:gd name="connsiteY14" fmla="*/ 426027 h 1984664"/>
              <a:gd name="connsiteX15" fmla="*/ 1966539 w 1966539"/>
              <a:gd name="connsiteY15" fmla="*/ 633845 h 1984664"/>
              <a:gd name="connsiteX16" fmla="*/ 1956148 w 1966539"/>
              <a:gd name="connsiteY16" fmla="*/ 737754 h 1984664"/>
              <a:gd name="connsiteX17" fmla="*/ 1935367 w 1966539"/>
              <a:gd name="connsiteY17" fmla="*/ 779318 h 1984664"/>
              <a:gd name="connsiteX18" fmla="*/ 1924976 w 1966539"/>
              <a:gd name="connsiteY18" fmla="*/ 820882 h 1984664"/>
              <a:gd name="connsiteX19" fmla="*/ 1904194 w 1966539"/>
              <a:gd name="connsiteY19" fmla="*/ 872836 h 1984664"/>
              <a:gd name="connsiteX20" fmla="*/ 1893803 w 1966539"/>
              <a:gd name="connsiteY20" fmla="*/ 904009 h 1984664"/>
              <a:gd name="connsiteX21" fmla="*/ 1873021 w 1966539"/>
              <a:gd name="connsiteY21" fmla="*/ 935182 h 1984664"/>
              <a:gd name="connsiteX22" fmla="*/ 1862630 w 1966539"/>
              <a:gd name="connsiteY22" fmla="*/ 966354 h 1984664"/>
              <a:gd name="connsiteX23" fmla="*/ 1841848 w 1966539"/>
              <a:gd name="connsiteY23" fmla="*/ 1018309 h 1984664"/>
              <a:gd name="connsiteX24" fmla="*/ 1821067 w 1966539"/>
              <a:gd name="connsiteY24" fmla="*/ 1049482 h 1984664"/>
              <a:gd name="connsiteX25" fmla="*/ 1810676 w 1966539"/>
              <a:gd name="connsiteY25" fmla="*/ 1080654 h 1984664"/>
              <a:gd name="connsiteX26" fmla="*/ 1779503 w 1966539"/>
              <a:gd name="connsiteY26" fmla="*/ 1226127 h 1984664"/>
              <a:gd name="connsiteX27" fmla="*/ 1758721 w 1966539"/>
              <a:gd name="connsiteY27" fmla="*/ 1527464 h 1984664"/>
              <a:gd name="connsiteX28" fmla="*/ 1748330 w 1966539"/>
              <a:gd name="connsiteY28" fmla="*/ 1558636 h 1984664"/>
              <a:gd name="connsiteX29" fmla="*/ 1717157 w 1966539"/>
              <a:gd name="connsiteY29" fmla="*/ 1569027 h 1984664"/>
              <a:gd name="connsiteX30" fmla="*/ 1654812 w 1966539"/>
              <a:gd name="connsiteY30" fmla="*/ 1620982 h 1984664"/>
              <a:gd name="connsiteX31" fmla="*/ 1613248 w 1966539"/>
              <a:gd name="connsiteY31" fmla="*/ 1631373 h 1984664"/>
              <a:gd name="connsiteX32" fmla="*/ 1592467 w 1966539"/>
              <a:gd name="connsiteY32" fmla="*/ 1662545 h 1984664"/>
              <a:gd name="connsiteX33" fmla="*/ 1519730 w 1966539"/>
              <a:gd name="connsiteY33" fmla="*/ 1693718 h 1984664"/>
              <a:gd name="connsiteX34" fmla="*/ 1467776 w 1966539"/>
              <a:gd name="connsiteY34" fmla="*/ 1714500 h 1984664"/>
              <a:gd name="connsiteX35" fmla="*/ 1436603 w 1966539"/>
              <a:gd name="connsiteY35" fmla="*/ 1724891 h 1984664"/>
              <a:gd name="connsiteX36" fmla="*/ 1343085 w 1966539"/>
              <a:gd name="connsiteY36" fmla="*/ 1808018 h 1984664"/>
              <a:gd name="connsiteX37" fmla="*/ 1301521 w 1966539"/>
              <a:gd name="connsiteY37" fmla="*/ 1818409 h 1984664"/>
              <a:gd name="connsiteX38" fmla="*/ 1291130 w 1966539"/>
              <a:gd name="connsiteY38" fmla="*/ 1859973 h 1984664"/>
              <a:gd name="connsiteX39" fmla="*/ 1228785 w 1966539"/>
              <a:gd name="connsiteY39" fmla="*/ 1901536 h 1984664"/>
              <a:gd name="connsiteX40" fmla="*/ 1124876 w 1966539"/>
              <a:gd name="connsiteY40" fmla="*/ 1953491 h 1984664"/>
              <a:gd name="connsiteX41" fmla="*/ 1093703 w 1966539"/>
              <a:gd name="connsiteY41" fmla="*/ 1974273 h 1984664"/>
              <a:gd name="connsiteX42" fmla="*/ 979403 w 1966539"/>
              <a:gd name="connsiteY42" fmla="*/ 1984664 h 1984664"/>
              <a:gd name="connsiteX43" fmla="*/ 730021 w 1966539"/>
              <a:gd name="connsiteY43" fmla="*/ 1963882 h 1984664"/>
              <a:gd name="connsiteX44" fmla="*/ 678067 w 1966539"/>
              <a:gd name="connsiteY44" fmla="*/ 1943100 h 1984664"/>
              <a:gd name="connsiteX45" fmla="*/ 605330 w 1966539"/>
              <a:gd name="connsiteY45" fmla="*/ 1932709 h 1984664"/>
              <a:gd name="connsiteX46" fmla="*/ 553376 w 1966539"/>
              <a:gd name="connsiteY46" fmla="*/ 1911927 h 1984664"/>
              <a:gd name="connsiteX47" fmla="*/ 522203 w 1966539"/>
              <a:gd name="connsiteY47" fmla="*/ 1901536 h 1984664"/>
              <a:gd name="connsiteX48" fmla="*/ 480639 w 1966539"/>
              <a:gd name="connsiteY48" fmla="*/ 1870364 h 1984664"/>
              <a:gd name="connsiteX49" fmla="*/ 387121 w 1966539"/>
              <a:gd name="connsiteY49" fmla="*/ 1787236 h 1984664"/>
              <a:gd name="connsiteX50" fmla="*/ 345557 w 1966539"/>
              <a:gd name="connsiteY50" fmla="*/ 1776845 h 1984664"/>
              <a:gd name="connsiteX51" fmla="*/ 314385 w 1966539"/>
              <a:gd name="connsiteY51" fmla="*/ 1756064 h 1984664"/>
              <a:gd name="connsiteX52" fmla="*/ 283212 w 1966539"/>
              <a:gd name="connsiteY52" fmla="*/ 1745673 h 1984664"/>
              <a:gd name="connsiteX53" fmla="*/ 220867 w 1966539"/>
              <a:gd name="connsiteY53" fmla="*/ 1683327 h 1984664"/>
              <a:gd name="connsiteX54" fmla="*/ 189694 w 1966539"/>
              <a:gd name="connsiteY54" fmla="*/ 1652154 h 1984664"/>
              <a:gd name="connsiteX55" fmla="*/ 158521 w 1966539"/>
              <a:gd name="connsiteY55" fmla="*/ 1620982 h 1984664"/>
              <a:gd name="connsiteX56" fmla="*/ 106567 w 1966539"/>
              <a:gd name="connsiteY56" fmla="*/ 1558636 h 1984664"/>
              <a:gd name="connsiteX57" fmla="*/ 75394 w 1966539"/>
              <a:gd name="connsiteY57" fmla="*/ 1548245 h 1984664"/>
              <a:gd name="connsiteX58" fmla="*/ 33830 w 1966539"/>
              <a:gd name="connsiteY58" fmla="*/ 1485900 h 1984664"/>
              <a:gd name="connsiteX59" fmla="*/ 2657 w 1966539"/>
              <a:gd name="connsiteY59" fmla="*/ 1423554 h 1984664"/>
              <a:gd name="connsiteX60" fmla="*/ 2657 w 1966539"/>
              <a:gd name="connsiteY60" fmla="*/ 1319645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966539" h="1984664">
                <a:moveTo>
                  <a:pt x="1124876" y="10391"/>
                </a:moveTo>
                <a:cubicBezTo>
                  <a:pt x="1183758" y="6927"/>
                  <a:pt x="1242538" y="0"/>
                  <a:pt x="1301521" y="0"/>
                </a:cubicBezTo>
                <a:cubicBezTo>
                  <a:pt x="1383308" y="0"/>
                  <a:pt x="1396152" y="5474"/>
                  <a:pt x="1457385" y="20782"/>
                </a:cubicBezTo>
                <a:cubicBezTo>
                  <a:pt x="1467776" y="27709"/>
                  <a:pt x="1477145" y="36492"/>
                  <a:pt x="1488557" y="41564"/>
                </a:cubicBezTo>
                <a:cubicBezTo>
                  <a:pt x="1575867" y="80368"/>
                  <a:pt x="1524375" y="43886"/>
                  <a:pt x="1602857" y="83127"/>
                </a:cubicBezTo>
                <a:cubicBezTo>
                  <a:pt x="1614027" y="88712"/>
                  <a:pt x="1624436" y="95914"/>
                  <a:pt x="1634030" y="103909"/>
                </a:cubicBezTo>
                <a:cubicBezTo>
                  <a:pt x="1645319" y="113317"/>
                  <a:pt x="1652444" y="127791"/>
                  <a:pt x="1665203" y="135082"/>
                </a:cubicBezTo>
                <a:cubicBezTo>
                  <a:pt x="1677602" y="142167"/>
                  <a:pt x="1692912" y="142009"/>
                  <a:pt x="1706767" y="145473"/>
                </a:cubicBezTo>
                <a:cubicBezTo>
                  <a:pt x="1720621" y="159327"/>
                  <a:pt x="1732387" y="175648"/>
                  <a:pt x="1748330" y="187036"/>
                </a:cubicBezTo>
                <a:cubicBezTo>
                  <a:pt x="1757243" y="193402"/>
                  <a:pt x="1770389" y="191351"/>
                  <a:pt x="1779503" y="197427"/>
                </a:cubicBezTo>
                <a:cubicBezTo>
                  <a:pt x="1813659" y="220198"/>
                  <a:pt x="1807494" y="231018"/>
                  <a:pt x="1831457" y="259773"/>
                </a:cubicBezTo>
                <a:cubicBezTo>
                  <a:pt x="1840864" y="271062"/>
                  <a:pt x="1853222" y="279656"/>
                  <a:pt x="1862630" y="290945"/>
                </a:cubicBezTo>
                <a:cubicBezTo>
                  <a:pt x="1934970" y="377752"/>
                  <a:pt x="1823504" y="262210"/>
                  <a:pt x="1914585" y="353291"/>
                </a:cubicBezTo>
                <a:cubicBezTo>
                  <a:pt x="1918049" y="367145"/>
                  <a:pt x="1919351" y="381728"/>
                  <a:pt x="1924976" y="394854"/>
                </a:cubicBezTo>
                <a:cubicBezTo>
                  <a:pt x="1929895" y="406333"/>
                  <a:pt x="1942169" y="414065"/>
                  <a:pt x="1945757" y="426027"/>
                </a:cubicBezTo>
                <a:cubicBezTo>
                  <a:pt x="1956171" y="460740"/>
                  <a:pt x="1966004" y="626888"/>
                  <a:pt x="1966539" y="633845"/>
                </a:cubicBezTo>
                <a:cubicBezTo>
                  <a:pt x="1963075" y="668481"/>
                  <a:pt x="1963441" y="703718"/>
                  <a:pt x="1956148" y="737754"/>
                </a:cubicBezTo>
                <a:cubicBezTo>
                  <a:pt x="1952903" y="752900"/>
                  <a:pt x="1940806" y="764814"/>
                  <a:pt x="1935367" y="779318"/>
                </a:cubicBezTo>
                <a:cubicBezTo>
                  <a:pt x="1930353" y="792690"/>
                  <a:pt x="1929492" y="807334"/>
                  <a:pt x="1924976" y="820882"/>
                </a:cubicBezTo>
                <a:cubicBezTo>
                  <a:pt x="1919078" y="838577"/>
                  <a:pt x="1910743" y="855372"/>
                  <a:pt x="1904194" y="872836"/>
                </a:cubicBezTo>
                <a:cubicBezTo>
                  <a:pt x="1900348" y="883092"/>
                  <a:pt x="1898701" y="894212"/>
                  <a:pt x="1893803" y="904009"/>
                </a:cubicBezTo>
                <a:cubicBezTo>
                  <a:pt x="1888218" y="915179"/>
                  <a:pt x="1878606" y="924012"/>
                  <a:pt x="1873021" y="935182"/>
                </a:cubicBezTo>
                <a:cubicBezTo>
                  <a:pt x="1868123" y="944978"/>
                  <a:pt x="1866476" y="956099"/>
                  <a:pt x="1862630" y="966354"/>
                </a:cubicBezTo>
                <a:cubicBezTo>
                  <a:pt x="1856081" y="983819"/>
                  <a:pt x="1850189" y="1001626"/>
                  <a:pt x="1841848" y="1018309"/>
                </a:cubicBezTo>
                <a:cubicBezTo>
                  <a:pt x="1836263" y="1029479"/>
                  <a:pt x="1826652" y="1038312"/>
                  <a:pt x="1821067" y="1049482"/>
                </a:cubicBezTo>
                <a:cubicBezTo>
                  <a:pt x="1816169" y="1059278"/>
                  <a:pt x="1813685" y="1070123"/>
                  <a:pt x="1810676" y="1080654"/>
                </a:cubicBezTo>
                <a:cubicBezTo>
                  <a:pt x="1798038" y="1124886"/>
                  <a:pt x="1787454" y="1186371"/>
                  <a:pt x="1779503" y="1226127"/>
                </a:cubicBezTo>
                <a:cubicBezTo>
                  <a:pt x="1772576" y="1326573"/>
                  <a:pt x="1768119" y="1427219"/>
                  <a:pt x="1758721" y="1527464"/>
                </a:cubicBezTo>
                <a:cubicBezTo>
                  <a:pt x="1757699" y="1538369"/>
                  <a:pt x="1756075" y="1550891"/>
                  <a:pt x="1748330" y="1558636"/>
                </a:cubicBezTo>
                <a:cubicBezTo>
                  <a:pt x="1740585" y="1566381"/>
                  <a:pt x="1727548" y="1565563"/>
                  <a:pt x="1717157" y="1569027"/>
                </a:cubicBezTo>
                <a:cubicBezTo>
                  <a:pt x="1698431" y="1587753"/>
                  <a:pt x="1680130" y="1610132"/>
                  <a:pt x="1654812" y="1620982"/>
                </a:cubicBezTo>
                <a:cubicBezTo>
                  <a:pt x="1641686" y="1626608"/>
                  <a:pt x="1627103" y="1627909"/>
                  <a:pt x="1613248" y="1631373"/>
                </a:cubicBezTo>
                <a:cubicBezTo>
                  <a:pt x="1606321" y="1641764"/>
                  <a:pt x="1601297" y="1653715"/>
                  <a:pt x="1592467" y="1662545"/>
                </a:cubicBezTo>
                <a:cubicBezTo>
                  <a:pt x="1565071" y="1689941"/>
                  <a:pt x="1555502" y="1681794"/>
                  <a:pt x="1519730" y="1693718"/>
                </a:cubicBezTo>
                <a:cubicBezTo>
                  <a:pt x="1502035" y="1699616"/>
                  <a:pt x="1485240" y="1707951"/>
                  <a:pt x="1467776" y="1714500"/>
                </a:cubicBezTo>
                <a:cubicBezTo>
                  <a:pt x="1457520" y="1718346"/>
                  <a:pt x="1446994" y="1721427"/>
                  <a:pt x="1436603" y="1724891"/>
                </a:cubicBezTo>
                <a:cubicBezTo>
                  <a:pt x="1419978" y="1741515"/>
                  <a:pt x="1375531" y="1794112"/>
                  <a:pt x="1343085" y="1808018"/>
                </a:cubicBezTo>
                <a:cubicBezTo>
                  <a:pt x="1329959" y="1813644"/>
                  <a:pt x="1315376" y="1814945"/>
                  <a:pt x="1301521" y="1818409"/>
                </a:cubicBezTo>
                <a:cubicBezTo>
                  <a:pt x="1298057" y="1832264"/>
                  <a:pt x="1298215" y="1847574"/>
                  <a:pt x="1291130" y="1859973"/>
                </a:cubicBezTo>
                <a:cubicBezTo>
                  <a:pt x="1272816" y="1892021"/>
                  <a:pt x="1258540" y="1891617"/>
                  <a:pt x="1228785" y="1901536"/>
                </a:cubicBezTo>
                <a:cubicBezTo>
                  <a:pt x="1170139" y="1960182"/>
                  <a:pt x="1228288" y="1912126"/>
                  <a:pt x="1124876" y="1953491"/>
                </a:cubicBezTo>
                <a:cubicBezTo>
                  <a:pt x="1113281" y="1958129"/>
                  <a:pt x="1105914" y="1971656"/>
                  <a:pt x="1093703" y="1974273"/>
                </a:cubicBezTo>
                <a:cubicBezTo>
                  <a:pt x="1056295" y="1982289"/>
                  <a:pt x="1017503" y="1981200"/>
                  <a:pt x="979403" y="1984664"/>
                </a:cubicBezTo>
                <a:cubicBezTo>
                  <a:pt x="896276" y="1977737"/>
                  <a:pt x="812654" y="1975280"/>
                  <a:pt x="730021" y="1963882"/>
                </a:cubicBezTo>
                <a:cubicBezTo>
                  <a:pt x="711544" y="1961333"/>
                  <a:pt x="696162" y="1947624"/>
                  <a:pt x="678067" y="1943100"/>
                </a:cubicBezTo>
                <a:cubicBezTo>
                  <a:pt x="654306" y="1937160"/>
                  <a:pt x="629576" y="1936173"/>
                  <a:pt x="605330" y="1932709"/>
                </a:cubicBezTo>
                <a:cubicBezTo>
                  <a:pt x="588012" y="1925782"/>
                  <a:pt x="570840" y="1918476"/>
                  <a:pt x="553376" y="1911927"/>
                </a:cubicBezTo>
                <a:cubicBezTo>
                  <a:pt x="543120" y="1908081"/>
                  <a:pt x="531713" y="1906970"/>
                  <a:pt x="522203" y="1901536"/>
                </a:cubicBezTo>
                <a:cubicBezTo>
                  <a:pt x="507167" y="1892944"/>
                  <a:pt x="493511" y="1881949"/>
                  <a:pt x="480639" y="1870364"/>
                </a:cubicBezTo>
                <a:cubicBezTo>
                  <a:pt x="460480" y="1852221"/>
                  <a:pt x="421070" y="1801786"/>
                  <a:pt x="387121" y="1787236"/>
                </a:cubicBezTo>
                <a:cubicBezTo>
                  <a:pt x="373995" y="1781610"/>
                  <a:pt x="359412" y="1780309"/>
                  <a:pt x="345557" y="1776845"/>
                </a:cubicBezTo>
                <a:cubicBezTo>
                  <a:pt x="335166" y="1769918"/>
                  <a:pt x="325555" y="1761649"/>
                  <a:pt x="314385" y="1756064"/>
                </a:cubicBezTo>
                <a:cubicBezTo>
                  <a:pt x="304588" y="1751166"/>
                  <a:pt x="291858" y="1752398"/>
                  <a:pt x="283212" y="1745673"/>
                </a:cubicBezTo>
                <a:cubicBezTo>
                  <a:pt x="260013" y="1727629"/>
                  <a:pt x="241649" y="1704109"/>
                  <a:pt x="220867" y="1683327"/>
                </a:cubicBezTo>
                <a:lnTo>
                  <a:pt x="189694" y="1652154"/>
                </a:lnTo>
                <a:cubicBezTo>
                  <a:pt x="179303" y="1641763"/>
                  <a:pt x="166672" y="1633209"/>
                  <a:pt x="158521" y="1620982"/>
                </a:cubicBezTo>
                <a:cubicBezTo>
                  <a:pt x="143187" y="1597981"/>
                  <a:pt x="130567" y="1574636"/>
                  <a:pt x="106567" y="1558636"/>
                </a:cubicBezTo>
                <a:cubicBezTo>
                  <a:pt x="97454" y="1552560"/>
                  <a:pt x="85785" y="1551709"/>
                  <a:pt x="75394" y="1548245"/>
                </a:cubicBezTo>
                <a:cubicBezTo>
                  <a:pt x="16301" y="1489154"/>
                  <a:pt x="63905" y="1546051"/>
                  <a:pt x="33830" y="1485900"/>
                </a:cubicBezTo>
                <a:cubicBezTo>
                  <a:pt x="20615" y="1459471"/>
                  <a:pt x="5031" y="1454421"/>
                  <a:pt x="2657" y="1423554"/>
                </a:cubicBezTo>
                <a:cubicBezTo>
                  <a:pt x="0" y="1389020"/>
                  <a:pt x="2657" y="1354281"/>
                  <a:pt x="2657" y="1319645"/>
                </a:cubicBezTo>
              </a:path>
            </a:pathLst>
          </a:cu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3" name="82 - Ελεύθερη σχεδίαση"/>
          <p:cNvSpPr/>
          <p:nvPr/>
        </p:nvSpPr>
        <p:spPr>
          <a:xfrm>
            <a:off x="1381991" y="1207919"/>
            <a:ext cx="31623" cy="966354"/>
          </a:xfrm>
          <a:custGeom>
            <a:avLst/>
            <a:gdLst>
              <a:gd name="connsiteX0" fmla="*/ 0 w 31623"/>
              <a:gd name="connsiteY0" fmla="*/ 966354 h 966354"/>
              <a:gd name="connsiteX1" fmla="*/ 10391 w 31623"/>
              <a:gd name="connsiteY1" fmla="*/ 644236 h 966354"/>
              <a:gd name="connsiteX2" fmla="*/ 31173 w 31623"/>
              <a:gd name="connsiteY2" fmla="*/ 83127 h 966354"/>
              <a:gd name="connsiteX3" fmla="*/ 20782 w 31623"/>
              <a:gd name="connsiteY3" fmla="*/ 0 h 966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23" h="966354">
                <a:moveTo>
                  <a:pt x="0" y="966354"/>
                </a:moveTo>
                <a:cubicBezTo>
                  <a:pt x="3464" y="858981"/>
                  <a:pt x="6602" y="751598"/>
                  <a:pt x="10391" y="644236"/>
                </a:cubicBezTo>
                <a:cubicBezTo>
                  <a:pt x="16993" y="457188"/>
                  <a:pt x="28155" y="270267"/>
                  <a:pt x="31173" y="83127"/>
                </a:cubicBezTo>
                <a:cubicBezTo>
                  <a:pt x="31623" y="55206"/>
                  <a:pt x="20782" y="0"/>
                  <a:pt x="20782" y="0"/>
                </a:cubicBezTo>
              </a:path>
            </a:pathLst>
          </a:cu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4" name="83 - TextBox"/>
          <p:cNvSpPr txBox="1"/>
          <p:nvPr/>
        </p:nvSpPr>
        <p:spPr>
          <a:xfrm>
            <a:off x="3571868" y="714356"/>
            <a:ext cx="3786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Σε αυτό το κύκλωμα </a:t>
            </a:r>
            <a:r>
              <a:rPr lang="el-GR" sz="1600" u="sng" dirty="0" smtClean="0"/>
              <a:t>η  λάμπα  δεν ανάβει</a:t>
            </a:r>
            <a:r>
              <a:rPr lang="el-GR" sz="1600" dirty="0" smtClean="0"/>
              <a:t>, αφού δεν υπάρχει μπαταρία και στο κύκλωμα δεν περνά ει ηλεκτρικό ρεύμα.</a:t>
            </a:r>
          </a:p>
        </p:txBody>
      </p:sp>
      <p:sp>
        <p:nvSpPr>
          <p:cNvPr id="22" name="21 - Ελεύθερη σχεδίαση"/>
          <p:cNvSpPr/>
          <p:nvPr/>
        </p:nvSpPr>
        <p:spPr>
          <a:xfrm>
            <a:off x="244236" y="4687622"/>
            <a:ext cx="979255" cy="613064"/>
          </a:xfrm>
          <a:custGeom>
            <a:avLst/>
            <a:gdLst>
              <a:gd name="connsiteX0" fmla="*/ 979255 w 979255"/>
              <a:gd name="connsiteY0" fmla="*/ 0 h 613064"/>
              <a:gd name="connsiteX1" fmla="*/ 854564 w 979255"/>
              <a:gd name="connsiteY1" fmla="*/ 31173 h 613064"/>
              <a:gd name="connsiteX2" fmla="*/ 781827 w 979255"/>
              <a:gd name="connsiteY2" fmla="*/ 62345 h 613064"/>
              <a:gd name="connsiteX3" fmla="*/ 750655 w 979255"/>
              <a:gd name="connsiteY3" fmla="*/ 83127 h 613064"/>
              <a:gd name="connsiteX4" fmla="*/ 709091 w 979255"/>
              <a:gd name="connsiteY4" fmla="*/ 93518 h 613064"/>
              <a:gd name="connsiteX5" fmla="*/ 677918 w 979255"/>
              <a:gd name="connsiteY5" fmla="*/ 103909 h 613064"/>
              <a:gd name="connsiteX6" fmla="*/ 605182 w 979255"/>
              <a:gd name="connsiteY6" fmla="*/ 135082 h 613064"/>
              <a:gd name="connsiteX7" fmla="*/ 522055 w 979255"/>
              <a:gd name="connsiteY7" fmla="*/ 166254 h 613064"/>
              <a:gd name="connsiteX8" fmla="*/ 366191 w 979255"/>
              <a:gd name="connsiteY8" fmla="*/ 197427 h 613064"/>
              <a:gd name="connsiteX9" fmla="*/ 272673 w 979255"/>
              <a:gd name="connsiteY9" fmla="*/ 218209 h 613064"/>
              <a:gd name="connsiteX10" fmla="*/ 220718 w 979255"/>
              <a:gd name="connsiteY10" fmla="*/ 228600 h 613064"/>
              <a:gd name="connsiteX11" fmla="*/ 137591 w 979255"/>
              <a:gd name="connsiteY11" fmla="*/ 322118 h 613064"/>
              <a:gd name="connsiteX12" fmla="*/ 75246 w 979255"/>
              <a:gd name="connsiteY12" fmla="*/ 374073 h 613064"/>
              <a:gd name="connsiteX13" fmla="*/ 44073 w 979255"/>
              <a:gd name="connsiteY13" fmla="*/ 436418 h 613064"/>
              <a:gd name="connsiteX14" fmla="*/ 33682 w 979255"/>
              <a:gd name="connsiteY14" fmla="*/ 467591 h 613064"/>
              <a:gd name="connsiteX15" fmla="*/ 2509 w 979255"/>
              <a:gd name="connsiteY15" fmla="*/ 529936 h 613064"/>
              <a:gd name="connsiteX16" fmla="*/ 2509 w 979255"/>
              <a:gd name="connsiteY16" fmla="*/ 613064 h 61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79255" h="613064">
                <a:moveTo>
                  <a:pt x="979255" y="0"/>
                </a:moveTo>
                <a:cubicBezTo>
                  <a:pt x="957749" y="4779"/>
                  <a:pt x="887664" y="16988"/>
                  <a:pt x="854564" y="31173"/>
                </a:cubicBezTo>
                <a:cubicBezTo>
                  <a:pt x="764683" y="69692"/>
                  <a:pt x="854933" y="37976"/>
                  <a:pt x="781827" y="62345"/>
                </a:cubicBezTo>
                <a:cubicBezTo>
                  <a:pt x="771436" y="69272"/>
                  <a:pt x="762133" y="78208"/>
                  <a:pt x="750655" y="83127"/>
                </a:cubicBezTo>
                <a:cubicBezTo>
                  <a:pt x="737529" y="88753"/>
                  <a:pt x="722823" y="89595"/>
                  <a:pt x="709091" y="93518"/>
                </a:cubicBezTo>
                <a:cubicBezTo>
                  <a:pt x="698559" y="96527"/>
                  <a:pt x="688309" y="100445"/>
                  <a:pt x="677918" y="103909"/>
                </a:cubicBezTo>
                <a:cubicBezTo>
                  <a:pt x="599662" y="156082"/>
                  <a:pt x="699117" y="94824"/>
                  <a:pt x="605182" y="135082"/>
                </a:cubicBezTo>
                <a:cubicBezTo>
                  <a:pt x="511539" y="175215"/>
                  <a:pt x="653818" y="139903"/>
                  <a:pt x="522055" y="166254"/>
                </a:cubicBezTo>
                <a:cubicBezTo>
                  <a:pt x="422087" y="206241"/>
                  <a:pt x="517946" y="173465"/>
                  <a:pt x="366191" y="197427"/>
                </a:cubicBezTo>
                <a:cubicBezTo>
                  <a:pt x="334649" y="202407"/>
                  <a:pt x="303897" y="211518"/>
                  <a:pt x="272673" y="218209"/>
                </a:cubicBezTo>
                <a:cubicBezTo>
                  <a:pt x="255404" y="221910"/>
                  <a:pt x="238036" y="225136"/>
                  <a:pt x="220718" y="228600"/>
                </a:cubicBezTo>
                <a:cubicBezTo>
                  <a:pt x="195731" y="266082"/>
                  <a:pt x="180301" y="293645"/>
                  <a:pt x="137591" y="322118"/>
                </a:cubicBezTo>
                <a:cubicBezTo>
                  <a:pt x="94191" y="351051"/>
                  <a:pt x="115249" y="334069"/>
                  <a:pt x="75246" y="374073"/>
                </a:cubicBezTo>
                <a:cubicBezTo>
                  <a:pt x="49127" y="452427"/>
                  <a:pt x="84361" y="355843"/>
                  <a:pt x="44073" y="436418"/>
                </a:cubicBezTo>
                <a:cubicBezTo>
                  <a:pt x="39175" y="446215"/>
                  <a:pt x="38580" y="457794"/>
                  <a:pt x="33682" y="467591"/>
                </a:cubicBezTo>
                <a:cubicBezTo>
                  <a:pt x="19867" y="495222"/>
                  <a:pt x="5411" y="498016"/>
                  <a:pt x="2509" y="529936"/>
                </a:cubicBezTo>
                <a:cubicBezTo>
                  <a:pt x="0" y="557532"/>
                  <a:pt x="2509" y="585355"/>
                  <a:pt x="2509" y="613064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23 - Ελεύθερη σχεδίαση"/>
          <p:cNvSpPr/>
          <p:nvPr/>
        </p:nvSpPr>
        <p:spPr>
          <a:xfrm>
            <a:off x="214282" y="5242216"/>
            <a:ext cx="31623" cy="966354"/>
          </a:xfrm>
          <a:custGeom>
            <a:avLst/>
            <a:gdLst>
              <a:gd name="connsiteX0" fmla="*/ 0 w 31623"/>
              <a:gd name="connsiteY0" fmla="*/ 966354 h 966354"/>
              <a:gd name="connsiteX1" fmla="*/ 10391 w 31623"/>
              <a:gd name="connsiteY1" fmla="*/ 644236 h 966354"/>
              <a:gd name="connsiteX2" fmla="*/ 31173 w 31623"/>
              <a:gd name="connsiteY2" fmla="*/ 83127 h 966354"/>
              <a:gd name="connsiteX3" fmla="*/ 20782 w 31623"/>
              <a:gd name="connsiteY3" fmla="*/ 0 h 966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23" h="966354">
                <a:moveTo>
                  <a:pt x="0" y="966354"/>
                </a:moveTo>
                <a:cubicBezTo>
                  <a:pt x="3464" y="858981"/>
                  <a:pt x="6602" y="751598"/>
                  <a:pt x="10391" y="644236"/>
                </a:cubicBezTo>
                <a:cubicBezTo>
                  <a:pt x="16993" y="457188"/>
                  <a:pt x="28155" y="270267"/>
                  <a:pt x="31173" y="83127"/>
                </a:cubicBezTo>
                <a:cubicBezTo>
                  <a:pt x="31623" y="55206"/>
                  <a:pt x="20782" y="0"/>
                  <a:pt x="20782" y="0"/>
                </a:cubicBezTo>
              </a:path>
            </a:pathLst>
          </a:cu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49429">
            <a:off x="2775768" y="5137046"/>
            <a:ext cx="3058564" cy="940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25 - TextBox"/>
          <p:cNvSpPr txBox="1"/>
          <p:nvPr/>
        </p:nvSpPr>
        <p:spPr>
          <a:xfrm>
            <a:off x="3000364" y="4214818"/>
            <a:ext cx="5786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Σε αυτό το κύκλωμα </a:t>
            </a:r>
            <a:r>
              <a:rPr lang="el-GR" sz="1600" u="sng" dirty="0" smtClean="0"/>
              <a:t>η  λάμπα    ανάβει</a:t>
            </a:r>
            <a:r>
              <a:rPr lang="el-GR" sz="1600" dirty="0" smtClean="0"/>
              <a:t>,  αν και δεν υπάρχει μπαταρία , γιατί στο  κύκλωμα δημιουργείτε ηλεκτρικό ρεύμα όταν κινείται  ο μαγνήτης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997335"/>
            <a:ext cx="6858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2" name="31 - Ευθεία γραμμή σύνδεσης"/>
          <p:cNvCxnSpPr/>
          <p:nvPr/>
        </p:nvCxnSpPr>
        <p:spPr>
          <a:xfrm rot="5400000" flipH="1" flipV="1">
            <a:off x="1142976" y="3997335"/>
            <a:ext cx="285752" cy="15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- Ευθεία γραμμή σύνδεσης"/>
          <p:cNvCxnSpPr/>
          <p:nvPr/>
        </p:nvCxnSpPr>
        <p:spPr>
          <a:xfrm rot="10800000">
            <a:off x="642910" y="4354525"/>
            <a:ext cx="357190" cy="7143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- Ευθεία γραμμή σύνδεσης"/>
          <p:cNvCxnSpPr/>
          <p:nvPr/>
        </p:nvCxnSpPr>
        <p:spPr>
          <a:xfrm flipV="1">
            <a:off x="1643042" y="4211649"/>
            <a:ext cx="214314" cy="142876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- Ευθεία γραμμή σύνδεσης"/>
          <p:cNvCxnSpPr/>
          <p:nvPr/>
        </p:nvCxnSpPr>
        <p:spPr>
          <a:xfrm rot="16200000" flipV="1">
            <a:off x="892943" y="4033054"/>
            <a:ext cx="285752" cy="21431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- Ευθεία γραμμή σύνδεσης"/>
          <p:cNvCxnSpPr/>
          <p:nvPr/>
        </p:nvCxnSpPr>
        <p:spPr>
          <a:xfrm rot="5400000" flipH="1" flipV="1">
            <a:off x="1428728" y="3925897"/>
            <a:ext cx="285752" cy="142876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- Ευθεία γραμμή σύνδεσης"/>
          <p:cNvCxnSpPr/>
          <p:nvPr/>
        </p:nvCxnSpPr>
        <p:spPr>
          <a:xfrm rot="10800000">
            <a:off x="1571604" y="4497401"/>
            <a:ext cx="357190" cy="15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- Ελεύθερη σχεδίαση"/>
          <p:cNvSpPr/>
          <p:nvPr/>
        </p:nvSpPr>
        <p:spPr>
          <a:xfrm>
            <a:off x="223306" y="4801922"/>
            <a:ext cx="1966539" cy="1984664"/>
          </a:xfrm>
          <a:custGeom>
            <a:avLst/>
            <a:gdLst>
              <a:gd name="connsiteX0" fmla="*/ 1124876 w 1966539"/>
              <a:gd name="connsiteY0" fmla="*/ 10391 h 1984664"/>
              <a:gd name="connsiteX1" fmla="*/ 1301521 w 1966539"/>
              <a:gd name="connsiteY1" fmla="*/ 0 h 1984664"/>
              <a:gd name="connsiteX2" fmla="*/ 1457385 w 1966539"/>
              <a:gd name="connsiteY2" fmla="*/ 20782 h 1984664"/>
              <a:gd name="connsiteX3" fmla="*/ 1488557 w 1966539"/>
              <a:gd name="connsiteY3" fmla="*/ 41564 h 1984664"/>
              <a:gd name="connsiteX4" fmla="*/ 1602857 w 1966539"/>
              <a:gd name="connsiteY4" fmla="*/ 83127 h 1984664"/>
              <a:gd name="connsiteX5" fmla="*/ 1634030 w 1966539"/>
              <a:gd name="connsiteY5" fmla="*/ 103909 h 1984664"/>
              <a:gd name="connsiteX6" fmla="*/ 1665203 w 1966539"/>
              <a:gd name="connsiteY6" fmla="*/ 135082 h 1984664"/>
              <a:gd name="connsiteX7" fmla="*/ 1706767 w 1966539"/>
              <a:gd name="connsiteY7" fmla="*/ 145473 h 1984664"/>
              <a:gd name="connsiteX8" fmla="*/ 1748330 w 1966539"/>
              <a:gd name="connsiteY8" fmla="*/ 187036 h 1984664"/>
              <a:gd name="connsiteX9" fmla="*/ 1779503 w 1966539"/>
              <a:gd name="connsiteY9" fmla="*/ 197427 h 1984664"/>
              <a:gd name="connsiteX10" fmla="*/ 1831457 w 1966539"/>
              <a:gd name="connsiteY10" fmla="*/ 259773 h 1984664"/>
              <a:gd name="connsiteX11" fmla="*/ 1862630 w 1966539"/>
              <a:gd name="connsiteY11" fmla="*/ 290945 h 1984664"/>
              <a:gd name="connsiteX12" fmla="*/ 1914585 w 1966539"/>
              <a:gd name="connsiteY12" fmla="*/ 353291 h 1984664"/>
              <a:gd name="connsiteX13" fmla="*/ 1924976 w 1966539"/>
              <a:gd name="connsiteY13" fmla="*/ 394854 h 1984664"/>
              <a:gd name="connsiteX14" fmla="*/ 1945757 w 1966539"/>
              <a:gd name="connsiteY14" fmla="*/ 426027 h 1984664"/>
              <a:gd name="connsiteX15" fmla="*/ 1966539 w 1966539"/>
              <a:gd name="connsiteY15" fmla="*/ 633845 h 1984664"/>
              <a:gd name="connsiteX16" fmla="*/ 1956148 w 1966539"/>
              <a:gd name="connsiteY16" fmla="*/ 737754 h 1984664"/>
              <a:gd name="connsiteX17" fmla="*/ 1935367 w 1966539"/>
              <a:gd name="connsiteY17" fmla="*/ 779318 h 1984664"/>
              <a:gd name="connsiteX18" fmla="*/ 1924976 w 1966539"/>
              <a:gd name="connsiteY18" fmla="*/ 820882 h 1984664"/>
              <a:gd name="connsiteX19" fmla="*/ 1904194 w 1966539"/>
              <a:gd name="connsiteY19" fmla="*/ 872836 h 1984664"/>
              <a:gd name="connsiteX20" fmla="*/ 1893803 w 1966539"/>
              <a:gd name="connsiteY20" fmla="*/ 904009 h 1984664"/>
              <a:gd name="connsiteX21" fmla="*/ 1873021 w 1966539"/>
              <a:gd name="connsiteY21" fmla="*/ 935182 h 1984664"/>
              <a:gd name="connsiteX22" fmla="*/ 1862630 w 1966539"/>
              <a:gd name="connsiteY22" fmla="*/ 966354 h 1984664"/>
              <a:gd name="connsiteX23" fmla="*/ 1841848 w 1966539"/>
              <a:gd name="connsiteY23" fmla="*/ 1018309 h 1984664"/>
              <a:gd name="connsiteX24" fmla="*/ 1821067 w 1966539"/>
              <a:gd name="connsiteY24" fmla="*/ 1049482 h 1984664"/>
              <a:gd name="connsiteX25" fmla="*/ 1810676 w 1966539"/>
              <a:gd name="connsiteY25" fmla="*/ 1080654 h 1984664"/>
              <a:gd name="connsiteX26" fmla="*/ 1779503 w 1966539"/>
              <a:gd name="connsiteY26" fmla="*/ 1226127 h 1984664"/>
              <a:gd name="connsiteX27" fmla="*/ 1758721 w 1966539"/>
              <a:gd name="connsiteY27" fmla="*/ 1527464 h 1984664"/>
              <a:gd name="connsiteX28" fmla="*/ 1748330 w 1966539"/>
              <a:gd name="connsiteY28" fmla="*/ 1558636 h 1984664"/>
              <a:gd name="connsiteX29" fmla="*/ 1717157 w 1966539"/>
              <a:gd name="connsiteY29" fmla="*/ 1569027 h 1984664"/>
              <a:gd name="connsiteX30" fmla="*/ 1654812 w 1966539"/>
              <a:gd name="connsiteY30" fmla="*/ 1620982 h 1984664"/>
              <a:gd name="connsiteX31" fmla="*/ 1613248 w 1966539"/>
              <a:gd name="connsiteY31" fmla="*/ 1631373 h 1984664"/>
              <a:gd name="connsiteX32" fmla="*/ 1592467 w 1966539"/>
              <a:gd name="connsiteY32" fmla="*/ 1662545 h 1984664"/>
              <a:gd name="connsiteX33" fmla="*/ 1519730 w 1966539"/>
              <a:gd name="connsiteY33" fmla="*/ 1693718 h 1984664"/>
              <a:gd name="connsiteX34" fmla="*/ 1467776 w 1966539"/>
              <a:gd name="connsiteY34" fmla="*/ 1714500 h 1984664"/>
              <a:gd name="connsiteX35" fmla="*/ 1436603 w 1966539"/>
              <a:gd name="connsiteY35" fmla="*/ 1724891 h 1984664"/>
              <a:gd name="connsiteX36" fmla="*/ 1343085 w 1966539"/>
              <a:gd name="connsiteY36" fmla="*/ 1808018 h 1984664"/>
              <a:gd name="connsiteX37" fmla="*/ 1301521 w 1966539"/>
              <a:gd name="connsiteY37" fmla="*/ 1818409 h 1984664"/>
              <a:gd name="connsiteX38" fmla="*/ 1291130 w 1966539"/>
              <a:gd name="connsiteY38" fmla="*/ 1859973 h 1984664"/>
              <a:gd name="connsiteX39" fmla="*/ 1228785 w 1966539"/>
              <a:gd name="connsiteY39" fmla="*/ 1901536 h 1984664"/>
              <a:gd name="connsiteX40" fmla="*/ 1124876 w 1966539"/>
              <a:gd name="connsiteY40" fmla="*/ 1953491 h 1984664"/>
              <a:gd name="connsiteX41" fmla="*/ 1093703 w 1966539"/>
              <a:gd name="connsiteY41" fmla="*/ 1974273 h 1984664"/>
              <a:gd name="connsiteX42" fmla="*/ 979403 w 1966539"/>
              <a:gd name="connsiteY42" fmla="*/ 1984664 h 1984664"/>
              <a:gd name="connsiteX43" fmla="*/ 730021 w 1966539"/>
              <a:gd name="connsiteY43" fmla="*/ 1963882 h 1984664"/>
              <a:gd name="connsiteX44" fmla="*/ 678067 w 1966539"/>
              <a:gd name="connsiteY44" fmla="*/ 1943100 h 1984664"/>
              <a:gd name="connsiteX45" fmla="*/ 605330 w 1966539"/>
              <a:gd name="connsiteY45" fmla="*/ 1932709 h 1984664"/>
              <a:gd name="connsiteX46" fmla="*/ 553376 w 1966539"/>
              <a:gd name="connsiteY46" fmla="*/ 1911927 h 1984664"/>
              <a:gd name="connsiteX47" fmla="*/ 522203 w 1966539"/>
              <a:gd name="connsiteY47" fmla="*/ 1901536 h 1984664"/>
              <a:gd name="connsiteX48" fmla="*/ 480639 w 1966539"/>
              <a:gd name="connsiteY48" fmla="*/ 1870364 h 1984664"/>
              <a:gd name="connsiteX49" fmla="*/ 387121 w 1966539"/>
              <a:gd name="connsiteY49" fmla="*/ 1787236 h 1984664"/>
              <a:gd name="connsiteX50" fmla="*/ 345557 w 1966539"/>
              <a:gd name="connsiteY50" fmla="*/ 1776845 h 1984664"/>
              <a:gd name="connsiteX51" fmla="*/ 314385 w 1966539"/>
              <a:gd name="connsiteY51" fmla="*/ 1756064 h 1984664"/>
              <a:gd name="connsiteX52" fmla="*/ 283212 w 1966539"/>
              <a:gd name="connsiteY52" fmla="*/ 1745673 h 1984664"/>
              <a:gd name="connsiteX53" fmla="*/ 220867 w 1966539"/>
              <a:gd name="connsiteY53" fmla="*/ 1683327 h 1984664"/>
              <a:gd name="connsiteX54" fmla="*/ 189694 w 1966539"/>
              <a:gd name="connsiteY54" fmla="*/ 1652154 h 1984664"/>
              <a:gd name="connsiteX55" fmla="*/ 158521 w 1966539"/>
              <a:gd name="connsiteY55" fmla="*/ 1620982 h 1984664"/>
              <a:gd name="connsiteX56" fmla="*/ 106567 w 1966539"/>
              <a:gd name="connsiteY56" fmla="*/ 1558636 h 1984664"/>
              <a:gd name="connsiteX57" fmla="*/ 75394 w 1966539"/>
              <a:gd name="connsiteY57" fmla="*/ 1548245 h 1984664"/>
              <a:gd name="connsiteX58" fmla="*/ 33830 w 1966539"/>
              <a:gd name="connsiteY58" fmla="*/ 1485900 h 1984664"/>
              <a:gd name="connsiteX59" fmla="*/ 2657 w 1966539"/>
              <a:gd name="connsiteY59" fmla="*/ 1423554 h 1984664"/>
              <a:gd name="connsiteX60" fmla="*/ 2657 w 1966539"/>
              <a:gd name="connsiteY60" fmla="*/ 1319645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966539" h="1984664">
                <a:moveTo>
                  <a:pt x="1124876" y="10391"/>
                </a:moveTo>
                <a:cubicBezTo>
                  <a:pt x="1183758" y="6927"/>
                  <a:pt x="1242538" y="0"/>
                  <a:pt x="1301521" y="0"/>
                </a:cubicBezTo>
                <a:cubicBezTo>
                  <a:pt x="1383308" y="0"/>
                  <a:pt x="1396152" y="5474"/>
                  <a:pt x="1457385" y="20782"/>
                </a:cubicBezTo>
                <a:cubicBezTo>
                  <a:pt x="1467776" y="27709"/>
                  <a:pt x="1477145" y="36492"/>
                  <a:pt x="1488557" y="41564"/>
                </a:cubicBezTo>
                <a:cubicBezTo>
                  <a:pt x="1575867" y="80368"/>
                  <a:pt x="1524375" y="43886"/>
                  <a:pt x="1602857" y="83127"/>
                </a:cubicBezTo>
                <a:cubicBezTo>
                  <a:pt x="1614027" y="88712"/>
                  <a:pt x="1624436" y="95914"/>
                  <a:pt x="1634030" y="103909"/>
                </a:cubicBezTo>
                <a:cubicBezTo>
                  <a:pt x="1645319" y="113317"/>
                  <a:pt x="1652444" y="127791"/>
                  <a:pt x="1665203" y="135082"/>
                </a:cubicBezTo>
                <a:cubicBezTo>
                  <a:pt x="1677602" y="142167"/>
                  <a:pt x="1692912" y="142009"/>
                  <a:pt x="1706767" y="145473"/>
                </a:cubicBezTo>
                <a:cubicBezTo>
                  <a:pt x="1720621" y="159327"/>
                  <a:pt x="1732387" y="175648"/>
                  <a:pt x="1748330" y="187036"/>
                </a:cubicBezTo>
                <a:cubicBezTo>
                  <a:pt x="1757243" y="193402"/>
                  <a:pt x="1770389" y="191351"/>
                  <a:pt x="1779503" y="197427"/>
                </a:cubicBezTo>
                <a:cubicBezTo>
                  <a:pt x="1813659" y="220198"/>
                  <a:pt x="1807494" y="231018"/>
                  <a:pt x="1831457" y="259773"/>
                </a:cubicBezTo>
                <a:cubicBezTo>
                  <a:pt x="1840864" y="271062"/>
                  <a:pt x="1853222" y="279656"/>
                  <a:pt x="1862630" y="290945"/>
                </a:cubicBezTo>
                <a:cubicBezTo>
                  <a:pt x="1934970" y="377752"/>
                  <a:pt x="1823504" y="262210"/>
                  <a:pt x="1914585" y="353291"/>
                </a:cubicBezTo>
                <a:cubicBezTo>
                  <a:pt x="1918049" y="367145"/>
                  <a:pt x="1919351" y="381728"/>
                  <a:pt x="1924976" y="394854"/>
                </a:cubicBezTo>
                <a:cubicBezTo>
                  <a:pt x="1929895" y="406333"/>
                  <a:pt x="1942169" y="414065"/>
                  <a:pt x="1945757" y="426027"/>
                </a:cubicBezTo>
                <a:cubicBezTo>
                  <a:pt x="1956171" y="460740"/>
                  <a:pt x="1966004" y="626888"/>
                  <a:pt x="1966539" y="633845"/>
                </a:cubicBezTo>
                <a:cubicBezTo>
                  <a:pt x="1963075" y="668481"/>
                  <a:pt x="1963441" y="703718"/>
                  <a:pt x="1956148" y="737754"/>
                </a:cubicBezTo>
                <a:cubicBezTo>
                  <a:pt x="1952903" y="752900"/>
                  <a:pt x="1940806" y="764814"/>
                  <a:pt x="1935367" y="779318"/>
                </a:cubicBezTo>
                <a:cubicBezTo>
                  <a:pt x="1930353" y="792690"/>
                  <a:pt x="1929492" y="807334"/>
                  <a:pt x="1924976" y="820882"/>
                </a:cubicBezTo>
                <a:cubicBezTo>
                  <a:pt x="1919078" y="838577"/>
                  <a:pt x="1910743" y="855372"/>
                  <a:pt x="1904194" y="872836"/>
                </a:cubicBezTo>
                <a:cubicBezTo>
                  <a:pt x="1900348" y="883092"/>
                  <a:pt x="1898701" y="894212"/>
                  <a:pt x="1893803" y="904009"/>
                </a:cubicBezTo>
                <a:cubicBezTo>
                  <a:pt x="1888218" y="915179"/>
                  <a:pt x="1878606" y="924012"/>
                  <a:pt x="1873021" y="935182"/>
                </a:cubicBezTo>
                <a:cubicBezTo>
                  <a:pt x="1868123" y="944978"/>
                  <a:pt x="1866476" y="956099"/>
                  <a:pt x="1862630" y="966354"/>
                </a:cubicBezTo>
                <a:cubicBezTo>
                  <a:pt x="1856081" y="983819"/>
                  <a:pt x="1850189" y="1001626"/>
                  <a:pt x="1841848" y="1018309"/>
                </a:cubicBezTo>
                <a:cubicBezTo>
                  <a:pt x="1836263" y="1029479"/>
                  <a:pt x="1826652" y="1038312"/>
                  <a:pt x="1821067" y="1049482"/>
                </a:cubicBezTo>
                <a:cubicBezTo>
                  <a:pt x="1816169" y="1059278"/>
                  <a:pt x="1813685" y="1070123"/>
                  <a:pt x="1810676" y="1080654"/>
                </a:cubicBezTo>
                <a:cubicBezTo>
                  <a:pt x="1798038" y="1124886"/>
                  <a:pt x="1787454" y="1186371"/>
                  <a:pt x="1779503" y="1226127"/>
                </a:cubicBezTo>
                <a:cubicBezTo>
                  <a:pt x="1772576" y="1326573"/>
                  <a:pt x="1768119" y="1427219"/>
                  <a:pt x="1758721" y="1527464"/>
                </a:cubicBezTo>
                <a:cubicBezTo>
                  <a:pt x="1757699" y="1538369"/>
                  <a:pt x="1756075" y="1550891"/>
                  <a:pt x="1748330" y="1558636"/>
                </a:cubicBezTo>
                <a:cubicBezTo>
                  <a:pt x="1740585" y="1566381"/>
                  <a:pt x="1727548" y="1565563"/>
                  <a:pt x="1717157" y="1569027"/>
                </a:cubicBezTo>
                <a:cubicBezTo>
                  <a:pt x="1698431" y="1587753"/>
                  <a:pt x="1680130" y="1610132"/>
                  <a:pt x="1654812" y="1620982"/>
                </a:cubicBezTo>
                <a:cubicBezTo>
                  <a:pt x="1641686" y="1626608"/>
                  <a:pt x="1627103" y="1627909"/>
                  <a:pt x="1613248" y="1631373"/>
                </a:cubicBezTo>
                <a:cubicBezTo>
                  <a:pt x="1606321" y="1641764"/>
                  <a:pt x="1601297" y="1653715"/>
                  <a:pt x="1592467" y="1662545"/>
                </a:cubicBezTo>
                <a:cubicBezTo>
                  <a:pt x="1565071" y="1689941"/>
                  <a:pt x="1555502" y="1681794"/>
                  <a:pt x="1519730" y="1693718"/>
                </a:cubicBezTo>
                <a:cubicBezTo>
                  <a:pt x="1502035" y="1699616"/>
                  <a:pt x="1485240" y="1707951"/>
                  <a:pt x="1467776" y="1714500"/>
                </a:cubicBezTo>
                <a:cubicBezTo>
                  <a:pt x="1457520" y="1718346"/>
                  <a:pt x="1446994" y="1721427"/>
                  <a:pt x="1436603" y="1724891"/>
                </a:cubicBezTo>
                <a:cubicBezTo>
                  <a:pt x="1419978" y="1741515"/>
                  <a:pt x="1375531" y="1794112"/>
                  <a:pt x="1343085" y="1808018"/>
                </a:cubicBezTo>
                <a:cubicBezTo>
                  <a:pt x="1329959" y="1813644"/>
                  <a:pt x="1315376" y="1814945"/>
                  <a:pt x="1301521" y="1818409"/>
                </a:cubicBezTo>
                <a:cubicBezTo>
                  <a:pt x="1298057" y="1832264"/>
                  <a:pt x="1298215" y="1847574"/>
                  <a:pt x="1291130" y="1859973"/>
                </a:cubicBezTo>
                <a:cubicBezTo>
                  <a:pt x="1272816" y="1892021"/>
                  <a:pt x="1258540" y="1891617"/>
                  <a:pt x="1228785" y="1901536"/>
                </a:cubicBezTo>
                <a:cubicBezTo>
                  <a:pt x="1170139" y="1960182"/>
                  <a:pt x="1228288" y="1912126"/>
                  <a:pt x="1124876" y="1953491"/>
                </a:cubicBezTo>
                <a:cubicBezTo>
                  <a:pt x="1113281" y="1958129"/>
                  <a:pt x="1105914" y="1971656"/>
                  <a:pt x="1093703" y="1974273"/>
                </a:cubicBezTo>
                <a:cubicBezTo>
                  <a:pt x="1056295" y="1982289"/>
                  <a:pt x="1017503" y="1981200"/>
                  <a:pt x="979403" y="1984664"/>
                </a:cubicBezTo>
                <a:cubicBezTo>
                  <a:pt x="896276" y="1977737"/>
                  <a:pt x="812654" y="1975280"/>
                  <a:pt x="730021" y="1963882"/>
                </a:cubicBezTo>
                <a:cubicBezTo>
                  <a:pt x="711544" y="1961333"/>
                  <a:pt x="696162" y="1947624"/>
                  <a:pt x="678067" y="1943100"/>
                </a:cubicBezTo>
                <a:cubicBezTo>
                  <a:pt x="654306" y="1937160"/>
                  <a:pt x="629576" y="1936173"/>
                  <a:pt x="605330" y="1932709"/>
                </a:cubicBezTo>
                <a:cubicBezTo>
                  <a:pt x="588012" y="1925782"/>
                  <a:pt x="570840" y="1918476"/>
                  <a:pt x="553376" y="1911927"/>
                </a:cubicBezTo>
                <a:cubicBezTo>
                  <a:pt x="543120" y="1908081"/>
                  <a:pt x="531713" y="1906970"/>
                  <a:pt x="522203" y="1901536"/>
                </a:cubicBezTo>
                <a:cubicBezTo>
                  <a:pt x="507167" y="1892944"/>
                  <a:pt x="493511" y="1881949"/>
                  <a:pt x="480639" y="1870364"/>
                </a:cubicBezTo>
                <a:cubicBezTo>
                  <a:pt x="460480" y="1852221"/>
                  <a:pt x="421070" y="1801786"/>
                  <a:pt x="387121" y="1787236"/>
                </a:cubicBezTo>
                <a:cubicBezTo>
                  <a:pt x="373995" y="1781610"/>
                  <a:pt x="359412" y="1780309"/>
                  <a:pt x="345557" y="1776845"/>
                </a:cubicBezTo>
                <a:cubicBezTo>
                  <a:pt x="335166" y="1769918"/>
                  <a:pt x="325555" y="1761649"/>
                  <a:pt x="314385" y="1756064"/>
                </a:cubicBezTo>
                <a:cubicBezTo>
                  <a:pt x="304588" y="1751166"/>
                  <a:pt x="291858" y="1752398"/>
                  <a:pt x="283212" y="1745673"/>
                </a:cubicBezTo>
                <a:cubicBezTo>
                  <a:pt x="260013" y="1727629"/>
                  <a:pt x="241649" y="1704109"/>
                  <a:pt x="220867" y="1683327"/>
                </a:cubicBezTo>
                <a:lnTo>
                  <a:pt x="189694" y="1652154"/>
                </a:lnTo>
                <a:cubicBezTo>
                  <a:pt x="179303" y="1641763"/>
                  <a:pt x="166672" y="1633209"/>
                  <a:pt x="158521" y="1620982"/>
                </a:cubicBezTo>
                <a:cubicBezTo>
                  <a:pt x="143187" y="1597981"/>
                  <a:pt x="130567" y="1574636"/>
                  <a:pt x="106567" y="1558636"/>
                </a:cubicBezTo>
                <a:cubicBezTo>
                  <a:pt x="97454" y="1552560"/>
                  <a:pt x="85785" y="1551709"/>
                  <a:pt x="75394" y="1548245"/>
                </a:cubicBezTo>
                <a:cubicBezTo>
                  <a:pt x="16301" y="1489154"/>
                  <a:pt x="63905" y="1546051"/>
                  <a:pt x="33830" y="1485900"/>
                </a:cubicBezTo>
                <a:cubicBezTo>
                  <a:pt x="20615" y="1459471"/>
                  <a:pt x="5031" y="1454421"/>
                  <a:pt x="2657" y="1423554"/>
                </a:cubicBezTo>
                <a:cubicBezTo>
                  <a:pt x="0" y="1389020"/>
                  <a:pt x="2657" y="1354281"/>
                  <a:pt x="2657" y="1319645"/>
                </a:cubicBezTo>
              </a:path>
            </a:pathLst>
          </a:cu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8" name="37 - TextBox"/>
          <p:cNvSpPr txBox="1"/>
          <p:nvPr/>
        </p:nvSpPr>
        <p:spPr>
          <a:xfrm>
            <a:off x="3214678" y="6286520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Μαγνήτης που κινείτε</a:t>
            </a:r>
            <a:endParaRPr lang="el-GR" dirty="0"/>
          </a:p>
        </p:txBody>
      </p:sp>
      <p:sp>
        <p:nvSpPr>
          <p:cNvPr id="21" name="20 - TextBox"/>
          <p:cNvSpPr txBox="1"/>
          <p:nvPr/>
        </p:nvSpPr>
        <p:spPr>
          <a:xfrm>
            <a:off x="6643702" y="5919281"/>
            <a:ext cx="25002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/>
              <a:t>*</a:t>
            </a:r>
            <a:r>
              <a:rPr lang="el-GR" sz="1200" b="1" dirty="0" smtClean="0">
                <a:solidFill>
                  <a:srgbClr val="FF0000"/>
                </a:solidFill>
              </a:rPr>
              <a:t>Προσοχή</a:t>
            </a:r>
            <a:r>
              <a:rPr lang="el-GR" sz="1200" dirty="0" smtClean="0"/>
              <a:t>!! Για να ανάψει η λάμπα, θα πρέπει ο μαγνήτης να κινείτε </a:t>
            </a:r>
            <a:r>
              <a:rPr lang="el-GR" sz="1200" b="1" dirty="0" smtClean="0"/>
              <a:t>γρήγορα</a:t>
            </a:r>
            <a:r>
              <a:rPr lang="el-GR" sz="1200" dirty="0" smtClean="0"/>
              <a:t> (π.χ.  να περιστρέφετε με μεγάλη ταχύτητα) και να υπάρχει </a:t>
            </a:r>
            <a:r>
              <a:rPr lang="el-GR" sz="1200" b="1" dirty="0" smtClean="0"/>
              <a:t>πηνίο</a:t>
            </a:r>
            <a:r>
              <a:rPr lang="el-GR" sz="1200" dirty="0" smtClean="0"/>
              <a:t> στο κύκλωμα </a:t>
            </a:r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11 0.03403 C -0.14027 0.0426 -0.08715 0.0294 -0.04357 0.02778 C -0.00104 0.02037 0.04445 0.02963 0.08716 0.03079 C 0.11858 0.03519 0.14983 0.03172 0.18143 0.03403 C 0.22136 0.03102 0.26007 0.02176 0.29966 0.01736 C 0.3092 0.01204 0.31962 0.01135 0.32917 0.0051 C 0.35625 0.00625 0.3573 0.00556 0.3757 0.01111 C 0.37986 0.01389 0.38386 0.0169 0.3882 0.01875 C 0.38785 0.02222 0.38837 0.02616 0.38716 0.0294 C 0.38629 0.03172 0.38403 0.03241 0.38264 0.03403 C 0.37882 0.03843 0.3783 0.0426 0.37344 0.04445 C 0.36927 0.04815 0.3658 0.05047 0.36094 0.05209 C 0.34896 0.06297 0.3342 0.06366 0.32014 0.06574 C 0.30382 0.06806 0.2875 0.07107 0.27118 0.07338 C 0.24896 0.07199 0.22743 0.07014 0.20539 0.06574 C 0.15955 0.06713 0.11563 0.07292 0.07014 0.07778 C 0.01893 0.07662 -0.03107 0.07014 -0.08211 0.06412 C -0.09514 0.06019 -0.10764 0.05417 -0.12083 0.0507 C -0.1335 0.03681 -0.16059 0.03565 -0.17656 0.03403 C -0.17951 0.03287 -0.18264 0.03172 -0.18559 0.03079 C -0.1875 0.0301 -0.19062 0.03172 -0.19132 0.0294 C -0.19166 0.02801 -0.18333 0.01736 -0.18333 0.01736 C -0.17656 0.01088 -0.16527 0.00602 -0.15711 0.00371 C -0.12083 -0.00625 -0.08264 -0.00671 -0.04583 -0.00995 C 0.05608 -0.0081 0.15625 -0.00602 0.25868 -0.00694 C 0.29462 -0.00949 0.32969 -0.0044 0.36545 -0.00092 C 0.36858 -2.59259E-6 0.37188 0.00023 0.37466 0.00209 C 0.37795 0.00417 0.37882 0.01621 0.38039 0.02037 C 0.37952 0.03542 0.37882 0.05417 0.36545 0.0581 C 0.36094 0.06412 0.35782 0.06644 0.35191 0.06875 C 0.34601 0.07385 0.33143 0.07639 0.33143 0.07639 C 0.31789 0.08542 0.33316 0.07616 0.29966 0.08079 C 0.29723 0.08102 0.29532 0.08357 0.29289 0.08403 C 0.28577 0.08565 0.27848 0.08611 0.27118 0.08704 C 0.21198 0.08403 0.15313 0.07269 0.09393 0.07037 C 0.04584 0.07176 -0.0026 0.06945 -0.05034 0.07778 C -0.08645 0.07709 -0.11597 0.07408 -0.15034 0.07037 C -0.15312 0.06806 -0.15677 0.06829 -0.15955 0.06574 C -0.16093 0.06459 -0.16493 0.05648 -0.16632 0.05371 C -0.16823 0.0419 -0.16389 0.02709 -0.15486 0.02338 C -0.14895 0.01783 -0.14392 0.01412 -0.1368 0.01273 C -0.11527 -0.00856 -0.08246 -0.00694 -0.05711 -0.00856 C -0.02916 -0.00764 -0.00104 -0.00717 0.02691 -0.00555 C 0.05747 -0.0037 0.08855 0.00417 0.11893 0.0081 C 0.15261 0.01806 0.18907 0.02153 0.22344 0.02338 C 0.26372 0.02847 0.30348 0.03125 0.34393 0.03403 C 0.34983 0.03542 0.35313 0.03658 0.35539 0.04445 C 0.35382 0.05 0.35313 0.05625 0.3507 0.06111 C 0.34653 0.06968 0.3316 0.07616 0.32466 0.07778 C 0.31355 0.0875 0.32049 0.08264 0.29289 0.0794 C 0.27622 0.07755 0.25973 0.07176 0.24289 0.07037 C 0.22813 0.06736 0.21459 0.06389 0.19966 0.06273 C 0.18611 0.05834 0.1724 0.05718 0.15868 0.0551 C 0.0842 0.05718 0.01025 0.05116 -0.06406 0.04607 C -0.09618 0.04167 -0.1283 0.03658 -0.16059 0.03403 C -0.16788 0.03218 -0.17812 0.03195 -0.18455 0.02639 C -0.18229 0.01181 -0.18316 0.0088 -0.17309 0.0051 C -0.16614 -0.00092 -0.1677 -0.00208 -0.15833 -0.00555 C -0.14444 -0.01759 -0.08802 -0.01944 -0.07882 -0.0206 C -0.03264 -0.02662 0.01355 -0.03333 0.0599 -0.03588 C 0.15695 -0.03403 0.23334 -0.03009 0.32466 -0.02222 C 0.34063 -0.01875 0.3566 -0.01736 0.3724 -0.01296 C 0.37344 -0.01227 0.37934 -0.00856 0.38039 -0.00694 C 0.38143 -0.00532 0.3816 -0.00278 0.38264 -0.00092 C 0.38646 0.00648 0.39028 0.01389 0.39514 0.02037 C 0.3948 0.02547 0.39445 0.03033 0.39393 0.03542 C 0.39358 0.03843 0.39427 0.0419 0.39289 0.04445 C 0.39202 0.0463 0.38976 0.0456 0.3882 0.04607 C 0.38785 0.04861 0.38837 0.05162 0.38716 0.05371 C 0.38611 0.05556 0.3757 0.06412 0.37344 0.06574 C 0.36216 0.07431 0.35122 0.08218 0.3382 0.08542 C 0.29584 0.0838 0.25712 0.07963 0.21545 0.07778 C 0.19757 0.07408 0.18021 0.07153 0.16216 0.07037 C 0.1125 0.05834 0.06042 0.05209 0.0099 0.04746 C -0.02048 0.04005 -0.04409 0.04213 -0.07656 0.04306 C -0.10191 0.04167 -0.12725 0.04051 -0.1526 0.03704 C -0.15694 0.03334 -0.16007 0.03218 -0.1651 0.03079 C -0.17309 0.02385 -0.18246 0.00625 -0.16736 -0.00092 C -0.16597 -0.00903 -0.16302 -0.00995 -0.15833 -0.01458 C -0.14461 -0.02801 -0.1283 -0.03032 -0.1118 -0.03426 C -0.10798 -0.03518 -0.10416 -0.03657 -0.10034 -0.03727 C -0.09392 -0.03819 -0.0875 -0.03842 -0.08107 -0.03889 C -0.03073 -0.04815 0.01789 -0.04259 0.06893 -0.04028 C 0.16094 -0.02986 0.10452 -0.03472 0.2382 -0.03125 C 0.28907 -0.02083 0.34254 -0.01967 0.39393 -0.01597 C 0.4066 -0.01111 0.40417 -0.01666 0.40643 -0.00694 C 0.40591 0.00463 0.4066 0.02408 0.39966 0.03403 C 0.39809 0.03982 0.39966 0.03843 0.39514 0.03843 " pathEditMode="relative" ptsTypes="fffffffffffffffffffffffffffffffffffffffffffffffffffffffffffffffffffffffffffffffffffffffA">
                                      <p:cBhvr>
                                        <p:cTn id="9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83" grpId="0" animBg="1"/>
      <p:bldP spid="84" grpId="0"/>
      <p:bldP spid="22" grpId="0" animBg="1"/>
      <p:bldP spid="24" grpId="0" animBg="1"/>
      <p:bldP spid="26" grpId="0"/>
      <p:bldP spid="23" grpId="0" animBg="1"/>
      <p:bldP spid="38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Ελεύθερη σχεδίαση"/>
          <p:cNvSpPr/>
          <p:nvPr/>
        </p:nvSpPr>
        <p:spPr>
          <a:xfrm>
            <a:off x="244236" y="4687622"/>
            <a:ext cx="979255" cy="613064"/>
          </a:xfrm>
          <a:custGeom>
            <a:avLst/>
            <a:gdLst>
              <a:gd name="connsiteX0" fmla="*/ 979255 w 979255"/>
              <a:gd name="connsiteY0" fmla="*/ 0 h 613064"/>
              <a:gd name="connsiteX1" fmla="*/ 854564 w 979255"/>
              <a:gd name="connsiteY1" fmla="*/ 31173 h 613064"/>
              <a:gd name="connsiteX2" fmla="*/ 781827 w 979255"/>
              <a:gd name="connsiteY2" fmla="*/ 62345 h 613064"/>
              <a:gd name="connsiteX3" fmla="*/ 750655 w 979255"/>
              <a:gd name="connsiteY3" fmla="*/ 83127 h 613064"/>
              <a:gd name="connsiteX4" fmla="*/ 709091 w 979255"/>
              <a:gd name="connsiteY4" fmla="*/ 93518 h 613064"/>
              <a:gd name="connsiteX5" fmla="*/ 677918 w 979255"/>
              <a:gd name="connsiteY5" fmla="*/ 103909 h 613064"/>
              <a:gd name="connsiteX6" fmla="*/ 605182 w 979255"/>
              <a:gd name="connsiteY6" fmla="*/ 135082 h 613064"/>
              <a:gd name="connsiteX7" fmla="*/ 522055 w 979255"/>
              <a:gd name="connsiteY7" fmla="*/ 166254 h 613064"/>
              <a:gd name="connsiteX8" fmla="*/ 366191 w 979255"/>
              <a:gd name="connsiteY8" fmla="*/ 197427 h 613064"/>
              <a:gd name="connsiteX9" fmla="*/ 272673 w 979255"/>
              <a:gd name="connsiteY9" fmla="*/ 218209 h 613064"/>
              <a:gd name="connsiteX10" fmla="*/ 220718 w 979255"/>
              <a:gd name="connsiteY10" fmla="*/ 228600 h 613064"/>
              <a:gd name="connsiteX11" fmla="*/ 137591 w 979255"/>
              <a:gd name="connsiteY11" fmla="*/ 322118 h 613064"/>
              <a:gd name="connsiteX12" fmla="*/ 75246 w 979255"/>
              <a:gd name="connsiteY12" fmla="*/ 374073 h 613064"/>
              <a:gd name="connsiteX13" fmla="*/ 44073 w 979255"/>
              <a:gd name="connsiteY13" fmla="*/ 436418 h 613064"/>
              <a:gd name="connsiteX14" fmla="*/ 33682 w 979255"/>
              <a:gd name="connsiteY14" fmla="*/ 467591 h 613064"/>
              <a:gd name="connsiteX15" fmla="*/ 2509 w 979255"/>
              <a:gd name="connsiteY15" fmla="*/ 529936 h 613064"/>
              <a:gd name="connsiteX16" fmla="*/ 2509 w 979255"/>
              <a:gd name="connsiteY16" fmla="*/ 613064 h 61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79255" h="613064">
                <a:moveTo>
                  <a:pt x="979255" y="0"/>
                </a:moveTo>
                <a:cubicBezTo>
                  <a:pt x="957749" y="4779"/>
                  <a:pt x="887664" y="16988"/>
                  <a:pt x="854564" y="31173"/>
                </a:cubicBezTo>
                <a:cubicBezTo>
                  <a:pt x="764683" y="69692"/>
                  <a:pt x="854933" y="37976"/>
                  <a:pt x="781827" y="62345"/>
                </a:cubicBezTo>
                <a:cubicBezTo>
                  <a:pt x="771436" y="69272"/>
                  <a:pt x="762133" y="78208"/>
                  <a:pt x="750655" y="83127"/>
                </a:cubicBezTo>
                <a:cubicBezTo>
                  <a:pt x="737529" y="88753"/>
                  <a:pt x="722823" y="89595"/>
                  <a:pt x="709091" y="93518"/>
                </a:cubicBezTo>
                <a:cubicBezTo>
                  <a:pt x="698559" y="96527"/>
                  <a:pt x="688309" y="100445"/>
                  <a:pt x="677918" y="103909"/>
                </a:cubicBezTo>
                <a:cubicBezTo>
                  <a:pt x="599662" y="156082"/>
                  <a:pt x="699117" y="94824"/>
                  <a:pt x="605182" y="135082"/>
                </a:cubicBezTo>
                <a:cubicBezTo>
                  <a:pt x="511539" y="175215"/>
                  <a:pt x="653818" y="139903"/>
                  <a:pt x="522055" y="166254"/>
                </a:cubicBezTo>
                <a:cubicBezTo>
                  <a:pt x="422087" y="206241"/>
                  <a:pt x="517946" y="173465"/>
                  <a:pt x="366191" y="197427"/>
                </a:cubicBezTo>
                <a:cubicBezTo>
                  <a:pt x="334649" y="202407"/>
                  <a:pt x="303897" y="211518"/>
                  <a:pt x="272673" y="218209"/>
                </a:cubicBezTo>
                <a:cubicBezTo>
                  <a:pt x="255404" y="221910"/>
                  <a:pt x="238036" y="225136"/>
                  <a:pt x="220718" y="228600"/>
                </a:cubicBezTo>
                <a:cubicBezTo>
                  <a:pt x="195731" y="266082"/>
                  <a:pt x="180301" y="293645"/>
                  <a:pt x="137591" y="322118"/>
                </a:cubicBezTo>
                <a:cubicBezTo>
                  <a:pt x="94191" y="351051"/>
                  <a:pt x="115249" y="334069"/>
                  <a:pt x="75246" y="374073"/>
                </a:cubicBezTo>
                <a:cubicBezTo>
                  <a:pt x="49127" y="452427"/>
                  <a:pt x="84361" y="355843"/>
                  <a:pt x="44073" y="436418"/>
                </a:cubicBezTo>
                <a:cubicBezTo>
                  <a:pt x="39175" y="446215"/>
                  <a:pt x="38580" y="457794"/>
                  <a:pt x="33682" y="467591"/>
                </a:cubicBezTo>
                <a:cubicBezTo>
                  <a:pt x="19867" y="495222"/>
                  <a:pt x="5411" y="498016"/>
                  <a:pt x="2509" y="529936"/>
                </a:cubicBezTo>
                <a:cubicBezTo>
                  <a:pt x="0" y="557532"/>
                  <a:pt x="2509" y="585355"/>
                  <a:pt x="2509" y="613064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23 - Ελεύθερη σχεδίαση"/>
          <p:cNvSpPr/>
          <p:nvPr/>
        </p:nvSpPr>
        <p:spPr>
          <a:xfrm>
            <a:off x="214282" y="5242216"/>
            <a:ext cx="31623" cy="966354"/>
          </a:xfrm>
          <a:custGeom>
            <a:avLst/>
            <a:gdLst>
              <a:gd name="connsiteX0" fmla="*/ 0 w 31623"/>
              <a:gd name="connsiteY0" fmla="*/ 966354 h 966354"/>
              <a:gd name="connsiteX1" fmla="*/ 10391 w 31623"/>
              <a:gd name="connsiteY1" fmla="*/ 644236 h 966354"/>
              <a:gd name="connsiteX2" fmla="*/ 31173 w 31623"/>
              <a:gd name="connsiteY2" fmla="*/ 83127 h 966354"/>
              <a:gd name="connsiteX3" fmla="*/ 20782 w 31623"/>
              <a:gd name="connsiteY3" fmla="*/ 0 h 966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23" h="966354">
                <a:moveTo>
                  <a:pt x="0" y="966354"/>
                </a:moveTo>
                <a:cubicBezTo>
                  <a:pt x="3464" y="858981"/>
                  <a:pt x="6602" y="751598"/>
                  <a:pt x="10391" y="644236"/>
                </a:cubicBezTo>
                <a:cubicBezTo>
                  <a:pt x="16993" y="457188"/>
                  <a:pt x="28155" y="270267"/>
                  <a:pt x="31173" y="83127"/>
                </a:cubicBezTo>
                <a:cubicBezTo>
                  <a:pt x="31623" y="55206"/>
                  <a:pt x="20782" y="0"/>
                  <a:pt x="20782" y="0"/>
                </a:cubicBezTo>
              </a:path>
            </a:pathLst>
          </a:cu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949429">
            <a:off x="2775768" y="5137046"/>
            <a:ext cx="3058564" cy="940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997335"/>
            <a:ext cx="6858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2" name="31 - Ευθεία γραμμή σύνδεσης"/>
          <p:cNvCxnSpPr/>
          <p:nvPr/>
        </p:nvCxnSpPr>
        <p:spPr>
          <a:xfrm rot="5400000" flipH="1" flipV="1">
            <a:off x="1142976" y="3997335"/>
            <a:ext cx="285752" cy="15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- Ευθεία γραμμή σύνδεσης"/>
          <p:cNvCxnSpPr/>
          <p:nvPr/>
        </p:nvCxnSpPr>
        <p:spPr>
          <a:xfrm rot="10800000">
            <a:off x="642910" y="4354525"/>
            <a:ext cx="357190" cy="7143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- Ευθεία γραμμή σύνδεσης"/>
          <p:cNvCxnSpPr/>
          <p:nvPr/>
        </p:nvCxnSpPr>
        <p:spPr>
          <a:xfrm flipV="1">
            <a:off x="1643042" y="4211649"/>
            <a:ext cx="214314" cy="142876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- Ευθεία γραμμή σύνδεσης"/>
          <p:cNvCxnSpPr/>
          <p:nvPr/>
        </p:nvCxnSpPr>
        <p:spPr>
          <a:xfrm rot="16200000" flipV="1">
            <a:off x="892943" y="4033054"/>
            <a:ext cx="285752" cy="21431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- Ευθεία γραμμή σύνδεσης"/>
          <p:cNvCxnSpPr/>
          <p:nvPr/>
        </p:nvCxnSpPr>
        <p:spPr>
          <a:xfrm rot="5400000" flipH="1" flipV="1">
            <a:off x="1428728" y="3925897"/>
            <a:ext cx="285752" cy="142876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- Ευθεία γραμμή σύνδεσης"/>
          <p:cNvCxnSpPr/>
          <p:nvPr/>
        </p:nvCxnSpPr>
        <p:spPr>
          <a:xfrm rot="10800000">
            <a:off x="1571604" y="4497401"/>
            <a:ext cx="357190" cy="15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- Ελεύθερη σχεδίαση"/>
          <p:cNvSpPr/>
          <p:nvPr/>
        </p:nvSpPr>
        <p:spPr>
          <a:xfrm>
            <a:off x="223306" y="4801922"/>
            <a:ext cx="1966539" cy="1984664"/>
          </a:xfrm>
          <a:custGeom>
            <a:avLst/>
            <a:gdLst>
              <a:gd name="connsiteX0" fmla="*/ 1124876 w 1966539"/>
              <a:gd name="connsiteY0" fmla="*/ 10391 h 1984664"/>
              <a:gd name="connsiteX1" fmla="*/ 1301521 w 1966539"/>
              <a:gd name="connsiteY1" fmla="*/ 0 h 1984664"/>
              <a:gd name="connsiteX2" fmla="*/ 1457385 w 1966539"/>
              <a:gd name="connsiteY2" fmla="*/ 20782 h 1984664"/>
              <a:gd name="connsiteX3" fmla="*/ 1488557 w 1966539"/>
              <a:gd name="connsiteY3" fmla="*/ 41564 h 1984664"/>
              <a:gd name="connsiteX4" fmla="*/ 1602857 w 1966539"/>
              <a:gd name="connsiteY4" fmla="*/ 83127 h 1984664"/>
              <a:gd name="connsiteX5" fmla="*/ 1634030 w 1966539"/>
              <a:gd name="connsiteY5" fmla="*/ 103909 h 1984664"/>
              <a:gd name="connsiteX6" fmla="*/ 1665203 w 1966539"/>
              <a:gd name="connsiteY6" fmla="*/ 135082 h 1984664"/>
              <a:gd name="connsiteX7" fmla="*/ 1706767 w 1966539"/>
              <a:gd name="connsiteY7" fmla="*/ 145473 h 1984664"/>
              <a:gd name="connsiteX8" fmla="*/ 1748330 w 1966539"/>
              <a:gd name="connsiteY8" fmla="*/ 187036 h 1984664"/>
              <a:gd name="connsiteX9" fmla="*/ 1779503 w 1966539"/>
              <a:gd name="connsiteY9" fmla="*/ 197427 h 1984664"/>
              <a:gd name="connsiteX10" fmla="*/ 1831457 w 1966539"/>
              <a:gd name="connsiteY10" fmla="*/ 259773 h 1984664"/>
              <a:gd name="connsiteX11" fmla="*/ 1862630 w 1966539"/>
              <a:gd name="connsiteY11" fmla="*/ 290945 h 1984664"/>
              <a:gd name="connsiteX12" fmla="*/ 1914585 w 1966539"/>
              <a:gd name="connsiteY12" fmla="*/ 353291 h 1984664"/>
              <a:gd name="connsiteX13" fmla="*/ 1924976 w 1966539"/>
              <a:gd name="connsiteY13" fmla="*/ 394854 h 1984664"/>
              <a:gd name="connsiteX14" fmla="*/ 1945757 w 1966539"/>
              <a:gd name="connsiteY14" fmla="*/ 426027 h 1984664"/>
              <a:gd name="connsiteX15" fmla="*/ 1966539 w 1966539"/>
              <a:gd name="connsiteY15" fmla="*/ 633845 h 1984664"/>
              <a:gd name="connsiteX16" fmla="*/ 1956148 w 1966539"/>
              <a:gd name="connsiteY16" fmla="*/ 737754 h 1984664"/>
              <a:gd name="connsiteX17" fmla="*/ 1935367 w 1966539"/>
              <a:gd name="connsiteY17" fmla="*/ 779318 h 1984664"/>
              <a:gd name="connsiteX18" fmla="*/ 1924976 w 1966539"/>
              <a:gd name="connsiteY18" fmla="*/ 820882 h 1984664"/>
              <a:gd name="connsiteX19" fmla="*/ 1904194 w 1966539"/>
              <a:gd name="connsiteY19" fmla="*/ 872836 h 1984664"/>
              <a:gd name="connsiteX20" fmla="*/ 1893803 w 1966539"/>
              <a:gd name="connsiteY20" fmla="*/ 904009 h 1984664"/>
              <a:gd name="connsiteX21" fmla="*/ 1873021 w 1966539"/>
              <a:gd name="connsiteY21" fmla="*/ 935182 h 1984664"/>
              <a:gd name="connsiteX22" fmla="*/ 1862630 w 1966539"/>
              <a:gd name="connsiteY22" fmla="*/ 966354 h 1984664"/>
              <a:gd name="connsiteX23" fmla="*/ 1841848 w 1966539"/>
              <a:gd name="connsiteY23" fmla="*/ 1018309 h 1984664"/>
              <a:gd name="connsiteX24" fmla="*/ 1821067 w 1966539"/>
              <a:gd name="connsiteY24" fmla="*/ 1049482 h 1984664"/>
              <a:gd name="connsiteX25" fmla="*/ 1810676 w 1966539"/>
              <a:gd name="connsiteY25" fmla="*/ 1080654 h 1984664"/>
              <a:gd name="connsiteX26" fmla="*/ 1779503 w 1966539"/>
              <a:gd name="connsiteY26" fmla="*/ 1226127 h 1984664"/>
              <a:gd name="connsiteX27" fmla="*/ 1758721 w 1966539"/>
              <a:gd name="connsiteY27" fmla="*/ 1527464 h 1984664"/>
              <a:gd name="connsiteX28" fmla="*/ 1748330 w 1966539"/>
              <a:gd name="connsiteY28" fmla="*/ 1558636 h 1984664"/>
              <a:gd name="connsiteX29" fmla="*/ 1717157 w 1966539"/>
              <a:gd name="connsiteY29" fmla="*/ 1569027 h 1984664"/>
              <a:gd name="connsiteX30" fmla="*/ 1654812 w 1966539"/>
              <a:gd name="connsiteY30" fmla="*/ 1620982 h 1984664"/>
              <a:gd name="connsiteX31" fmla="*/ 1613248 w 1966539"/>
              <a:gd name="connsiteY31" fmla="*/ 1631373 h 1984664"/>
              <a:gd name="connsiteX32" fmla="*/ 1592467 w 1966539"/>
              <a:gd name="connsiteY32" fmla="*/ 1662545 h 1984664"/>
              <a:gd name="connsiteX33" fmla="*/ 1519730 w 1966539"/>
              <a:gd name="connsiteY33" fmla="*/ 1693718 h 1984664"/>
              <a:gd name="connsiteX34" fmla="*/ 1467776 w 1966539"/>
              <a:gd name="connsiteY34" fmla="*/ 1714500 h 1984664"/>
              <a:gd name="connsiteX35" fmla="*/ 1436603 w 1966539"/>
              <a:gd name="connsiteY35" fmla="*/ 1724891 h 1984664"/>
              <a:gd name="connsiteX36" fmla="*/ 1343085 w 1966539"/>
              <a:gd name="connsiteY36" fmla="*/ 1808018 h 1984664"/>
              <a:gd name="connsiteX37" fmla="*/ 1301521 w 1966539"/>
              <a:gd name="connsiteY37" fmla="*/ 1818409 h 1984664"/>
              <a:gd name="connsiteX38" fmla="*/ 1291130 w 1966539"/>
              <a:gd name="connsiteY38" fmla="*/ 1859973 h 1984664"/>
              <a:gd name="connsiteX39" fmla="*/ 1228785 w 1966539"/>
              <a:gd name="connsiteY39" fmla="*/ 1901536 h 1984664"/>
              <a:gd name="connsiteX40" fmla="*/ 1124876 w 1966539"/>
              <a:gd name="connsiteY40" fmla="*/ 1953491 h 1984664"/>
              <a:gd name="connsiteX41" fmla="*/ 1093703 w 1966539"/>
              <a:gd name="connsiteY41" fmla="*/ 1974273 h 1984664"/>
              <a:gd name="connsiteX42" fmla="*/ 979403 w 1966539"/>
              <a:gd name="connsiteY42" fmla="*/ 1984664 h 1984664"/>
              <a:gd name="connsiteX43" fmla="*/ 730021 w 1966539"/>
              <a:gd name="connsiteY43" fmla="*/ 1963882 h 1984664"/>
              <a:gd name="connsiteX44" fmla="*/ 678067 w 1966539"/>
              <a:gd name="connsiteY44" fmla="*/ 1943100 h 1984664"/>
              <a:gd name="connsiteX45" fmla="*/ 605330 w 1966539"/>
              <a:gd name="connsiteY45" fmla="*/ 1932709 h 1984664"/>
              <a:gd name="connsiteX46" fmla="*/ 553376 w 1966539"/>
              <a:gd name="connsiteY46" fmla="*/ 1911927 h 1984664"/>
              <a:gd name="connsiteX47" fmla="*/ 522203 w 1966539"/>
              <a:gd name="connsiteY47" fmla="*/ 1901536 h 1984664"/>
              <a:gd name="connsiteX48" fmla="*/ 480639 w 1966539"/>
              <a:gd name="connsiteY48" fmla="*/ 1870364 h 1984664"/>
              <a:gd name="connsiteX49" fmla="*/ 387121 w 1966539"/>
              <a:gd name="connsiteY49" fmla="*/ 1787236 h 1984664"/>
              <a:gd name="connsiteX50" fmla="*/ 345557 w 1966539"/>
              <a:gd name="connsiteY50" fmla="*/ 1776845 h 1984664"/>
              <a:gd name="connsiteX51" fmla="*/ 314385 w 1966539"/>
              <a:gd name="connsiteY51" fmla="*/ 1756064 h 1984664"/>
              <a:gd name="connsiteX52" fmla="*/ 283212 w 1966539"/>
              <a:gd name="connsiteY52" fmla="*/ 1745673 h 1984664"/>
              <a:gd name="connsiteX53" fmla="*/ 220867 w 1966539"/>
              <a:gd name="connsiteY53" fmla="*/ 1683327 h 1984664"/>
              <a:gd name="connsiteX54" fmla="*/ 189694 w 1966539"/>
              <a:gd name="connsiteY54" fmla="*/ 1652154 h 1984664"/>
              <a:gd name="connsiteX55" fmla="*/ 158521 w 1966539"/>
              <a:gd name="connsiteY55" fmla="*/ 1620982 h 1984664"/>
              <a:gd name="connsiteX56" fmla="*/ 106567 w 1966539"/>
              <a:gd name="connsiteY56" fmla="*/ 1558636 h 1984664"/>
              <a:gd name="connsiteX57" fmla="*/ 75394 w 1966539"/>
              <a:gd name="connsiteY57" fmla="*/ 1548245 h 1984664"/>
              <a:gd name="connsiteX58" fmla="*/ 33830 w 1966539"/>
              <a:gd name="connsiteY58" fmla="*/ 1485900 h 1984664"/>
              <a:gd name="connsiteX59" fmla="*/ 2657 w 1966539"/>
              <a:gd name="connsiteY59" fmla="*/ 1423554 h 1984664"/>
              <a:gd name="connsiteX60" fmla="*/ 2657 w 1966539"/>
              <a:gd name="connsiteY60" fmla="*/ 1319645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966539" h="1984664">
                <a:moveTo>
                  <a:pt x="1124876" y="10391"/>
                </a:moveTo>
                <a:cubicBezTo>
                  <a:pt x="1183758" y="6927"/>
                  <a:pt x="1242538" y="0"/>
                  <a:pt x="1301521" y="0"/>
                </a:cubicBezTo>
                <a:cubicBezTo>
                  <a:pt x="1383308" y="0"/>
                  <a:pt x="1396152" y="5474"/>
                  <a:pt x="1457385" y="20782"/>
                </a:cubicBezTo>
                <a:cubicBezTo>
                  <a:pt x="1467776" y="27709"/>
                  <a:pt x="1477145" y="36492"/>
                  <a:pt x="1488557" y="41564"/>
                </a:cubicBezTo>
                <a:cubicBezTo>
                  <a:pt x="1575867" y="80368"/>
                  <a:pt x="1524375" y="43886"/>
                  <a:pt x="1602857" y="83127"/>
                </a:cubicBezTo>
                <a:cubicBezTo>
                  <a:pt x="1614027" y="88712"/>
                  <a:pt x="1624436" y="95914"/>
                  <a:pt x="1634030" y="103909"/>
                </a:cubicBezTo>
                <a:cubicBezTo>
                  <a:pt x="1645319" y="113317"/>
                  <a:pt x="1652444" y="127791"/>
                  <a:pt x="1665203" y="135082"/>
                </a:cubicBezTo>
                <a:cubicBezTo>
                  <a:pt x="1677602" y="142167"/>
                  <a:pt x="1692912" y="142009"/>
                  <a:pt x="1706767" y="145473"/>
                </a:cubicBezTo>
                <a:cubicBezTo>
                  <a:pt x="1720621" y="159327"/>
                  <a:pt x="1732387" y="175648"/>
                  <a:pt x="1748330" y="187036"/>
                </a:cubicBezTo>
                <a:cubicBezTo>
                  <a:pt x="1757243" y="193402"/>
                  <a:pt x="1770389" y="191351"/>
                  <a:pt x="1779503" y="197427"/>
                </a:cubicBezTo>
                <a:cubicBezTo>
                  <a:pt x="1813659" y="220198"/>
                  <a:pt x="1807494" y="231018"/>
                  <a:pt x="1831457" y="259773"/>
                </a:cubicBezTo>
                <a:cubicBezTo>
                  <a:pt x="1840864" y="271062"/>
                  <a:pt x="1853222" y="279656"/>
                  <a:pt x="1862630" y="290945"/>
                </a:cubicBezTo>
                <a:cubicBezTo>
                  <a:pt x="1934970" y="377752"/>
                  <a:pt x="1823504" y="262210"/>
                  <a:pt x="1914585" y="353291"/>
                </a:cubicBezTo>
                <a:cubicBezTo>
                  <a:pt x="1918049" y="367145"/>
                  <a:pt x="1919351" y="381728"/>
                  <a:pt x="1924976" y="394854"/>
                </a:cubicBezTo>
                <a:cubicBezTo>
                  <a:pt x="1929895" y="406333"/>
                  <a:pt x="1942169" y="414065"/>
                  <a:pt x="1945757" y="426027"/>
                </a:cubicBezTo>
                <a:cubicBezTo>
                  <a:pt x="1956171" y="460740"/>
                  <a:pt x="1966004" y="626888"/>
                  <a:pt x="1966539" y="633845"/>
                </a:cubicBezTo>
                <a:cubicBezTo>
                  <a:pt x="1963075" y="668481"/>
                  <a:pt x="1963441" y="703718"/>
                  <a:pt x="1956148" y="737754"/>
                </a:cubicBezTo>
                <a:cubicBezTo>
                  <a:pt x="1952903" y="752900"/>
                  <a:pt x="1940806" y="764814"/>
                  <a:pt x="1935367" y="779318"/>
                </a:cubicBezTo>
                <a:cubicBezTo>
                  <a:pt x="1930353" y="792690"/>
                  <a:pt x="1929492" y="807334"/>
                  <a:pt x="1924976" y="820882"/>
                </a:cubicBezTo>
                <a:cubicBezTo>
                  <a:pt x="1919078" y="838577"/>
                  <a:pt x="1910743" y="855372"/>
                  <a:pt x="1904194" y="872836"/>
                </a:cubicBezTo>
                <a:cubicBezTo>
                  <a:pt x="1900348" y="883092"/>
                  <a:pt x="1898701" y="894212"/>
                  <a:pt x="1893803" y="904009"/>
                </a:cubicBezTo>
                <a:cubicBezTo>
                  <a:pt x="1888218" y="915179"/>
                  <a:pt x="1878606" y="924012"/>
                  <a:pt x="1873021" y="935182"/>
                </a:cubicBezTo>
                <a:cubicBezTo>
                  <a:pt x="1868123" y="944978"/>
                  <a:pt x="1866476" y="956099"/>
                  <a:pt x="1862630" y="966354"/>
                </a:cubicBezTo>
                <a:cubicBezTo>
                  <a:pt x="1856081" y="983819"/>
                  <a:pt x="1850189" y="1001626"/>
                  <a:pt x="1841848" y="1018309"/>
                </a:cubicBezTo>
                <a:cubicBezTo>
                  <a:pt x="1836263" y="1029479"/>
                  <a:pt x="1826652" y="1038312"/>
                  <a:pt x="1821067" y="1049482"/>
                </a:cubicBezTo>
                <a:cubicBezTo>
                  <a:pt x="1816169" y="1059278"/>
                  <a:pt x="1813685" y="1070123"/>
                  <a:pt x="1810676" y="1080654"/>
                </a:cubicBezTo>
                <a:cubicBezTo>
                  <a:pt x="1798038" y="1124886"/>
                  <a:pt x="1787454" y="1186371"/>
                  <a:pt x="1779503" y="1226127"/>
                </a:cubicBezTo>
                <a:cubicBezTo>
                  <a:pt x="1772576" y="1326573"/>
                  <a:pt x="1768119" y="1427219"/>
                  <a:pt x="1758721" y="1527464"/>
                </a:cubicBezTo>
                <a:cubicBezTo>
                  <a:pt x="1757699" y="1538369"/>
                  <a:pt x="1756075" y="1550891"/>
                  <a:pt x="1748330" y="1558636"/>
                </a:cubicBezTo>
                <a:cubicBezTo>
                  <a:pt x="1740585" y="1566381"/>
                  <a:pt x="1727548" y="1565563"/>
                  <a:pt x="1717157" y="1569027"/>
                </a:cubicBezTo>
                <a:cubicBezTo>
                  <a:pt x="1698431" y="1587753"/>
                  <a:pt x="1680130" y="1610132"/>
                  <a:pt x="1654812" y="1620982"/>
                </a:cubicBezTo>
                <a:cubicBezTo>
                  <a:pt x="1641686" y="1626608"/>
                  <a:pt x="1627103" y="1627909"/>
                  <a:pt x="1613248" y="1631373"/>
                </a:cubicBezTo>
                <a:cubicBezTo>
                  <a:pt x="1606321" y="1641764"/>
                  <a:pt x="1601297" y="1653715"/>
                  <a:pt x="1592467" y="1662545"/>
                </a:cubicBezTo>
                <a:cubicBezTo>
                  <a:pt x="1565071" y="1689941"/>
                  <a:pt x="1555502" y="1681794"/>
                  <a:pt x="1519730" y="1693718"/>
                </a:cubicBezTo>
                <a:cubicBezTo>
                  <a:pt x="1502035" y="1699616"/>
                  <a:pt x="1485240" y="1707951"/>
                  <a:pt x="1467776" y="1714500"/>
                </a:cubicBezTo>
                <a:cubicBezTo>
                  <a:pt x="1457520" y="1718346"/>
                  <a:pt x="1446994" y="1721427"/>
                  <a:pt x="1436603" y="1724891"/>
                </a:cubicBezTo>
                <a:cubicBezTo>
                  <a:pt x="1419978" y="1741515"/>
                  <a:pt x="1375531" y="1794112"/>
                  <a:pt x="1343085" y="1808018"/>
                </a:cubicBezTo>
                <a:cubicBezTo>
                  <a:pt x="1329959" y="1813644"/>
                  <a:pt x="1315376" y="1814945"/>
                  <a:pt x="1301521" y="1818409"/>
                </a:cubicBezTo>
                <a:cubicBezTo>
                  <a:pt x="1298057" y="1832264"/>
                  <a:pt x="1298215" y="1847574"/>
                  <a:pt x="1291130" y="1859973"/>
                </a:cubicBezTo>
                <a:cubicBezTo>
                  <a:pt x="1272816" y="1892021"/>
                  <a:pt x="1258540" y="1891617"/>
                  <a:pt x="1228785" y="1901536"/>
                </a:cubicBezTo>
                <a:cubicBezTo>
                  <a:pt x="1170139" y="1960182"/>
                  <a:pt x="1228288" y="1912126"/>
                  <a:pt x="1124876" y="1953491"/>
                </a:cubicBezTo>
                <a:cubicBezTo>
                  <a:pt x="1113281" y="1958129"/>
                  <a:pt x="1105914" y="1971656"/>
                  <a:pt x="1093703" y="1974273"/>
                </a:cubicBezTo>
                <a:cubicBezTo>
                  <a:pt x="1056295" y="1982289"/>
                  <a:pt x="1017503" y="1981200"/>
                  <a:pt x="979403" y="1984664"/>
                </a:cubicBezTo>
                <a:cubicBezTo>
                  <a:pt x="896276" y="1977737"/>
                  <a:pt x="812654" y="1975280"/>
                  <a:pt x="730021" y="1963882"/>
                </a:cubicBezTo>
                <a:cubicBezTo>
                  <a:pt x="711544" y="1961333"/>
                  <a:pt x="696162" y="1947624"/>
                  <a:pt x="678067" y="1943100"/>
                </a:cubicBezTo>
                <a:cubicBezTo>
                  <a:pt x="654306" y="1937160"/>
                  <a:pt x="629576" y="1936173"/>
                  <a:pt x="605330" y="1932709"/>
                </a:cubicBezTo>
                <a:cubicBezTo>
                  <a:pt x="588012" y="1925782"/>
                  <a:pt x="570840" y="1918476"/>
                  <a:pt x="553376" y="1911927"/>
                </a:cubicBezTo>
                <a:cubicBezTo>
                  <a:pt x="543120" y="1908081"/>
                  <a:pt x="531713" y="1906970"/>
                  <a:pt x="522203" y="1901536"/>
                </a:cubicBezTo>
                <a:cubicBezTo>
                  <a:pt x="507167" y="1892944"/>
                  <a:pt x="493511" y="1881949"/>
                  <a:pt x="480639" y="1870364"/>
                </a:cubicBezTo>
                <a:cubicBezTo>
                  <a:pt x="460480" y="1852221"/>
                  <a:pt x="421070" y="1801786"/>
                  <a:pt x="387121" y="1787236"/>
                </a:cubicBezTo>
                <a:cubicBezTo>
                  <a:pt x="373995" y="1781610"/>
                  <a:pt x="359412" y="1780309"/>
                  <a:pt x="345557" y="1776845"/>
                </a:cubicBezTo>
                <a:cubicBezTo>
                  <a:pt x="335166" y="1769918"/>
                  <a:pt x="325555" y="1761649"/>
                  <a:pt x="314385" y="1756064"/>
                </a:cubicBezTo>
                <a:cubicBezTo>
                  <a:pt x="304588" y="1751166"/>
                  <a:pt x="291858" y="1752398"/>
                  <a:pt x="283212" y="1745673"/>
                </a:cubicBezTo>
                <a:cubicBezTo>
                  <a:pt x="260013" y="1727629"/>
                  <a:pt x="241649" y="1704109"/>
                  <a:pt x="220867" y="1683327"/>
                </a:cubicBezTo>
                <a:lnTo>
                  <a:pt x="189694" y="1652154"/>
                </a:lnTo>
                <a:cubicBezTo>
                  <a:pt x="179303" y="1641763"/>
                  <a:pt x="166672" y="1633209"/>
                  <a:pt x="158521" y="1620982"/>
                </a:cubicBezTo>
                <a:cubicBezTo>
                  <a:pt x="143187" y="1597981"/>
                  <a:pt x="130567" y="1574636"/>
                  <a:pt x="106567" y="1558636"/>
                </a:cubicBezTo>
                <a:cubicBezTo>
                  <a:pt x="97454" y="1552560"/>
                  <a:pt x="85785" y="1551709"/>
                  <a:pt x="75394" y="1548245"/>
                </a:cubicBezTo>
                <a:cubicBezTo>
                  <a:pt x="16301" y="1489154"/>
                  <a:pt x="63905" y="1546051"/>
                  <a:pt x="33830" y="1485900"/>
                </a:cubicBezTo>
                <a:cubicBezTo>
                  <a:pt x="20615" y="1459471"/>
                  <a:pt x="5031" y="1454421"/>
                  <a:pt x="2657" y="1423554"/>
                </a:cubicBezTo>
                <a:cubicBezTo>
                  <a:pt x="0" y="1389020"/>
                  <a:pt x="2657" y="1354281"/>
                  <a:pt x="2657" y="1319645"/>
                </a:cubicBezTo>
              </a:path>
            </a:pathLst>
          </a:cu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8" name="37 - TextBox"/>
          <p:cNvSpPr txBox="1"/>
          <p:nvPr/>
        </p:nvSpPr>
        <p:spPr>
          <a:xfrm>
            <a:off x="3214678" y="6286520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Μαγνήτης που κινείτε</a:t>
            </a:r>
            <a:endParaRPr lang="el-GR" dirty="0"/>
          </a:p>
        </p:txBody>
      </p:sp>
      <p:sp>
        <p:nvSpPr>
          <p:cNvPr id="20" name="19 - TextBox"/>
          <p:cNvSpPr txBox="1"/>
          <p:nvPr/>
        </p:nvSpPr>
        <p:spPr>
          <a:xfrm>
            <a:off x="428596" y="357166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u="sng" dirty="0" smtClean="0"/>
              <a:t>Άρα  </a:t>
            </a:r>
            <a:r>
              <a:rPr lang="el-GR" dirty="0" smtClean="0"/>
              <a:t>σε ένα κλειστό κύκλωμα δημιουργείτε ηλεκτρικό ρεύμα όταν:</a:t>
            </a:r>
            <a:endParaRPr lang="el-GR" u="sng" dirty="0"/>
          </a:p>
        </p:txBody>
      </p:sp>
      <p:sp>
        <p:nvSpPr>
          <p:cNvPr id="21" name="20 - Ορθογώνιο"/>
          <p:cNvSpPr/>
          <p:nvPr/>
        </p:nvSpPr>
        <p:spPr>
          <a:xfrm>
            <a:off x="1571604" y="928670"/>
            <a:ext cx="537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r>
              <a:rPr lang="el-GR" dirty="0" smtClean="0"/>
              <a:t>   κοντά στο κύκλωμα υπάρχει μαγνήτης που κινείτε </a:t>
            </a:r>
            <a:endParaRPr lang="el-GR" dirty="0"/>
          </a:p>
        </p:txBody>
      </p:sp>
      <p:sp>
        <p:nvSpPr>
          <p:cNvPr id="27" name="26 - Ορθογώνιο"/>
          <p:cNvSpPr/>
          <p:nvPr/>
        </p:nvSpPr>
        <p:spPr>
          <a:xfrm>
            <a:off x="1643042" y="1428736"/>
            <a:ext cx="692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r>
              <a:rPr lang="el-GR" dirty="0" smtClean="0"/>
              <a:t>  κοντά στο κύκλωμα υπάρχει   μαγνήτης, και το κύκλωμα</a:t>
            </a:r>
            <a:r>
              <a:rPr lang="en-US" dirty="0" smtClean="0"/>
              <a:t> (</a:t>
            </a:r>
            <a:r>
              <a:rPr lang="el-GR" dirty="0" smtClean="0"/>
              <a:t>ή κάποιο τμήμα του κυκλώματος) κινείτε 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11 0.03403 C -0.14027 0.0426 -0.08715 0.0294 -0.04357 0.02778 C -0.00104 0.02037 0.04445 0.02963 0.08716 0.03079 C 0.11858 0.03519 0.14983 0.03172 0.18143 0.03403 C 0.22136 0.03102 0.26007 0.02176 0.29966 0.01736 C 0.3092 0.01204 0.31962 0.01135 0.32917 0.0051 C 0.35625 0.00625 0.3573 0.00556 0.3757 0.01111 C 0.37986 0.01389 0.38386 0.0169 0.3882 0.01875 C 0.38785 0.02222 0.38837 0.02616 0.38716 0.0294 C 0.38629 0.03172 0.38403 0.03241 0.38264 0.03403 C 0.37882 0.03843 0.3783 0.0426 0.37344 0.04445 C 0.36927 0.04815 0.3658 0.05047 0.36094 0.05209 C 0.34896 0.06297 0.3342 0.06366 0.32014 0.06574 C 0.30382 0.06806 0.2875 0.07107 0.27118 0.07338 C 0.24896 0.07199 0.22743 0.07014 0.20539 0.06574 C 0.15955 0.06713 0.11563 0.07292 0.07014 0.07778 C 0.01893 0.07662 -0.03107 0.07014 -0.08211 0.06412 C -0.09514 0.06019 -0.10764 0.05417 -0.12083 0.0507 C -0.1335 0.03681 -0.16059 0.03565 -0.17656 0.03403 C -0.17951 0.03287 -0.18264 0.03172 -0.18559 0.03079 C -0.1875 0.0301 -0.19062 0.03172 -0.19132 0.0294 C -0.19166 0.02801 -0.18333 0.01736 -0.18333 0.01736 C -0.17656 0.01088 -0.16527 0.00602 -0.15711 0.00371 C -0.12083 -0.00625 -0.08264 -0.00671 -0.04583 -0.00995 C 0.05608 -0.0081 0.15625 -0.00602 0.25868 -0.00694 C 0.29462 -0.00949 0.32969 -0.0044 0.36545 -0.00092 C 0.36858 -2.59259E-6 0.37188 0.00023 0.37466 0.00209 C 0.37795 0.00417 0.37882 0.01621 0.38039 0.02037 C 0.37952 0.03542 0.37882 0.05417 0.36545 0.0581 C 0.36094 0.06412 0.35782 0.06644 0.35191 0.06875 C 0.34601 0.07385 0.33143 0.07639 0.33143 0.07639 C 0.31789 0.08542 0.33316 0.07616 0.29966 0.08079 C 0.29723 0.08102 0.29532 0.08357 0.29289 0.08403 C 0.28577 0.08565 0.27848 0.08611 0.27118 0.08704 C 0.21198 0.08403 0.15313 0.07269 0.09393 0.07037 C 0.04584 0.07176 -0.0026 0.06945 -0.05034 0.07778 C -0.08645 0.07709 -0.11597 0.07408 -0.15034 0.07037 C -0.15312 0.06806 -0.15677 0.06829 -0.15955 0.06574 C -0.16093 0.06459 -0.16493 0.05648 -0.16632 0.05371 C -0.16823 0.0419 -0.16389 0.02709 -0.15486 0.02338 C -0.14895 0.01783 -0.14392 0.01412 -0.1368 0.01273 C -0.11527 -0.00856 -0.08246 -0.00694 -0.05711 -0.00856 C -0.02916 -0.00764 -0.00104 -0.00717 0.02691 -0.00555 C 0.05747 -0.0037 0.08855 0.00417 0.11893 0.0081 C 0.15261 0.01806 0.18907 0.02153 0.22344 0.02338 C 0.26372 0.02847 0.30348 0.03125 0.34393 0.03403 C 0.34983 0.03542 0.35313 0.03658 0.35539 0.04445 C 0.35382 0.05 0.35313 0.05625 0.3507 0.06111 C 0.34653 0.06968 0.3316 0.07616 0.32466 0.07778 C 0.31355 0.0875 0.32049 0.08264 0.29289 0.0794 C 0.27622 0.07755 0.25973 0.07176 0.24289 0.07037 C 0.22813 0.06736 0.21459 0.06389 0.19966 0.06273 C 0.18611 0.05834 0.1724 0.05718 0.15868 0.0551 C 0.0842 0.05718 0.01025 0.05116 -0.06406 0.04607 C -0.09618 0.04167 -0.1283 0.03658 -0.16059 0.03403 C -0.16788 0.03218 -0.17812 0.03195 -0.18455 0.02639 C -0.18229 0.01181 -0.18316 0.0088 -0.17309 0.0051 C -0.16614 -0.00092 -0.1677 -0.00208 -0.15833 -0.00555 C -0.14444 -0.01759 -0.08802 -0.01944 -0.07882 -0.0206 C -0.03264 -0.02662 0.01355 -0.03333 0.0599 -0.03588 C 0.15695 -0.03403 0.23334 -0.03009 0.32466 -0.02222 C 0.34063 -0.01875 0.3566 -0.01736 0.3724 -0.01296 C 0.37344 -0.01227 0.37934 -0.00856 0.38039 -0.00694 C 0.38143 -0.00532 0.3816 -0.00278 0.38264 -0.00092 C 0.38646 0.00648 0.39028 0.01389 0.39514 0.02037 C 0.3948 0.02547 0.39445 0.03033 0.39393 0.03542 C 0.39358 0.03843 0.39427 0.0419 0.39289 0.04445 C 0.39202 0.0463 0.38976 0.0456 0.3882 0.04607 C 0.38785 0.04861 0.38837 0.05162 0.38716 0.05371 C 0.38611 0.05556 0.3757 0.06412 0.37344 0.06574 C 0.36216 0.07431 0.35122 0.08218 0.3382 0.08542 C 0.29584 0.0838 0.25712 0.07963 0.21545 0.07778 C 0.19757 0.07408 0.18021 0.07153 0.16216 0.07037 C 0.1125 0.05834 0.06042 0.05209 0.0099 0.04746 C -0.02048 0.04005 -0.04409 0.04213 -0.07656 0.04306 C -0.10191 0.04167 -0.12725 0.04051 -0.1526 0.03704 C -0.15694 0.03334 -0.16007 0.03218 -0.1651 0.03079 C -0.17309 0.02385 -0.18246 0.00625 -0.16736 -0.00092 C -0.16597 -0.00903 -0.16302 -0.00995 -0.15833 -0.01458 C -0.14461 -0.02801 -0.1283 -0.03032 -0.1118 -0.03426 C -0.10798 -0.03518 -0.10416 -0.03657 -0.10034 -0.03727 C -0.09392 -0.03819 -0.0875 -0.03842 -0.08107 -0.03889 C -0.03073 -0.04815 0.01789 -0.04259 0.06893 -0.04028 C 0.16094 -0.02986 0.10452 -0.03472 0.2382 -0.03125 C 0.28907 -0.02083 0.34254 -0.01967 0.39393 -0.01597 C 0.4066 -0.01111 0.40417 -0.01666 0.40643 -0.00694 C 0.40591 0.00463 0.4066 0.02408 0.39966 0.03403 C 0.39809 0.03982 0.39966 0.03843 0.39514 0.03843 " pathEditMode="relative" ptsTypes="fffffffffffffffffffffffffffffffffffffffffffffffffffffffffffffffffffffffffffffffffffffffA"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5868 -0.02801 0.12535 -0.02848 0.18646 -0.03935 C 0.23142 -0.05625 0.2125 -0.05185 0.24219 -0.05741 C 0.24913 -0.06273 0.26389 -0.07338 0.26823 -0.08033 C 0.2743 -0.09028 0.27083 -0.08565 0.27847 -0.09375 C 0.27916 -0.09676 0.27951 -0.1 0.28073 -0.10301 C 0.2816 -0.10533 0.28437 -0.10648 0.2842 -0.10903 C 0.28403 -0.11273 0.28125 -0.11505 0.27951 -0.11806 C 0.22031 -0.11227 0.16215 -0.09607 0.10225 -0.09236 C 0.06215 -0.08565 0.02205 -0.07848 -0.01806 -0.07408 C -0.02188 -0.075 -0.02986 -0.07199 -0.02952 -0.07709 C -0.029 -0.08357 -0.0217 -0.08496 -0.01702 -0.08773 C 0.00972 -0.10463 0.03715 -0.11875 0.06371 -0.13635 C 0.08611 -0.15139 0.1085 -0.16598 0.13073 -0.18172 C 0.14288 -0.19028 0.15538 -0.19815 0.16823 -0.2044 C 0.17361 -0.20695 0.17899 -0.2088 0.1842 -0.21204 C 0.19896 -0.2213 0.2125 -0.23241 0.22847 -0.23773 C 0.23194 -0.24074 0.23472 -0.24537 0.23871 -0.24699 C 0.23993 -0.24746 0.24323 -0.24931 0.24219 -0.24838 C 0.23698 -0.24352 0.23541 -0.24375 0.22969 -0.24236 C 0.21493 -0.22963 0.23021 -0.24491 0.21823 -0.22408 C 0.21528 -0.21898 0.21146 -0.21505 0.20781 -0.21042 C 0.2 -0.1875 0.17257 -0.13125 0.16232 -0.11968 C 0.15677 -0.1132 0.15017 -0.10787 0.14548 -0.1 C 0.1368 -0.08588 0.13246 -0.06736 0.12274 -0.0544 C 0.11927 -0.04977 0.11545 -0.04584 0.11232 -0.04074 C 0.09149 -0.00417 0.11545 -0.03681 0.09774 -0.01366 C 0.09705 -0.01111 0.0967 -0.00834 0.09531 -0.00602 C 0.09479 -0.00463 0.09184 -0.00139 0.09219 -0.00301 C 0.09618 -0.01898 0.09965 -0.01227 0.10573 -0.02709 C 0.1118 -0.04167 0.1217 -0.07269 0.1217 -0.07269 C 0.12274 -0.08125 0.12326 -0.09005 0.125 -0.09838 C 0.12743 -0.11065 0.13212 -0.12223 0.1342 -0.13473 C 0.13715 -0.15162 0.13854 -0.19398 0.13975 -0.21042 C 0.15156 -0.36528 0.1434 -0.2382 0.14896 -0.32871 C 0.14896 -0.33264 0.15382 -0.44792 0.1375 -0.46968 C 0.1217 -0.40602 0.12656 -0.30232 0.12396 -0.24838 C 0.12066 -0.17848 0.1092 -0.09908 0.0875 -0.03473 C 0.0868 -0.02778 0.08698 -0.02037 0.08524 -0.01366 C 0.08316 -0.0051 0.07916 0.00254 0.07621 0.01065 C 0.07552 0.01273 0.07396 0.01666 0.07396 0.01666 C 0.06684 0.00301 0.07413 0.01852 0.06944 -0.01806 C 0.06319 -0.06574 0.05347 -0.1132 0.04219 -0.15903 C 0.03941 -0.19792 0.03472 -0.23704 0.025 -0.27408 C 0.01475 -0.31366 0.02535 -0.26042 0.01823 -0.29838 C 0.01267 -0.27385 0.02465 -0.21968 0.02969 -0.19537 C 0.03437 -0.17246 0.04548 -0.12709 0.04548 -0.12709 C 0.04618 -0.11551 0.04618 -0.10371 0.04774 -0.09236 C 0.05104 -0.06945 0.06024 -0.02408 0.06024 -0.02408 C 0.06545 0.04652 0.0592 -0.02709 0.06597 0.02731 C 0.06927 0.05301 0.06857 0.0743 0.07969 0.0956 C 0.08541 0.09143 0.09219 0.08935 0.0967 0.08333 C 0.10121 0.07731 0.10243 0.06805 0.10573 0.06065 C 0.12517 0.01782 0.13611 -0.02778 0.14444 -0.07709 C 0.1467 -0.09074 0.14687 -0.10486 0.15 -0.11806 C 0.15347 -0.13264 0.15972 -0.14607 0.16371 -0.16042 C 0.16736 -0.17385 0.16927 -0.18797 0.17274 -0.20139 C 0.17795 -0.2213 0.1842 -0.24074 0.18975 -0.26042 C 0.19357 -0.27385 0.19653 -0.29422 0.20469 -0.3044 C 0.20312 -0.28241 0.20052 -0.26111 0.19774 -0.23935 C 0.19618 -0.1963 0.19566 -0.15787 0.18646 -0.11667 C 0.18316 -0.06968 0.18698 -0.09468 0.17274 -0.04236 C 0.17135 -0.03704 0.17222 -0.03079 0.17048 -0.0257 C 0.16979 -0.02408 0.16041 -0.00463 0.15798 0 C 0.15955 -0.06945 0.16232 -0.14074 0.15121 -0.20903 C 0.14896 -0.22269 0.14427 -0.25764 0.13194 -0.26366 C 0.11701 -0.23287 0.11267 -0.19445 0.10798 -0.15903 C 0.10416 -0.1007 0.10781 -0.13542 0.09323 -0.05602 C 0.09149 -0.04676 0.08958 -0.03773 0.0875 -0.02871 C 0.08385 -0.01435 0.07621 0.01365 0.07621 0.01365 C 0.07378 0.03102 0.07014 0.03796 0.06597 0.05301 C 0.07291 -0.00718 0.07916 -0.06783 0.08298 -0.12871 C 0.08125 -0.27292 0.08125 -0.21088 0.07725 -0.15602 C 0.07812 -0.10648 0.07795 -0.05695 0.07969 -0.00741 C 0.08021 0.00602 0.08212 0.06203 0.0967 0.06967 C 0.10017 0.06828 0.10399 0.06805 0.10694 0.06527 C 0.11007 0.06227 0.11111 0.05671 0.11371 0.05301 C 0.12239 0.04143 0.13229 0.03125 0.14097 0.01967 C 0.16475 -0.05162 0.13281 0.03912 0.16475 -0.03473 C 0.17239 -0.05255 0.17986 -0.08056 0.18507 -0.1 C 0.19305 -0.16875 0.21371 -0.26227 0.1467 -0.28473 C 0.13455 -0.28264 0.12222 -0.28195 0.11024 -0.27871 C 0.09687 -0.27523 0.08871 -0.25486 0.08298 -0.24074 C 0.06458 -0.19491 0.06927 -0.20834 0.05798 -0.16968 C 0.05486 -0.14028 0.05208 -0.11111 0.04896 -0.08172 C 0.05156 -0.03982 0.04566 0.02777 0.08524 0.04259 C 0.09514 0.04213 0.10503 0.04305 0.11475 0.04097 C 0.13385 0.0368 0.14739 0.00671 0.1592 -0.01204 C 0.16666 -0.03727 0.17291 -0.06158 0.17847 -0.08773 C 0.1776 -0.09931 0.17951 -0.15718 0.16944 -0.18172 C 0.16597 -0.18959 0.16111 -0.19746 0.15469 -0.20139 C 0.14948 -0.2044 0.13871 -0.20903 0.13871 -0.20903 C 0.12621 -0.20556 0.11285 -0.20533 0.10121 -0.19838 C 0.09132 -0.1926 0.08628 -0.1676 0.08194 -0.15741 C 0.06319 -0.1132 0.07639 -0.1581 0.05798 -0.10301 C 0.04166 -0.05486 0.03646 -0.00324 0.03194 0.04861 C 0.0335 0.08796 0.021 0.12662 0.04444 0.14699 C 0.04635 0.14652 0.04861 0.14745 0.05 0.1456 C 0.05191 0.14305 0.04774 0.13865 0.04548 0.13634 C 0.0375 0.12801 0.03819 0.13171 0.02969 0.12129 C 0.02257 0.1125 0.01684 0.10185 0.0092 0.09398 C 0.00573 0.09051 0.00191 0.0875 -0.00104 0.08333 C -0.00799 0.07384 -0.01285 0.06273 -0.01927 0.05301 C -0.02084 0.04699 -0.0217 0.04074 -0.02379 0.03495 C -0.02587 0.02893 -0.02986 0.0243 -0.03177 0.01828 C -0.03959 -0.00602 -0.04549 -0.03334 -0.05104 -0.05903 C -0.0507 -0.07871 -0.05087 -0.09838 -0.05 -0.11806 C -0.04966 -0.12523 -0.04653 -0.12986 -0.04288 -0.13473 C -0.03889 -0.14074 -0.03577 -0.14861 -0.03056 -0.15301 C -0.02483 -0.15787 -0.00556 -0.16042 0 -0.16204 C 0.01146 -0.16111 0.02291 -0.16204 0.0342 -0.15903 C 0.04253 -0.15695 0.05 -0.15047 0.05798 -0.14699 C 0.08125 -0.13658 0.10347 -0.12477 0.12621 -0.11204 C 0.15573 -0.0956 0.18125 -0.07523 0.2125 -0.06667 C 0.21979 -0.06713 0.22708 -0.06598 0.2342 -0.06806 C 0.23732 -0.06898 0.23906 -0.07431 0.24219 -0.0757 C 0.24496 -0.0831 0.24705 -0.09051 0.24896 -0.09838 C 0.24774 -0.11158 0.24705 -0.12477 0.24548 -0.13773 C 0.24357 -0.15417 0.22621 -0.175 0.21371 -0.18033 C 0.17361 -0.19746 0.20764 -0.17986 0.18975 -0.18935 C 0.18455 -0.18889 0.17899 -0.18935 0.17378 -0.18773 C 0.16493 -0.18473 0.16371 -0.17338 0.1592 -0.16505 C 0.15729 -0.16158 0.15451 -0.15903 0.15225 -0.15602 C 0.14722 -0.13565 0.14375 -0.11551 0.13871 -0.09537 C 0.13055 -0.01898 0.14844 0.07453 0.19774 0.12291 C 0.19479 0.13541 0.19687 0.13125 0.17621 0.12592 C 0.16875 0.12407 0.1566 0.11111 0.15121 0.10463 C 0.11805 0.06412 0.09913 0.0081 0.08073 -0.04537 C 0.07934 -0.0551 0.07587 -0.06435 0.07621 -0.07408 C 0.07778 -0.11898 0.09878 -0.12315 0.12621 -0.13635 C 0.20625 -0.13426 0.28385 -0.12824 0.36371 -0.13334 C 0.37257 -0.1507 0.35503 -0.17107 0.34548 -0.17871 C 0.28524 -0.22616 0.2217 -0.24746 0.15225 -0.2544 C 0.146 -0.2544 0.13281 -0.23611 0.12725 -0.23033 C 0.12274 -0.2257 0.11788 -0.22176 0.11371 -0.21667 C 0.08559 -0.18357 0.06649 -0.13866 0.0467 -0.09699 C 0.04479 -0.09283 0.03767 -0.05834 0.03646 -0.05301 C 0.03871 -0.03681 0.03941 -0.02014 0.04323 -0.0044 C 0.04427 0 0.05729 0.00833 0.0592 0.00926 C 0.08055 0.01967 0.09653 0.02083 0.12048 0.02291 C 0.12396 0.02384 0.12986 0.02152 0.13073 0.02592 C 0.1342 0.04259 0.13003 0.06458 0.12725 0.08194 C 0.1276 0.08657 0.12725 0.09143 0.12847 0.0956 C 0.13107 0.10463 0.15208 0.10972 0.15798 0.11227 C 0.16059 0.11134 0.16406 0.1118 0.16597 0.10926 C 0.16701 0.10764 0.1658 0.10463 0.16475 0.10301 C 0.15955 0.0949 0.15295 0.08842 0.14774 0.08032 C 0.14392 0.0743 0.1401 0.06852 0.13646 0.06227 C 0.13298 0.05625 0.12986 0.04977 0.12621 0.04398 C 0.11545 0.02662 0.10243 0.01157 0.09323 -0.00741 C 0.09236 -0.00926 0.07048 -0.05278 0.06597 -0.06505 C 0.05555 -0.0926 0.06076 -0.08195 0.05225 -0.09838 C 0.04913 -0.11459 0.04791 -0.11644 0.05121 -0.13773 C 0.05399 -0.1551 0.07448 -0.16968 0.08524 -0.1757 C 0.11076 -0.18982 0.13281 -0.19653 0.1592 -0.20301 C 0.17066 -0.21343 0.15746 -0.21297 0.14548 -0.21667 C 0.11857 -0.225 0.1243 -0.2213 0.0842 -0.22269 C 0.08993 -0.22801 0.09705 -0.22824 0.10347 -0.23172 C 0.10382 -0.22871 0.10503 -0.2257 0.10469 -0.22269 C 0.10451 -0.22084 0.10278 -0.21968 0.10225 -0.21806 C 0.10017 -0.21181 0.09982 -0.20787 0.09896 -0.20139 C 0.09913 -0.19236 0.09861 -0.1831 0.1 -0.17408 C 0.10069 -0.16968 0.10364 -0.16644 0.10469 -0.16204 C 0.10885 -0.14491 0.10364 -0.14815 0.11146 -0.13635 C 0.11146 -0.13635 0.12482 -0.11852 0.12847 -0.11366 C 0.13055 -0.11088 0.13524 -0.10602 0.13524 -0.10602 " pathEditMode="relative" ptsTypes="fffffffffffffffffffffffffffffffffffffffffffffffffffffffffffffffffffffffffffffffffffffffffffffffffffffffffffffffffffffffffffffffffffffffffffffffffffffffffffffffffffffA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5868 -0.02801 0.12535 -0.02848 0.18646 -0.03935 C 0.23142 -0.05625 0.2125 -0.05185 0.24219 -0.05741 C 0.24913 -0.06273 0.26389 -0.07338 0.26823 -0.08033 C 0.2743 -0.09028 0.27083 -0.08565 0.27847 -0.09375 C 0.27916 -0.09676 0.27951 -0.1 0.28073 -0.10301 C 0.2816 -0.10533 0.28437 -0.10648 0.2842 -0.10903 C 0.28403 -0.11273 0.28125 -0.11505 0.27951 -0.11806 C 0.22031 -0.11227 0.16215 -0.09607 0.10225 -0.09236 C 0.06215 -0.08565 0.02205 -0.07848 -0.01806 -0.07408 C -0.02188 -0.075 -0.02986 -0.07199 -0.02952 -0.07709 C -0.029 -0.08357 -0.0217 -0.08496 -0.01702 -0.08773 C 0.00972 -0.10463 0.03715 -0.11875 0.06371 -0.13635 C 0.08611 -0.15139 0.1085 -0.16598 0.13073 -0.18172 C 0.14288 -0.19028 0.15538 -0.19815 0.16823 -0.2044 C 0.17361 -0.20695 0.17899 -0.2088 0.1842 -0.21204 C 0.19896 -0.2213 0.2125 -0.23241 0.22847 -0.23773 C 0.23194 -0.24074 0.23472 -0.24537 0.23871 -0.24699 C 0.23993 -0.24746 0.24323 -0.24931 0.24219 -0.24838 C 0.23698 -0.24352 0.23541 -0.24375 0.22969 -0.24236 C 0.21493 -0.22963 0.23021 -0.24491 0.21823 -0.22408 C 0.21528 -0.21898 0.21146 -0.21505 0.20781 -0.21042 C 0.2 -0.1875 0.17257 -0.13125 0.16232 -0.11968 C 0.15677 -0.1132 0.15017 -0.10787 0.14548 -0.1 C 0.1368 -0.08588 0.13246 -0.06736 0.12274 -0.0544 C 0.11927 -0.04977 0.11545 -0.04584 0.11232 -0.04074 C 0.09149 -0.00417 0.11545 -0.03681 0.09774 -0.01366 C 0.09705 -0.01111 0.0967 -0.00834 0.09531 -0.00602 C 0.09479 -0.00463 0.09184 -0.00139 0.09219 -0.00301 C 0.09618 -0.01898 0.09965 -0.01227 0.10573 -0.02709 C 0.1118 -0.04167 0.1217 -0.07269 0.1217 -0.07269 C 0.12274 -0.08125 0.12326 -0.09005 0.125 -0.09838 C 0.12743 -0.11065 0.13212 -0.12223 0.1342 -0.13473 C 0.13715 -0.15162 0.13854 -0.19398 0.13975 -0.21042 C 0.15156 -0.36528 0.1434 -0.2382 0.14896 -0.32871 C 0.14896 -0.33264 0.15382 -0.44792 0.1375 -0.46968 C 0.1217 -0.40602 0.12656 -0.30232 0.12396 -0.24838 C 0.12066 -0.17848 0.1092 -0.09908 0.0875 -0.03473 C 0.0868 -0.02778 0.08698 -0.02037 0.08524 -0.01366 C 0.08316 -0.0051 0.07916 0.00254 0.07621 0.01065 C 0.07552 0.01273 0.07396 0.01666 0.07396 0.01666 C 0.06684 0.00301 0.07413 0.01852 0.06944 -0.01806 C 0.06319 -0.06574 0.05347 -0.1132 0.04219 -0.15903 C 0.03941 -0.19792 0.03472 -0.23704 0.025 -0.27408 C 0.01475 -0.31366 0.02535 -0.26042 0.01823 -0.29838 C 0.01267 -0.27385 0.02465 -0.21968 0.02969 -0.19537 C 0.03437 -0.17246 0.04548 -0.12709 0.04548 -0.12709 C 0.04618 -0.11551 0.04618 -0.10371 0.04774 -0.09236 C 0.05104 -0.06945 0.06024 -0.02408 0.06024 -0.02408 C 0.06545 0.04652 0.0592 -0.02709 0.06597 0.02731 C 0.06927 0.05301 0.06857 0.0743 0.07969 0.0956 C 0.08541 0.09143 0.09219 0.08935 0.0967 0.08333 C 0.10121 0.07731 0.10243 0.06805 0.10573 0.06065 C 0.12517 0.01782 0.13611 -0.02778 0.14444 -0.07709 C 0.1467 -0.09074 0.14687 -0.10486 0.15 -0.11806 C 0.15347 -0.13264 0.15972 -0.14607 0.16371 -0.16042 C 0.16736 -0.17385 0.16927 -0.18797 0.17274 -0.20139 C 0.17795 -0.2213 0.1842 -0.24074 0.18975 -0.26042 C 0.19357 -0.27385 0.19653 -0.29422 0.20469 -0.3044 C 0.20312 -0.28241 0.20052 -0.26111 0.19774 -0.23935 C 0.19618 -0.1963 0.19566 -0.15787 0.18646 -0.11667 C 0.18316 -0.06968 0.18698 -0.09468 0.17274 -0.04236 C 0.17135 -0.03704 0.17222 -0.03079 0.17048 -0.0257 C 0.16979 -0.02408 0.16041 -0.00463 0.15798 0 C 0.15955 -0.06945 0.16232 -0.14074 0.15121 -0.20903 C 0.14896 -0.22269 0.14427 -0.25764 0.13194 -0.26366 C 0.11701 -0.23287 0.11267 -0.19445 0.10798 -0.15903 C 0.10416 -0.1007 0.10781 -0.13542 0.09323 -0.05602 C 0.09149 -0.04676 0.08958 -0.03773 0.0875 -0.02871 C 0.08385 -0.01435 0.07621 0.01365 0.07621 0.01365 C 0.07378 0.03102 0.07014 0.03796 0.06597 0.05301 C 0.07291 -0.00718 0.07916 -0.06783 0.08298 -0.12871 C 0.08125 -0.27292 0.08125 -0.21088 0.07725 -0.15602 C 0.07812 -0.10648 0.07795 -0.05695 0.07969 -0.00741 C 0.08021 0.00602 0.08212 0.06203 0.0967 0.06967 C 0.10017 0.06828 0.10399 0.06805 0.10694 0.06527 C 0.11007 0.06227 0.11111 0.05671 0.11371 0.05301 C 0.12239 0.04143 0.13229 0.03125 0.14097 0.01967 C 0.16475 -0.05162 0.13281 0.03912 0.16475 -0.03473 C 0.17239 -0.05255 0.17986 -0.08056 0.18507 -0.1 C 0.19305 -0.16875 0.21371 -0.26227 0.1467 -0.28473 C 0.13455 -0.28264 0.12222 -0.28195 0.11024 -0.27871 C 0.09687 -0.27523 0.08871 -0.25486 0.08298 -0.24074 C 0.06458 -0.19491 0.06927 -0.20834 0.05798 -0.16968 C 0.05486 -0.14028 0.05208 -0.11111 0.04896 -0.08172 C 0.05156 -0.03982 0.04566 0.02777 0.08524 0.04259 C 0.09514 0.04213 0.10503 0.04305 0.11475 0.04097 C 0.13385 0.0368 0.14739 0.00671 0.1592 -0.01204 C 0.16666 -0.03727 0.17291 -0.06158 0.17847 -0.08773 C 0.1776 -0.09931 0.17951 -0.15718 0.16944 -0.18172 C 0.16597 -0.18959 0.16111 -0.19746 0.15469 -0.20139 C 0.14948 -0.2044 0.13871 -0.20903 0.13871 -0.20903 C 0.12621 -0.20556 0.11285 -0.20533 0.10121 -0.19838 C 0.09132 -0.1926 0.08628 -0.1676 0.08194 -0.15741 C 0.06319 -0.1132 0.07639 -0.1581 0.05798 -0.10301 C 0.04166 -0.05486 0.03646 -0.00324 0.03194 0.04861 C 0.0335 0.08796 0.021 0.12662 0.04444 0.14699 C 0.04635 0.14652 0.04861 0.14745 0.05 0.1456 C 0.05191 0.14305 0.04774 0.13865 0.04548 0.13634 C 0.0375 0.12801 0.03819 0.13171 0.02969 0.12129 C 0.02257 0.1125 0.01684 0.10185 0.0092 0.09398 C 0.00573 0.09051 0.00191 0.0875 -0.00104 0.08333 C -0.00799 0.07384 -0.01285 0.06273 -0.01927 0.05301 C -0.02084 0.04699 -0.0217 0.04074 -0.02379 0.03495 C -0.02587 0.02893 -0.02986 0.0243 -0.03177 0.01828 C -0.03959 -0.00602 -0.04549 -0.03334 -0.05104 -0.05903 C -0.0507 -0.07871 -0.05087 -0.09838 -0.05 -0.11806 C -0.04966 -0.12523 -0.04653 -0.12986 -0.04288 -0.13473 C -0.03889 -0.14074 -0.03577 -0.14861 -0.03056 -0.15301 C -0.02483 -0.15787 -0.00556 -0.16042 0 -0.16204 C 0.01146 -0.16111 0.02291 -0.16204 0.0342 -0.15903 C 0.04253 -0.15695 0.05 -0.15047 0.05798 -0.14699 C 0.08125 -0.13658 0.10347 -0.12477 0.12621 -0.11204 C 0.15573 -0.0956 0.18125 -0.07523 0.2125 -0.06667 C 0.21979 -0.06713 0.22708 -0.06598 0.2342 -0.06806 C 0.23732 -0.06898 0.23906 -0.07431 0.24219 -0.0757 C 0.24496 -0.0831 0.24705 -0.09051 0.24896 -0.09838 C 0.24774 -0.11158 0.24705 -0.12477 0.24548 -0.13773 C 0.24357 -0.15417 0.22621 -0.175 0.21371 -0.18033 C 0.17361 -0.19746 0.20764 -0.17986 0.18975 -0.18935 C 0.18455 -0.18889 0.17899 -0.18935 0.17378 -0.18773 C 0.16493 -0.18473 0.16371 -0.17338 0.1592 -0.16505 C 0.15729 -0.16158 0.15451 -0.15903 0.15225 -0.15602 C 0.14722 -0.13565 0.14375 -0.11551 0.13871 -0.09537 C 0.13055 -0.01898 0.14844 0.07453 0.19774 0.12291 C 0.19479 0.13541 0.19687 0.13125 0.17621 0.12592 C 0.16875 0.12407 0.1566 0.11111 0.15121 0.10463 C 0.11805 0.06412 0.09913 0.0081 0.08073 -0.04537 C 0.07934 -0.0551 0.07587 -0.06435 0.07621 -0.07408 C 0.07778 -0.11898 0.09878 -0.12315 0.12621 -0.13635 C 0.20625 -0.13426 0.28385 -0.12824 0.36371 -0.13334 C 0.37257 -0.1507 0.35503 -0.17107 0.34548 -0.17871 C 0.28524 -0.22616 0.2217 -0.24746 0.15225 -0.2544 C 0.146 -0.2544 0.13281 -0.23611 0.12725 -0.23033 C 0.12274 -0.2257 0.11788 -0.22176 0.11371 -0.21667 C 0.08559 -0.18357 0.06649 -0.13866 0.0467 -0.09699 C 0.04479 -0.09283 0.03767 -0.05834 0.03646 -0.05301 C 0.03871 -0.03681 0.03941 -0.02014 0.04323 -0.0044 C 0.04427 0 0.05729 0.00833 0.0592 0.00926 C 0.08055 0.01967 0.09653 0.02083 0.12048 0.02291 C 0.12396 0.02384 0.12986 0.02152 0.13073 0.02592 C 0.1342 0.04259 0.13003 0.06458 0.12725 0.08194 C 0.1276 0.08657 0.12725 0.09143 0.12847 0.0956 C 0.13107 0.10463 0.15208 0.10972 0.15798 0.11227 C 0.16059 0.11134 0.16406 0.1118 0.16597 0.10926 C 0.16701 0.10764 0.1658 0.10463 0.16475 0.10301 C 0.15955 0.0949 0.15295 0.08842 0.14774 0.08032 C 0.14392 0.0743 0.1401 0.06852 0.13646 0.06227 C 0.13298 0.05625 0.12986 0.04977 0.12621 0.04398 C 0.11545 0.02662 0.10243 0.01157 0.09323 -0.00741 C 0.09236 -0.00926 0.07048 -0.05278 0.06597 -0.06505 C 0.05555 -0.0926 0.06076 -0.08195 0.05225 -0.09838 C 0.04913 -0.11459 0.04791 -0.11644 0.05121 -0.13773 C 0.05399 -0.1551 0.07448 -0.16968 0.08524 -0.1757 C 0.11076 -0.18982 0.13281 -0.19653 0.1592 -0.20301 C 0.17066 -0.21343 0.15746 -0.21297 0.14548 -0.21667 C 0.11857 -0.225 0.1243 -0.2213 0.0842 -0.22269 C 0.08993 -0.22801 0.09705 -0.22824 0.10347 -0.23172 C 0.10382 -0.22871 0.10503 -0.2257 0.10469 -0.22269 C 0.10451 -0.22084 0.10278 -0.21968 0.10225 -0.21806 C 0.10017 -0.21181 0.09982 -0.20787 0.09896 -0.20139 C 0.09913 -0.19236 0.09861 -0.1831 0.1 -0.17408 C 0.10069 -0.16968 0.10364 -0.16644 0.10469 -0.16204 C 0.10885 -0.14491 0.10364 -0.14815 0.11146 -0.13635 C 0.11146 -0.13635 0.12482 -0.11852 0.12847 -0.11366 C 0.13055 -0.11088 0.13524 -0.10602 0.13524 -0.10602 " pathEditMode="relative" ptsTypes="fffffffffffffffffffffffffffffffffffffffffffffffffffffffffffffffffffffffffffffffffffffffffffffffffffffffffffffffffffffffffffffffffffffffffffffffffffffffffffffffffffffA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5868 -0.02801 0.12535 -0.02848 0.18646 -0.03935 C 0.23142 -0.05625 0.2125 -0.05185 0.24219 -0.05741 C 0.24913 -0.06273 0.26389 -0.07338 0.26823 -0.08033 C 0.2743 -0.09028 0.27083 -0.08565 0.27847 -0.09375 C 0.27916 -0.09676 0.27951 -0.1 0.28073 -0.10301 C 0.2816 -0.10533 0.28437 -0.10648 0.2842 -0.10903 C 0.28403 -0.11273 0.28125 -0.11505 0.27951 -0.11806 C 0.22031 -0.11227 0.16215 -0.09607 0.10225 -0.09236 C 0.06215 -0.08565 0.02205 -0.07848 -0.01806 -0.07408 C -0.02188 -0.075 -0.02986 -0.07199 -0.02952 -0.07709 C -0.029 -0.08357 -0.0217 -0.08496 -0.01702 -0.08773 C 0.00972 -0.10463 0.03715 -0.11875 0.06371 -0.13635 C 0.08611 -0.15139 0.1085 -0.16598 0.13073 -0.18172 C 0.14288 -0.19028 0.15538 -0.19815 0.16823 -0.2044 C 0.17361 -0.20695 0.17899 -0.2088 0.1842 -0.21204 C 0.19896 -0.2213 0.2125 -0.23241 0.22847 -0.23773 C 0.23194 -0.24074 0.23472 -0.24537 0.23871 -0.24699 C 0.23993 -0.24746 0.24323 -0.24931 0.24219 -0.24838 C 0.23698 -0.24352 0.23541 -0.24375 0.22969 -0.24236 C 0.21493 -0.22963 0.23021 -0.24491 0.21823 -0.22408 C 0.21528 -0.21898 0.21146 -0.21505 0.20781 -0.21042 C 0.2 -0.1875 0.17257 -0.13125 0.16232 -0.11968 C 0.15677 -0.1132 0.15017 -0.10787 0.14548 -0.1 C 0.1368 -0.08588 0.13246 -0.06736 0.12274 -0.0544 C 0.11927 -0.04977 0.11545 -0.04584 0.11232 -0.04074 C 0.09149 -0.00417 0.11545 -0.03681 0.09774 -0.01366 C 0.09705 -0.01111 0.0967 -0.00834 0.09531 -0.00602 C 0.09479 -0.00463 0.09184 -0.00139 0.09219 -0.00301 C 0.09618 -0.01898 0.09965 -0.01227 0.10573 -0.02709 C 0.1118 -0.04167 0.1217 -0.07269 0.1217 -0.07269 C 0.12274 -0.08125 0.12326 -0.09005 0.125 -0.09838 C 0.12743 -0.11065 0.13212 -0.12223 0.1342 -0.13473 C 0.13715 -0.15162 0.13854 -0.19398 0.13975 -0.21042 C 0.15156 -0.36528 0.1434 -0.2382 0.14896 -0.32871 C 0.14896 -0.33264 0.15382 -0.44792 0.1375 -0.46968 C 0.1217 -0.40602 0.12656 -0.30232 0.12396 -0.24838 C 0.12066 -0.17848 0.1092 -0.09908 0.0875 -0.03473 C 0.0868 -0.02778 0.08698 -0.02037 0.08524 -0.01366 C 0.08316 -0.0051 0.07916 0.00254 0.07621 0.01065 C 0.07552 0.01273 0.07396 0.01666 0.07396 0.01666 C 0.06684 0.00301 0.07413 0.01852 0.06944 -0.01806 C 0.06319 -0.06574 0.05347 -0.1132 0.04219 -0.15903 C 0.03941 -0.19792 0.03472 -0.23704 0.025 -0.27408 C 0.01475 -0.31366 0.02535 -0.26042 0.01823 -0.29838 C 0.01267 -0.27385 0.02465 -0.21968 0.02969 -0.19537 C 0.03437 -0.17246 0.04548 -0.12709 0.04548 -0.12709 C 0.04618 -0.11551 0.04618 -0.10371 0.04774 -0.09236 C 0.05104 -0.06945 0.06024 -0.02408 0.06024 -0.02408 C 0.06545 0.04652 0.0592 -0.02709 0.06597 0.02731 C 0.06927 0.05301 0.06857 0.0743 0.07969 0.0956 C 0.08541 0.09143 0.09219 0.08935 0.0967 0.08333 C 0.10121 0.07731 0.10243 0.06805 0.10573 0.06065 C 0.12517 0.01782 0.13611 -0.02778 0.14444 -0.07709 C 0.1467 -0.09074 0.14687 -0.10486 0.15 -0.11806 C 0.15347 -0.13264 0.15972 -0.14607 0.16371 -0.16042 C 0.16736 -0.17385 0.16927 -0.18797 0.17274 -0.20139 C 0.17795 -0.2213 0.1842 -0.24074 0.18975 -0.26042 C 0.19357 -0.27385 0.19653 -0.29422 0.20469 -0.3044 C 0.20312 -0.28241 0.20052 -0.26111 0.19774 -0.23935 C 0.19618 -0.1963 0.19566 -0.15787 0.18646 -0.11667 C 0.18316 -0.06968 0.18698 -0.09468 0.17274 -0.04236 C 0.17135 -0.03704 0.17222 -0.03079 0.17048 -0.0257 C 0.16979 -0.02408 0.16041 -0.00463 0.15798 0 C 0.15955 -0.06945 0.16232 -0.14074 0.15121 -0.20903 C 0.14896 -0.22269 0.14427 -0.25764 0.13194 -0.26366 C 0.11701 -0.23287 0.11267 -0.19445 0.10798 -0.15903 C 0.10416 -0.1007 0.10781 -0.13542 0.09323 -0.05602 C 0.09149 -0.04676 0.08958 -0.03773 0.0875 -0.02871 C 0.08385 -0.01435 0.07621 0.01365 0.07621 0.01365 C 0.07378 0.03102 0.07014 0.03796 0.06597 0.05301 C 0.07291 -0.00718 0.07916 -0.06783 0.08298 -0.12871 C 0.08125 -0.27292 0.08125 -0.21088 0.07725 -0.15602 C 0.07812 -0.10648 0.07795 -0.05695 0.07969 -0.00741 C 0.08021 0.00602 0.08212 0.06203 0.0967 0.06967 C 0.10017 0.06828 0.10399 0.06805 0.10694 0.06527 C 0.11007 0.06227 0.11111 0.05671 0.11371 0.05301 C 0.12239 0.04143 0.13229 0.03125 0.14097 0.01967 C 0.16475 -0.05162 0.13281 0.03912 0.16475 -0.03473 C 0.17239 -0.05255 0.17986 -0.08056 0.18507 -0.1 C 0.19305 -0.16875 0.21371 -0.26227 0.1467 -0.28473 C 0.13455 -0.28264 0.12222 -0.28195 0.11024 -0.27871 C 0.09687 -0.27523 0.08871 -0.25486 0.08298 -0.24074 C 0.06458 -0.19491 0.06927 -0.20834 0.05798 -0.16968 C 0.05486 -0.14028 0.05208 -0.11111 0.04896 -0.08172 C 0.05156 -0.03982 0.04566 0.02777 0.08524 0.04259 C 0.09514 0.04213 0.10503 0.04305 0.11475 0.04097 C 0.13385 0.0368 0.14739 0.00671 0.1592 -0.01204 C 0.16666 -0.03727 0.17291 -0.06158 0.17847 -0.08773 C 0.1776 -0.09931 0.17951 -0.15718 0.16944 -0.18172 C 0.16597 -0.18959 0.16111 -0.19746 0.15469 -0.20139 C 0.14948 -0.2044 0.13871 -0.20903 0.13871 -0.20903 C 0.12621 -0.20556 0.11285 -0.20533 0.10121 -0.19838 C 0.09132 -0.1926 0.08628 -0.1676 0.08194 -0.15741 C 0.06319 -0.1132 0.07639 -0.1581 0.05798 -0.10301 C 0.04166 -0.05486 0.03646 -0.00324 0.03194 0.04861 C 0.0335 0.08796 0.021 0.12662 0.04444 0.14699 C 0.04635 0.14652 0.04861 0.14745 0.05 0.1456 C 0.05191 0.14305 0.04774 0.13865 0.04548 0.13634 C 0.0375 0.12801 0.03819 0.13171 0.02969 0.12129 C 0.02257 0.1125 0.01684 0.10185 0.0092 0.09398 C 0.00573 0.09051 0.00191 0.0875 -0.00104 0.08333 C -0.00799 0.07384 -0.01285 0.06273 -0.01927 0.05301 C -0.02084 0.04699 -0.0217 0.04074 -0.02379 0.03495 C -0.02587 0.02893 -0.02986 0.0243 -0.03177 0.01828 C -0.03959 -0.00602 -0.04549 -0.03334 -0.05104 -0.05903 C -0.0507 -0.07871 -0.05087 -0.09838 -0.05 -0.11806 C -0.04966 -0.12523 -0.04653 -0.12986 -0.04288 -0.13473 C -0.03889 -0.14074 -0.03577 -0.14861 -0.03056 -0.15301 C -0.02483 -0.15787 -0.00556 -0.16042 0 -0.16204 C 0.01146 -0.16111 0.02291 -0.16204 0.0342 -0.15903 C 0.04253 -0.15695 0.05 -0.15047 0.05798 -0.14699 C 0.08125 -0.13658 0.10347 -0.12477 0.12621 -0.11204 C 0.15573 -0.0956 0.18125 -0.07523 0.2125 -0.06667 C 0.21979 -0.06713 0.22708 -0.06598 0.2342 -0.06806 C 0.23732 -0.06898 0.23906 -0.07431 0.24219 -0.0757 C 0.24496 -0.0831 0.24705 -0.09051 0.24896 -0.09838 C 0.24774 -0.11158 0.24705 -0.12477 0.24548 -0.13773 C 0.24357 -0.15417 0.22621 -0.175 0.21371 -0.18033 C 0.17361 -0.19746 0.20764 -0.17986 0.18975 -0.18935 C 0.18455 -0.18889 0.17899 -0.18935 0.17378 -0.18773 C 0.16493 -0.18473 0.16371 -0.17338 0.1592 -0.16505 C 0.15729 -0.16158 0.15451 -0.15903 0.15225 -0.15602 C 0.14722 -0.13565 0.14375 -0.11551 0.13871 -0.09537 C 0.13055 -0.01898 0.14844 0.07453 0.19774 0.12291 C 0.19479 0.13541 0.19687 0.13125 0.17621 0.12592 C 0.16875 0.12407 0.1566 0.11111 0.15121 0.10463 C 0.11805 0.06412 0.09913 0.0081 0.08073 -0.04537 C 0.07934 -0.0551 0.07587 -0.06435 0.07621 -0.07408 C 0.07778 -0.11898 0.09878 -0.12315 0.12621 -0.13635 C 0.20625 -0.13426 0.28385 -0.12824 0.36371 -0.13334 C 0.37257 -0.1507 0.35503 -0.17107 0.34548 -0.17871 C 0.28524 -0.22616 0.2217 -0.24746 0.15225 -0.2544 C 0.146 -0.2544 0.13281 -0.23611 0.12725 -0.23033 C 0.12274 -0.2257 0.11788 -0.22176 0.11371 -0.21667 C 0.08559 -0.18357 0.06649 -0.13866 0.0467 -0.09699 C 0.04479 -0.09283 0.03767 -0.05834 0.03646 -0.05301 C 0.03871 -0.03681 0.03941 -0.02014 0.04323 -0.0044 C 0.04427 0 0.05729 0.00833 0.0592 0.00926 C 0.08055 0.01967 0.09653 0.02083 0.12048 0.02291 C 0.12396 0.02384 0.12986 0.02152 0.13073 0.02592 C 0.1342 0.04259 0.13003 0.06458 0.12725 0.08194 C 0.1276 0.08657 0.12725 0.09143 0.12847 0.0956 C 0.13107 0.10463 0.15208 0.10972 0.15798 0.11227 C 0.16059 0.11134 0.16406 0.1118 0.16597 0.10926 C 0.16701 0.10764 0.1658 0.10463 0.16475 0.10301 C 0.15955 0.0949 0.15295 0.08842 0.14774 0.08032 C 0.14392 0.0743 0.1401 0.06852 0.13646 0.06227 C 0.13298 0.05625 0.12986 0.04977 0.12621 0.04398 C 0.11545 0.02662 0.10243 0.01157 0.09323 -0.00741 C 0.09236 -0.00926 0.07048 -0.05278 0.06597 -0.06505 C 0.05555 -0.0926 0.06076 -0.08195 0.05225 -0.09838 C 0.04913 -0.11459 0.04791 -0.11644 0.05121 -0.13773 C 0.05399 -0.1551 0.07448 -0.16968 0.08524 -0.1757 C 0.11076 -0.18982 0.13281 -0.19653 0.1592 -0.20301 C 0.17066 -0.21343 0.15746 -0.21297 0.14548 -0.21667 C 0.11857 -0.225 0.1243 -0.2213 0.0842 -0.22269 C 0.08993 -0.22801 0.09705 -0.22824 0.10347 -0.23172 C 0.10382 -0.22871 0.10503 -0.2257 0.10469 -0.22269 C 0.10451 -0.22084 0.10278 -0.21968 0.10225 -0.21806 C 0.10017 -0.21181 0.09982 -0.20787 0.09896 -0.20139 C 0.09913 -0.19236 0.09861 -0.1831 0.1 -0.17408 C 0.10069 -0.16968 0.10364 -0.16644 0.10469 -0.16204 C 0.10885 -0.14491 0.10364 -0.14815 0.11146 -0.13635 C 0.11146 -0.13635 0.12482 -0.11852 0.12847 -0.11366 C 0.13055 -0.11088 0.13524 -0.10602 0.13524 -0.10602 " pathEditMode="relative" ptsTypes="fffffffffffffffffffffffffffffffffffffffffffffffffffffffffffffffffffffffffffffffffffffffffffffffffffffffffffffffffffffffffffffffffffffffffffffffffffffffffffffffffffffA"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5868 -0.02801 0.12535 -0.02848 0.18646 -0.03935 C 0.23142 -0.05625 0.2125 -0.05185 0.24219 -0.05741 C 0.24913 -0.06273 0.26389 -0.07338 0.26823 -0.08033 C 0.2743 -0.09028 0.27083 -0.08565 0.27847 -0.09375 C 0.27916 -0.09676 0.27951 -0.1 0.28073 -0.10301 C 0.2816 -0.10533 0.28437 -0.10648 0.2842 -0.10903 C 0.28403 -0.11273 0.28125 -0.11505 0.27951 -0.11806 C 0.22031 -0.11227 0.16215 -0.09607 0.10225 -0.09236 C 0.06215 -0.08565 0.02205 -0.07848 -0.01806 -0.07408 C -0.02188 -0.075 -0.02986 -0.07199 -0.02952 -0.07709 C -0.029 -0.08357 -0.0217 -0.08496 -0.01702 -0.08773 C 0.00972 -0.10463 0.03715 -0.11875 0.06371 -0.13635 C 0.08611 -0.15139 0.1085 -0.16598 0.13073 -0.18172 C 0.14288 -0.19028 0.15538 -0.19815 0.16823 -0.2044 C 0.17361 -0.20695 0.17899 -0.2088 0.1842 -0.21204 C 0.19896 -0.2213 0.2125 -0.23241 0.22847 -0.23773 C 0.23194 -0.24074 0.23472 -0.24537 0.23871 -0.24699 C 0.23993 -0.24746 0.24323 -0.24931 0.24219 -0.24838 C 0.23698 -0.24352 0.23541 -0.24375 0.22969 -0.24236 C 0.21493 -0.22963 0.23021 -0.24491 0.21823 -0.22408 C 0.21528 -0.21898 0.21146 -0.21505 0.20781 -0.21042 C 0.2 -0.1875 0.17257 -0.13125 0.16232 -0.11968 C 0.15677 -0.1132 0.15017 -0.10787 0.14548 -0.1 C 0.1368 -0.08588 0.13246 -0.06736 0.12274 -0.0544 C 0.11927 -0.04977 0.11545 -0.04584 0.11232 -0.04074 C 0.09149 -0.00417 0.11545 -0.03681 0.09774 -0.01366 C 0.09705 -0.01111 0.0967 -0.00834 0.09531 -0.00602 C 0.09479 -0.00463 0.09184 -0.00139 0.09219 -0.00301 C 0.09618 -0.01898 0.09965 -0.01227 0.10573 -0.02709 C 0.1118 -0.04167 0.1217 -0.07269 0.1217 -0.07269 C 0.12274 -0.08125 0.12326 -0.09005 0.125 -0.09838 C 0.12743 -0.11065 0.13212 -0.12223 0.1342 -0.13473 C 0.13715 -0.15162 0.13854 -0.19398 0.13975 -0.21042 C 0.15156 -0.36528 0.1434 -0.2382 0.14896 -0.32871 C 0.14896 -0.33264 0.15382 -0.44792 0.1375 -0.46968 C 0.1217 -0.40602 0.12656 -0.30232 0.12396 -0.24838 C 0.12066 -0.17848 0.1092 -0.09908 0.0875 -0.03473 C 0.0868 -0.02778 0.08698 -0.02037 0.08524 -0.01366 C 0.08316 -0.0051 0.07916 0.00254 0.07621 0.01065 C 0.07552 0.01273 0.07396 0.01666 0.07396 0.01666 C 0.06684 0.00301 0.07413 0.01852 0.06944 -0.01806 C 0.06319 -0.06574 0.05347 -0.1132 0.04219 -0.15903 C 0.03941 -0.19792 0.03472 -0.23704 0.025 -0.27408 C 0.01475 -0.31366 0.02535 -0.26042 0.01823 -0.29838 C 0.01267 -0.27385 0.02465 -0.21968 0.02969 -0.19537 C 0.03437 -0.17246 0.04548 -0.12709 0.04548 -0.12709 C 0.04618 -0.11551 0.04618 -0.10371 0.04774 -0.09236 C 0.05104 -0.06945 0.06024 -0.02408 0.06024 -0.02408 C 0.06545 0.04652 0.0592 -0.02709 0.06597 0.02731 C 0.06927 0.05301 0.06857 0.0743 0.07969 0.0956 C 0.08541 0.09143 0.09219 0.08935 0.0967 0.08333 C 0.10121 0.07731 0.10243 0.06805 0.10573 0.06065 C 0.12517 0.01782 0.13611 -0.02778 0.14444 -0.07709 C 0.1467 -0.09074 0.14687 -0.10486 0.15 -0.11806 C 0.15347 -0.13264 0.15972 -0.14607 0.16371 -0.16042 C 0.16736 -0.17385 0.16927 -0.18797 0.17274 -0.20139 C 0.17795 -0.2213 0.1842 -0.24074 0.18975 -0.26042 C 0.19357 -0.27385 0.19653 -0.29422 0.20469 -0.3044 C 0.20312 -0.28241 0.20052 -0.26111 0.19774 -0.23935 C 0.19618 -0.1963 0.19566 -0.15787 0.18646 -0.11667 C 0.18316 -0.06968 0.18698 -0.09468 0.17274 -0.04236 C 0.17135 -0.03704 0.17222 -0.03079 0.17048 -0.0257 C 0.16979 -0.02408 0.16041 -0.00463 0.15798 0 C 0.15955 -0.06945 0.16232 -0.14074 0.15121 -0.20903 C 0.14896 -0.22269 0.14427 -0.25764 0.13194 -0.26366 C 0.11701 -0.23287 0.11267 -0.19445 0.10798 -0.15903 C 0.10416 -0.1007 0.10781 -0.13542 0.09323 -0.05602 C 0.09149 -0.04676 0.08958 -0.03773 0.0875 -0.02871 C 0.08385 -0.01435 0.07621 0.01365 0.07621 0.01365 C 0.07378 0.03102 0.07014 0.03796 0.06597 0.05301 C 0.07291 -0.00718 0.07916 -0.06783 0.08298 -0.12871 C 0.08125 -0.27292 0.08125 -0.21088 0.07725 -0.15602 C 0.07812 -0.10648 0.07795 -0.05695 0.07969 -0.00741 C 0.08021 0.00602 0.08212 0.06203 0.0967 0.06967 C 0.10017 0.06828 0.10399 0.06805 0.10694 0.06527 C 0.11007 0.06227 0.11111 0.05671 0.11371 0.05301 C 0.12239 0.04143 0.13229 0.03125 0.14097 0.01967 C 0.16475 -0.05162 0.13281 0.03912 0.16475 -0.03473 C 0.17239 -0.05255 0.17986 -0.08056 0.18507 -0.1 C 0.19305 -0.16875 0.21371 -0.26227 0.1467 -0.28473 C 0.13455 -0.28264 0.12222 -0.28195 0.11024 -0.27871 C 0.09687 -0.27523 0.08871 -0.25486 0.08298 -0.24074 C 0.06458 -0.19491 0.06927 -0.20834 0.05798 -0.16968 C 0.05486 -0.14028 0.05208 -0.11111 0.04896 -0.08172 C 0.05156 -0.03982 0.04566 0.02777 0.08524 0.04259 C 0.09514 0.04213 0.10503 0.04305 0.11475 0.04097 C 0.13385 0.0368 0.14739 0.00671 0.1592 -0.01204 C 0.16666 -0.03727 0.17291 -0.06158 0.17847 -0.08773 C 0.1776 -0.09931 0.17951 -0.15718 0.16944 -0.18172 C 0.16597 -0.18959 0.16111 -0.19746 0.15469 -0.20139 C 0.14948 -0.2044 0.13871 -0.20903 0.13871 -0.20903 C 0.12621 -0.20556 0.11285 -0.20533 0.10121 -0.19838 C 0.09132 -0.1926 0.08628 -0.1676 0.08194 -0.15741 C 0.06319 -0.1132 0.07639 -0.1581 0.05798 -0.10301 C 0.04166 -0.05486 0.03646 -0.00324 0.03194 0.04861 C 0.0335 0.08796 0.021 0.12662 0.04444 0.14699 C 0.04635 0.14652 0.04861 0.14745 0.05 0.1456 C 0.05191 0.14305 0.04774 0.13865 0.04548 0.13634 C 0.0375 0.12801 0.03819 0.13171 0.02969 0.12129 C 0.02257 0.1125 0.01684 0.10185 0.0092 0.09398 C 0.00573 0.09051 0.00191 0.0875 -0.00104 0.08333 C -0.00799 0.07384 -0.01285 0.06273 -0.01927 0.05301 C -0.02084 0.04699 -0.0217 0.04074 -0.02379 0.03495 C -0.02587 0.02893 -0.02986 0.0243 -0.03177 0.01828 C -0.03959 -0.00602 -0.04549 -0.03334 -0.05104 -0.05903 C -0.0507 -0.07871 -0.05087 -0.09838 -0.05 -0.11806 C -0.04966 -0.12523 -0.04653 -0.12986 -0.04288 -0.13473 C -0.03889 -0.14074 -0.03577 -0.14861 -0.03056 -0.15301 C -0.02483 -0.15787 -0.00556 -0.16042 0 -0.16204 C 0.01146 -0.16111 0.02291 -0.16204 0.0342 -0.15903 C 0.04253 -0.15695 0.05 -0.15047 0.05798 -0.14699 C 0.08125 -0.13658 0.10347 -0.12477 0.12621 -0.11204 C 0.15573 -0.0956 0.18125 -0.07523 0.2125 -0.06667 C 0.21979 -0.06713 0.22708 -0.06598 0.2342 -0.06806 C 0.23732 -0.06898 0.23906 -0.07431 0.24219 -0.0757 C 0.24496 -0.0831 0.24705 -0.09051 0.24896 -0.09838 C 0.24774 -0.11158 0.24705 -0.12477 0.24548 -0.13773 C 0.24357 -0.15417 0.22621 -0.175 0.21371 -0.18033 C 0.17361 -0.19746 0.20764 -0.17986 0.18975 -0.18935 C 0.18455 -0.18889 0.17899 -0.18935 0.17378 -0.18773 C 0.16493 -0.18473 0.16371 -0.17338 0.1592 -0.16505 C 0.15729 -0.16158 0.15451 -0.15903 0.15225 -0.15602 C 0.14722 -0.13565 0.14375 -0.11551 0.13871 -0.09537 C 0.13055 -0.01898 0.14844 0.07453 0.19774 0.12291 C 0.19479 0.13541 0.19687 0.13125 0.17621 0.12592 C 0.16875 0.12407 0.1566 0.11111 0.15121 0.10463 C 0.11805 0.06412 0.09913 0.0081 0.08073 -0.04537 C 0.07934 -0.0551 0.07587 -0.06435 0.07621 -0.07408 C 0.07778 -0.11898 0.09878 -0.12315 0.12621 -0.13635 C 0.20625 -0.13426 0.28385 -0.12824 0.36371 -0.13334 C 0.37257 -0.1507 0.35503 -0.17107 0.34548 -0.17871 C 0.28524 -0.22616 0.2217 -0.24746 0.15225 -0.2544 C 0.146 -0.2544 0.13281 -0.23611 0.12725 -0.23033 C 0.12274 -0.2257 0.11788 -0.22176 0.11371 -0.21667 C 0.08559 -0.18357 0.06649 -0.13866 0.0467 -0.09699 C 0.04479 -0.09283 0.03767 -0.05834 0.03646 -0.05301 C 0.03871 -0.03681 0.03941 -0.02014 0.04323 -0.0044 C 0.04427 0 0.05729 0.00833 0.0592 0.00926 C 0.08055 0.01967 0.09653 0.02083 0.12048 0.02291 C 0.12396 0.02384 0.12986 0.02152 0.13073 0.02592 C 0.1342 0.04259 0.13003 0.06458 0.12725 0.08194 C 0.1276 0.08657 0.12725 0.09143 0.12847 0.0956 C 0.13107 0.10463 0.15208 0.10972 0.15798 0.11227 C 0.16059 0.11134 0.16406 0.1118 0.16597 0.10926 C 0.16701 0.10764 0.1658 0.10463 0.16475 0.10301 C 0.15955 0.0949 0.15295 0.08842 0.14774 0.08032 C 0.14392 0.0743 0.1401 0.06852 0.13646 0.06227 C 0.13298 0.05625 0.12986 0.04977 0.12621 0.04398 C 0.11545 0.02662 0.10243 0.01157 0.09323 -0.00741 C 0.09236 -0.00926 0.07048 -0.05278 0.06597 -0.06505 C 0.05555 -0.0926 0.06076 -0.08195 0.05225 -0.09838 C 0.04913 -0.11459 0.04791 -0.11644 0.05121 -0.13773 C 0.05399 -0.1551 0.07448 -0.16968 0.08524 -0.1757 C 0.11076 -0.18982 0.13281 -0.19653 0.1592 -0.20301 C 0.17066 -0.21343 0.15746 -0.21297 0.14548 -0.21667 C 0.11857 -0.225 0.1243 -0.2213 0.0842 -0.22269 C 0.08993 -0.22801 0.09705 -0.22824 0.10347 -0.23172 C 0.10382 -0.22871 0.10503 -0.2257 0.10469 -0.22269 C 0.10451 -0.22084 0.10278 -0.21968 0.10225 -0.21806 C 0.10017 -0.21181 0.09982 -0.20787 0.09896 -0.20139 C 0.09913 -0.19236 0.09861 -0.1831 0.1 -0.17408 C 0.10069 -0.16968 0.10364 -0.16644 0.10469 -0.16204 C 0.10885 -0.14491 0.10364 -0.14815 0.11146 -0.13635 C 0.11146 -0.13635 0.12482 -0.11852 0.12847 -0.11366 C 0.13055 -0.11088 0.13524 -0.10602 0.13524 -0.10602 " pathEditMode="relative" ptsTypes="fffffffffffffffffffffffffffffffffffffffffffffffffffffffffffffffffffffffffffffffffffffffffffffffffffffffffffffffffffffffffffffffffffffffffffffffffffffffffffffffffffffA">
                                      <p:cBhvr>
                                        <p:cTn id="3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5868 -0.02801 0.12535 -0.02848 0.18646 -0.03935 C 0.23142 -0.05625 0.2125 -0.05185 0.24219 -0.05741 C 0.24913 -0.06273 0.26389 -0.07338 0.26823 -0.08033 C 0.2743 -0.09028 0.27083 -0.08565 0.27847 -0.09375 C 0.27916 -0.09676 0.27951 -0.1 0.28073 -0.10301 C 0.2816 -0.10533 0.28437 -0.10648 0.2842 -0.10903 C 0.28403 -0.11273 0.28125 -0.11505 0.27951 -0.11806 C 0.22031 -0.11227 0.16215 -0.09607 0.10225 -0.09236 C 0.06215 -0.08565 0.02205 -0.07848 -0.01806 -0.07408 C -0.02188 -0.075 -0.02986 -0.07199 -0.02952 -0.07709 C -0.029 -0.08357 -0.0217 -0.08496 -0.01702 -0.08773 C 0.00972 -0.10463 0.03715 -0.11875 0.06371 -0.13635 C 0.08611 -0.15139 0.1085 -0.16598 0.13073 -0.18172 C 0.14288 -0.19028 0.15538 -0.19815 0.16823 -0.2044 C 0.17361 -0.20695 0.17899 -0.2088 0.1842 -0.21204 C 0.19896 -0.2213 0.2125 -0.23241 0.22847 -0.23773 C 0.23194 -0.24074 0.23472 -0.24537 0.23871 -0.24699 C 0.23993 -0.24746 0.24323 -0.24931 0.24219 -0.24838 C 0.23698 -0.24352 0.23541 -0.24375 0.22969 -0.24236 C 0.21493 -0.22963 0.23021 -0.24491 0.21823 -0.22408 C 0.21528 -0.21898 0.21146 -0.21505 0.20781 -0.21042 C 0.2 -0.1875 0.17257 -0.13125 0.16232 -0.11968 C 0.15677 -0.1132 0.15017 -0.10787 0.14548 -0.1 C 0.1368 -0.08588 0.13246 -0.06736 0.12274 -0.0544 C 0.11927 -0.04977 0.11545 -0.04584 0.11232 -0.04074 C 0.09149 -0.00417 0.11545 -0.03681 0.09774 -0.01366 C 0.09705 -0.01111 0.0967 -0.00834 0.09531 -0.00602 C 0.09479 -0.00463 0.09184 -0.00139 0.09219 -0.00301 C 0.09618 -0.01898 0.09965 -0.01227 0.10573 -0.02709 C 0.1118 -0.04167 0.1217 -0.07269 0.1217 -0.07269 C 0.12274 -0.08125 0.12326 -0.09005 0.125 -0.09838 C 0.12743 -0.11065 0.13212 -0.12223 0.1342 -0.13473 C 0.13715 -0.15162 0.13854 -0.19398 0.13975 -0.21042 C 0.15156 -0.36528 0.1434 -0.2382 0.14896 -0.32871 C 0.14896 -0.33264 0.15382 -0.44792 0.1375 -0.46968 C 0.1217 -0.40602 0.12656 -0.30232 0.12396 -0.24838 C 0.12066 -0.17848 0.1092 -0.09908 0.0875 -0.03473 C 0.0868 -0.02778 0.08698 -0.02037 0.08524 -0.01366 C 0.08316 -0.0051 0.07916 0.00254 0.07621 0.01065 C 0.07552 0.01273 0.07396 0.01666 0.07396 0.01666 C 0.06684 0.00301 0.07413 0.01852 0.06944 -0.01806 C 0.06319 -0.06574 0.05347 -0.1132 0.04219 -0.15903 C 0.03941 -0.19792 0.03472 -0.23704 0.025 -0.27408 C 0.01475 -0.31366 0.02535 -0.26042 0.01823 -0.29838 C 0.01267 -0.27385 0.02465 -0.21968 0.02969 -0.19537 C 0.03437 -0.17246 0.04548 -0.12709 0.04548 -0.12709 C 0.04618 -0.11551 0.04618 -0.10371 0.04774 -0.09236 C 0.05104 -0.06945 0.06024 -0.02408 0.06024 -0.02408 C 0.06545 0.04652 0.0592 -0.02709 0.06597 0.02731 C 0.06927 0.05301 0.06857 0.0743 0.07969 0.0956 C 0.08541 0.09143 0.09219 0.08935 0.0967 0.08333 C 0.10121 0.07731 0.10243 0.06805 0.10573 0.06065 C 0.12517 0.01782 0.13611 -0.02778 0.14444 -0.07709 C 0.1467 -0.09074 0.14687 -0.10486 0.15 -0.11806 C 0.15347 -0.13264 0.15972 -0.14607 0.16371 -0.16042 C 0.16736 -0.17385 0.16927 -0.18797 0.17274 -0.20139 C 0.17795 -0.2213 0.1842 -0.24074 0.18975 -0.26042 C 0.19357 -0.27385 0.19653 -0.29422 0.20469 -0.3044 C 0.20312 -0.28241 0.20052 -0.26111 0.19774 -0.23935 C 0.19618 -0.1963 0.19566 -0.15787 0.18646 -0.11667 C 0.18316 -0.06968 0.18698 -0.09468 0.17274 -0.04236 C 0.17135 -0.03704 0.17222 -0.03079 0.17048 -0.0257 C 0.16979 -0.02408 0.16041 -0.00463 0.15798 0 C 0.15955 -0.06945 0.16232 -0.14074 0.15121 -0.20903 C 0.14896 -0.22269 0.14427 -0.25764 0.13194 -0.26366 C 0.11701 -0.23287 0.11267 -0.19445 0.10798 -0.15903 C 0.10416 -0.1007 0.10781 -0.13542 0.09323 -0.05602 C 0.09149 -0.04676 0.08958 -0.03773 0.0875 -0.02871 C 0.08385 -0.01435 0.07621 0.01365 0.07621 0.01365 C 0.07378 0.03102 0.07014 0.03796 0.06597 0.05301 C 0.07291 -0.00718 0.07916 -0.06783 0.08298 -0.12871 C 0.08125 -0.27292 0.08125 -0.21088 0.07725 -0.15602 C 0.07812 -0.10648 0.07795 -0.05695 0.07969 -0.00741 C 0.08021 0.00602 0.08212 0.06203 0.0967 0.06967 C 0.10017 0.06828 0.10399 0.06805 0.10694 0.06527 C 0.11007 0.06227 0.11111 0.05671 0.11371 0.05301 C 0.12239 0.04143 0.13229 0.03125 0.14097 0.01967 C 0.16475 -0.05162 0.13281 0.03912 0.16475 -0.03473 C 0.17239 -0.05255 0.17986 -0.08056 0.18507 -0.1 C 0.19305 -0.16875 0.21371 -0.26227 0.1467 -0.28473 C 0.13455 -0.28264 0.12222 -0.28195 0.11024 -0.27871 C 0.09687 -0.27523 0.08871 -0.25486 0.08298 -0.24074 C 0.06458 -0.19491 0.06927 -0.20834 0.05798 -0.16968 C 0.05486 -0.14028 0.05208 -0.11111 0.04896 -0.08172 C 0.05156 -0.03982 0.04566 0.02777 0.08524 0.04259 C 0.09514 0.04213 0.10503 0.04305 0.11475 0.04097 C 0.13385 0.0368 0.14739 0.00671 0.1592 -0.01204 C 0.16666 -0.03727 0.17291 -0.06158 0.17847 -0.08773 C 0.1776 -0.09931 0.17951 -0.15718 0.16944 -0.18172 C 0.16597 -0.18959 0.16111 -0.19746 0.15469 -0.20139 C 0.14948 -0.2044 0.13871 -0.20903 0.13871 -0.20903 C 0.12621 -0.20556 0.11285 -0.20533 0.10121 -0.19838 C 0.09132 -0.1926 0.08628 -0.1676 0.08194 -0.15741 C 0.06319 -0.1132 0.07639 -0.1581 0.05798 -0.10301 C 0.04166 -0.05486 0.03646 -0.00324 0.03194 0.04861 C 0.0335 0.08796 0.021 0.12662 0.04444 0.14699 C 0.04635 0.14652 0.04861 0.14745 0.05 0.1456 C 0.05191 0.14305 0.04774 0.13865 0.04548 0.13634 C 0.0375 0.12801 0.03819 0.13171 0.02969 0.12129 C 0.02257 0.1125 0.01684 0.10185 0.0092 0.09398 C 0.00573 0.09051 0.00191 0.0875 -0.00104 0.08333 C -0.00799 0.07384 -0.01285 0.06273 -0.01927 0.05301 C -0.02084 0.04699 -0.0217 0.04074 -0.02379 0.03495 C -0.02587 0.02893 -0.02986 0.0243 -0.03177 0.01828 C -0.03959 -0.00602 -0.04549 -0.03334 -0.05104 -0.05903 C -0.0507 -0.07871 -0.05087 -0.09838 -0.05 -0.11806 C -0.04966 -0.12523 -0.04653 -0.12986 -0.04288 -0.13473 C -0.03889 -0.14074 -0.03577 -0.14861 -0.03056 -0.15301 C -0.02483 -0.15787 -0.00556 -0.16042 0 -0.16204 C 0.01146 -0.16111 0.02291 -0.16204 0.0342 -0.15903 C 0.04253 -0.15695 0.05 -0.15047 0.05798 -0.14699 C 0.08125 -0.13658 0.10347 -0.12477 0.12621 -0.11204 C 0.15573 -0.0956 0.18125 -0.07523 0.2125 -0.06667 C 0.21979 -0.06713 0.22708 -0.06598 0.2342 -0.06806 C 0.23732 -0.06898 0.23906 -0.07431 0.24219 -0.0757 C 0.24496 -0.0831 0.24705 -0.09051 0.24896 -0.09838 C 0.24774 -0.11158 0.24705 -0.12477 0.24548 -0.13773 C 0.24357 -0.15417 0.22621 -0.175 0.21371 -0.18033 C 0.17361 -0.19746 0.20764 -0.17986 0.18975 -0.18935 C 0.18455 -0.18889 0.17899 -0.18935 0.17378 -0.18773 C 0.16493 -0.18473 0.16371 -0.17338 0.1592 -0.16505 C 0.15729 -0.16158 0.15451 -0.15903 0.15225 -0.15602 C 0.14722 -0.13565 0.14375 -0.11551 0.13871 -0.09537 C 0.13055 -0.01898 0.14844 0.07453 0.19774 0.12291 C 0.19479 0.13541 0.19687 0.13125 0.17621 0.12592 C 0.16875 0.12407 0.1566 0.11111 0.15121 0.10463 C 0.11805 0.06412 0.09913 0.0081 0.08073 -0.04537 C 0.07934 -0.0551 0.07587 -0.06435 0.07621 -0.07408 C 0.07778 -0.11898 0.09878 -0.12315 0.12621 -0.13635 C 0.20625 -0.13426 0.28385 -0.12824 0.36371 -0.13334 C 0.37257 -0.1507 0.35503 -0.17107 0.34548 -0.17871 C 0.28524 -0.22616 0.2217 -0.24746 0.15225 -0.2544 C 0.146 -0.2544 0.13281 -0.23611 0.12725 -0.23033 C 0.12274 -0.2257 0.11788 -0.22176 0.11371 -0.21667 C 0.08559 -0.18357 0.06649 -0.13866 0.0467 -0.09699 C 0.04479 -0.09283 0.03767 -0.05834 0.03646 -0.05301 C 0.03871 -0.03681 0.03941 -0.02014 0.04323 -0.0044 C 0.04427 0 0.05729 0.00833 0.0592 0.00926 C 0.08055 0.01967 0.09653 0.02083 0.12048 0.02291 C 0.12396 0.02384 0.12986 0.02152 0.13073 0.02592 C 0.1342 0.04259 0.13003 0.06458 0.12725 0.08194 C 0.1276 0.08657 0.12725 0.09143 0.12847 0.0956 C 0.13107 0.10463 0.15208 0.10972 0.15798 0.11227 C 0.16059 0.11134 0.16406 0.1118 0.16597 0.10926 C 0.16701 0.10764 0.1658 0.10463 0.16475 0.10301 C 0.15955 0.0949 0.15295 0.08842 0.14774 0.08032 C 0.14392 0.0743 0.1401 0.06852 0.13646 0.06227 C 0.13298 0.05625 0.12986 0.04977 0.12621 0.04398 C 0.11545 0.02662 0.10243 0.01157 0.09323 -0.00741 C 0.09236 -0.00926 0.07048 -0.05278 0.06597 -0.06505 C 0.05555 -0.0926 0.06076 -0.08195 0.05225 -0.09838 C 0.04913 -0.11459 0.04791 -0.11644 0.05121 -0.13773 C 0.05399 -0.1551 0.07448 -0.16968 0.08524 -0.1757 C 0.11076 -0.18982 0.13281 -0.19653 0.1592 -0.20301 C 0.17066 -0.21343 0.15746 -0.21297 0.14548 -0.21667 C 0.11857 -0.225 0.1243 -0.2213 0.0842 -0.22269 C 0.08993 -0.22801 0.09705 -0.22824 0.10347 -0.23172 C 0.10382 -0.22871 0.10503 -0.2257 0.10469 -0.22269 C 0.10451 -0.22084 0.10278 -0.21968 0.10225 -0.21806 C 0.10017 -0.21181 0.09982 -0.20787 0.09896 -0.20139 C 0.09913 -0.19236 0.09861 -0.1831 0.1 -0.17408 C 0.10069 -0.16968 0.10364 -0.16644 0.10469 -0.16204 C 0.10885 -0.14491 0.10364 -0.14815 0.11146 -0.13635 C 0.11146 -0.13635 0.12482 -0.11852 0.12847 -0.11366 C 0.13055 -0.11088 0.13524 -0.10602 0.13524 -0.10602 " pathEditMode="relative" ptsTypes="fffffffffffffffffffffffffffffffffffffffffffffffffffffffffffffffffffffffffffffffffffffffffffffffffffffffffffffffffffffffffffffffffffffffffffffffffffffffffffffffffffffA">
                                      <p:cBhvr>
                                        <p:cTn id="3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5868 -0.02801 0.12535 -0.02848 0.18646 -0.03935 C 0.23142 -0.05625 0.2125 -0.05185 0.24219 -0.05741 C 0.24913 -0.06273 0.26389 -0.07338 0.26823 -0.08033 C 0.2743 -0.09028 0.27083 -0.08565 0.27847 -0.09375 C 0.27916 -0.09676 0.27951 -0.1 0.28073 -0.10301 C 0.2816 -0.10533 0.28437 -0.10648 0.2842 -0.10903 C 0.28403 -0.11273 0.28125 -0.11505 0.27951 -0.11806 C 0.22031 -0.11227 0.16215 -0.09607 0.10225 -0.09236 C 0.06215 -0.08565 0.02205 -0.07848 -0.01806 -0.07408 C -0.02188 -0.075 -0.02986 -0.07199 -0.02952 -0.07709 C -0.029 -0.08357 -0.0217 -0.08496 -0.01702 -0.08773 C 0.00972 -0.10463 0.03715 -0.11875 0.06371 -0.13635 C 0.08611 -0.15139 0.1085 -0.16598 0.13073 -0.18172 C 0.14288 -0.19028 0.15538 -0.19815 0.16823 -0.2044 C 0.17361 -0.20695 0.17899 -0.2088 0.1842 -0.21204 C 0.19896 -0.2213 0.2125 -0.23241 0.22847 -0.23773 C 0.23194 -0.24074 0.23472 -0.24537 0.23871 -0.24699 C 0.23993 -0.24746 0.24323 -0.24931 0.24219 -0.24838 C 0.23698 -0.24352 0.23541 -0.24375 0.22969 -0.24236 C 0.21493 -0.22963 0.23021 -0.24491 0.21823 -0.22408 C 0.21528 -0.21898 0.21146 -0.21505 0.20781 -0.21042 C 0.2 -0.1875 0.17257 -0.13125 0.16232 -0.11968 C 0.15677 -0.1132 0.15017 -0.10787 0.14548 -0.1 C 0.1368 -0.08588 0.13246 -0.06736 0.12274 -0.0544 C 0.11927 -0.04977 0.11545 -0.04584 0.11232 -0.04074 C 0.09149 -0.00417 0.11545 -0.03681 0.09774 -0.01366 C 0.09705 -0.01111 0.0967 -0.00834 0.09531 -0.00602 C 0.09479 -0.00463 0.09184 -0.00139 0.09219 -0.00301 C 0.09618 -0.01898 0.09965 -0.01227 0.10573 -0.02709 C 0.1118 -0.04167 0.1217 -0.07269 0.1217 -0.07269 C 0.12274 -0.08125 0.12326 -0.09005 0.125 -0.09838 C 0.12743 -0.11065 0.13212 -0.12223 0.1342 -0.13473 C 0.13715 -0.15162 0.13854 -0.19398 0.13975 -0.21042 C 0.15156 -0.36528 0.1434 -0.2382 0.14896 -0.32871 C 0.14896 -0.33264 0.15382 -0.44792 0.1375 -0.46968 C 0.1217 -0.40602 0.12656 -0.30232 0.12396 -0.24838 C 0.12066 -0.17848 0.1092 -0.09908 0.0875 -0.03473 C 0.0868 -0.02778 0.08698 -0.02037 0.08524 -0.01366 C 0.08316 -0.0051 0.07916 0.00254 0.07621 0.01065 C 0.07552 0.01273 0.07396 0.01666 0.07396 0.01666 C 0.06684 0.00301 0.07413 0.01852 0.06944 -0.01806 C 0.06319 -0.06574 0.05347 -0.1132 0.04219 -0.15903 C 0.03941 -0.19792 0.03472 -0.23704 0.025 -0.27408 C 0.01475 -0.31366 0.02535 -0.26042 0.01823 -0.29838 C 0.01267 -0.27385 0.02465 -0.21968 0.02969 -0.19537 C 0.03437 -0.17246 0.04548 -0.12709 0.04548 -0.12709 C 0.04618 -0.11551 0.04618 -0.10371 0.04774 -0.09236 C 0.05104 -0.06945 0.06024 -0.02408 0.06024 -0.02408 C 0.06545 0.04652 0.0592 -0.02709 0.06597 0.02731 C 0.06927 0.05301 0.06857 0.0743 0.07969 0.0956 C 0.08541 0.09143 0.09219 0.08935 0.0967 0.08333 C 0.10121 0.07731 0.10243 0.06805 0.10573 0.06065 C 0.12517 0.01782 0.13611 -0.02778 0.14444 -0.07709 C 0.1467 -0.09074 0.14687 -0.10486 0.15 -0.11806 C 0.15347 -0.13264 0.15972 -0.14607 0.16371 -0.16042 C 0.16736 -0.17385 0.16927 -0.18797 0.17274 -0.20139 C 0.17795 -0.2213 0.1842 -0.24074 0.18975 -0.26042 C 0.19357 -0.27385 0.19653 -0.29422 0.20469 -0.3044 C 0.20312 -0.28241 0.20052 -0.26111 0.19774 -0.23935 C 0.19618 -0.1963 0.19566 -0.15787 0.18646 -0.11667 C 0.18316 -0.06968 0.18698 -0.09468 0.17274 -0.04236 C 0.17135 -0.03704 0.17222 -0.03079 0.17048 -0.0257 C 0.16979 -0.02408 0.16041 -0.00463 0.15798 0 C 0.15955 -0.06945 0.16232 -0.14074 0.15121 -0.20903 C 0.14896 -0.22269 0.14427 -0.25764 0.13194 -0.26366 C 0.11701 -0.23287 0.11267 -0.19445 0.10798 -0.15903 C 0.10416 -0.1007 0.10781 -0.13542 0.09323 -0.05602 C 0.09149 -0.04676 0.08958 -0.03773 0.0875 -0.02871 C 0.08385 -0.01435 0.07621 0.01365 0.07621 0.01365 C 0.07378 0.03102 0.07014 0.03796 0.06597 0.05301 C 0.07291 -0.00718 0.07916 -0.06783 0.08298 -0.12871 C 0.08125 -0.27292 0.08125 -0.21088 0.07725 -0.15602 C 0.07812 -0.10648 0.07795 -0.05695 0.07969 -0.00741 C 0.08021 0.00602 0.08212 0.06203 0.0967 0.06967 C 0.10017 0.06828 0.10399 0.06805 0.10694 0.06527 C 0.11007 0.06227 0.11111 0.05671 0.11371 0.05301 C 0.12239 0.04143 0.13229 0.03125 0.14097 0.01967 C 0.16475 -0.05162 0.13281 0.03912 0.16475 -0.03473 C 0.17239 -0.05255 0.17986 -0.08056 0.18507 -0.1 C 0.19305 -0.16875 0.21371 -0.26227 0.1467 -0.28473 C 0.13455 -0.28264 0.12222 -0.28195 0.11024 -0.27871 C 0.09687 -0.27523 0.08871 -0.25486 0.08298 -0.24074 C 0.06458 -0.19491 0.06927 -0.20834 0.05798 -0.16968 C 0.05486 -0.14028 0.05208 -0.11111 0.04896 -0.08172 C 0.05156 -0.03982 0.04566 0.02777 0.08524 0.04259 C 0.09514 0.04213 0.10503 0.04305 0.11475 0.04097 C 0.13385 0.0368 0.14739 0.00671 0.1592 -0.01204 C 0.16666 -0.03727 0.17291 -0.06158 0.17847 -0.08773 C 0.1776 -0.09931 0.17951 -0.15718 0.16944 -0.18172 C 0.16597 -0.18959 0.16111 -0.19746 0.15469 -0.20139 C 0.14948 -0.2044 0.13871 -0.20903 0.13871 -0.20903 C 0.12621 -0.20556 0.11285 -0.20533 0.10121 -0.19838 C 0.09132 -0.1926 0.08628 -0.1676 0.08194 -0.15741 C 0.06319 -0.1132 0.07639 -0.1581 0.05798 -0.10301 C 0.04166 -0.05486 0.03646 -0.00324 0.03194 0.04861 C 0.0335 0.08796 0.021 0.12662 0.04444 0.14699 C 0.04635 0.14652 0.04861 0.14745 0.05 0.1456 C 0.05191 0.14305 0.04774 0.13865 0.04548 0.13634 C 0.0375 0.12801 0.03819 0.13171 0.02969 0.12129 C 0.02257 0.1125 0.01684 0.10185 0.0092 0.09398 C 0.00573 0.09051 0.00191 0.0875 -0.00104 0.08333 C -0.00799 0.07384 -0.01285 0.06273 -0.01927 0.05301 C -0.02084 0.04699 -0.0217 0.04074 -0.02379 0.03495 C -0.02587 0.02893 -0.02986 0.0243 -0.03177 0.01828 C -0.03959 -0.00602 -0.04549 -0.03334 -0.05104 -0.05903 C -0.0507 -0.07871 -0.05087 -0.09838 -0.05 -0.11806 C -0.04966 -0.12523 -0.04653 -0.12986 -0.04288 -0.13473 C -0.03889 -0.14074 -0.03577 -0.14861 -0.03056 -0.15301 C -0.02483 -0.15787 -0.00556 -0.16042 0 -0.16204 C 0.01146 -0.16111 0.02291 -0.16204 0.0342 -0.15903 C 0.04253 -0.15695 0.05 -0.15047 0.05798 -0.14699 C 0.08125 -0.13658 0.10347 -0.12477 0.12621 -0.11204 C 0.15573 -0.0956 0.18125 -0.07523 0.2125 -0.06667 C 0.21979 -0.06713 0.22708 -0.06598 0.2342 -0.06806 C 0.23732 -0.06898 0.23906 -0.07431 0.24219 -0.0757 C 0.24496 -0.0831 0.24705 -0.09051 0.24896 -0.09838 C 0.24774 -0.11158 0.24705 -0.12477 0.24548 -0.13773 C 0.24357 -0.15417 0.22621 -0.175 0.21371 -0.18033 C 0.17361 -0.19746 0.20764 -0.17986 0.18975 -0.18935 C 0.18455 -0.18889 0.17899 -0.18935 0.17378 -0.18773 C 0.16493 -0.18473 0.16371 -0.17338 0.1592 -0.16505 C 0.15729 -0.16158 0.15451 -0.15903 0.15225 -0.15602 C 0.14722 -0.13565 0.14375 -0.11551 0.13871 -0.09537 C 0.13055 -0.01898 0.14844 0.07453 0.19774 0.12291 C 0.19479 0.13541 0.19687 0.13125 0.17621 0.12592 C 0.16875 0.12407 0.1566 0.11111 0.15121 0.10463 C 0.11805 0.06412 0.09913 0.0081 0.08073 -0.04537 C 0.07934 -0.0551 0.07587 -0.06435 0.07621 -0.07408 C 0.07778 -0.11898 0.09878 -0.12315 0.12621 -0.13635 C 0.20625 -0.13426 0.28385 -0.12824 0.36371 -0.13334 C 0.37257 -0.1507 0.35503 -0.17107 0.34548 -0.17871 C 0.28524 -0.22616 0.2217 -0.24746 0.15225 -0.2544 C 0.146 -0.2544 0.13281 -0.23611 0.12725 -0.23033 C 0.12274 -0.2257 0.11788 -0.22176 0.11371 -0.21667 C 0.08559 -0.18357 0.06649 -0.13866 0.0467 -0.09699 C 0.04479 -0.09283 0.03767 -0.05834 0.03646 -0.05301 C 0.03871 -0.03681 0.03941 -0.02014 0.04323 -0.0044 C 0.04427 0 0.05729 0.00833 0.0592 0.00926 C 0.08055 0.01967 0.09653 0.02083 0.12048 0.02291 C 0.12396 0.02384 0.12986 0.02152 0.13073 0.02592 C 0.1342 0.04259 0.13003 0.06458 0.12725 0.08194 C 0.1276 0.08657 0.12725 0.09143 0.12847 0.0956 C 0.13107 0.10463 0.15208 0.10972 0.15798 0.11227 C 0.16059 0.11134 0.16406 0.1118 0.16597 0.10926 C 0.16701 0.10764 0.1658 0.10463 0.16475 0.10301 C 0.15955 0.0949 0.15295 0.08842 0.14774 0.08032 C 0.14392 0.0743 0.1401 0.06852 0.13646 0.06227 C 0.13298 0.05625 0.12986 0.04977 0.12621 0.04398 C 0.11545 0.02662 0.10243 0.01157 0.09323 -0.00741 C 0.09236 -0.00926 0.07048 -0.05278 0.06597 -0.06505 C 0.05555 -0.0926 0.06076 -0.08195 0.05225 -0.09838 C 0.04913 -0.11459 0.04791 -0.11644 0.05121 -0.13773 C 0.05399 -0.1551 0.07448 -0.16968 0.08524 -0.1757 C 0.11076 -0.18982 0.13281 -0.19653 0.1592 -0.20301 C 0.17066 -0.21343 0.15746 -0.21297 0.14548 -0.21667 C 0.11857 -0.225 0.1243 -0.2213 0.0842 -0.22269 C 0.08993 -0.22801 0.09705 -0.22824 0.10347 -0.23172 C 0.10382 -0.22871 0.10503 -0.2257 0.10469 -0.22269 C 0.10451 -0.22084 0.10278 -0.21968 0.10225 -0.21806 C 0.10017 -0.21181 0.09982 -0.20787 0.09896 -0.20139 C 0.09913 -0.19236 0.09861 -0.1831 0.1 -0.17408 C 0.10069 -0.16968 0.10364 -0.16644 0.10469 -0.16204 C 0.10885 -0.14491 0.10364 -0.14815 0.11146 -0.13635 C 0.11146 -0.13635 0.12482 -0.11852 0.12847 -0.11366 C 0.13055 -0.11088 0.13524 -0.10602 0.13524 -0.10602 " pathEditMode="relative" ptsTypes="fffffffffffffffffffffffffffffffffffffffffffffffffffffffffffffffffffffffffffffffffffffffffffffffffffffffffffffffffffffffffffffffffffffffffffffffffffffffffffffffffffffA">
                                      <p:cBhvr>
                                        <p:cTn id="3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5868 -0.02801 0.12535 -0.02848 0.18646 -0.03935 C 0.23142 -0.05625 0.2125 -0.05185 0.24219 -0.05741 C 0.24913 -0.06273 0.26389 -0.07338 0.26823 -0.08033 C 0.2743 -0.09028 0.27083 -0.08565 0.27847 -0.09375 C 0.27916 -0.09676 0.27951 -0.1 0.28073 -0.10301 C 0.2816 -0.10533 0.28437 -0.10648 0.2842 -0.10903 C 0.28403 -0.11273 0.28125 -0.11505 0.27951 -0.11806 C 0.22031 -0.11227 0.16215 -0.09607 0.10225 -0.09236 C 0.06215 -0.08565 0.02205 -0.07848 -0.01806 -0.07408 C -0.02188 -0.075 -0.02986 -0.07199 -0.02952 -0.07709 C -0.029 -0.08357 -0.0217 -0.08496 -0.01702 -0.08773 C 0.00972 -0.10463 0.03715 -0.11875 0.06371 -0.13635 C 0.08611 -0.15139 0.1085 -0.16598 0.13073 -0.18172 C 0.14288 -0.19028 0.15538 -0.19815 0.16823 -0.2044 C 0.17361 -0.20695 0.17899 -0.2088 0.1842 -0.21204 C 0.19896 -0.2213 0.2125 -0.23241 0.22847 -0.23773 C 0.23194 -0.24074 0.23472 -0.24537 0.23871 -0.24699 C 0.23993 -0.24746 0.24323 -0.24931 0.24219 -0.24838 C 0.23698 -0.24352 0.23541 -0.24375 0.22969 -0.24236 C 0.21493 -0.22963 0.23021 -0.24491 0.21823 -0.22408 C 0.21528 -0.21898 0.21146 -0.21505 0.20781 -0.21042 C 0.2 -0.1875 0.17257 -0.13125 0.16232 -0.11968 C 0.15677 -0.1132 0.15017 -0.10787 0.14548 -0.1 C 0.1368 -0.08588 0.13246 -0.06736 0.12274 -0.0544 C 0.11927 -0.04977 0.11545 -0.04584 0.11232 -0.04074 C 0.09149 -0.00417 0.11545 -0.03681 0.09774 -0.01366 C 0.09705 -0.01111 0.0967 -0.00834 0.09531 -0.00602 C 0.09479 -0.00463 0.09184 -0.00139 0.09219 -0.00301 C 0.09618 -0.01898 0.09965 -0.01227 0.10573 -0.02709 C 0.1118 -0.04167 0.1217 -0.07269 0.1217 -0.07269 C 0.12274 -0.08125 0.12326 -0.09005 0.125 -0.09838 C 0.12743 -0.11065 0.13212 -0.12223 0.1342 -0.13473 C 0.13715 -0.15162 0.13854 -0.19398 0.13975 -0.21042 C 0.15156 -0.36528 0.1434 -0.2382 0.14896 -0.32871 C 0.14896 -0.33264 0.15382 -0.44792 0.1375 -0.46968 C 0.1217 -0.40602 0.12656 -0.30232 0.12396 -0.24838 C 0.12066 -0.17848 0.1092 -0.09908 0.0875 -0.03473 C 0.0868 -0.02778 0.08698 -0.02037 0.08524 -0.01366 C 0.08316 -0.0051 0.07916 0.00254 0.07621 0.01065 C 0.07552 0.01273 0.07396 0.01666 0.07396 0.01666 C 0.06684 0.00301 0.07413 0.01852 0.06944 -0.01806 C 0.06319 -0.06574 0.05347 -0.1132 0.04219 -0.15903 C 0.03941 -0.19792 0.03472 -0.23704 0.025 -0.27408 C 0.01475 -0.31366 0.02535 -0.26042 0.01823 -0.29838 C 0.01267 -0.27385 0.02465 -0.21968 0.02969 -0.19537 C 0.03437 -0.17246 0.04548 -0.12709 0.04548 -0.12709 C 0.04618 -0.11551 0.04618 -0.10371 0.04774 -0.09236 C 0.05104 -0.06945 0.06024 -0.02408 0.06024 -0.02408 C 0.06545 0.04652 0.0592 -0.02709 0.06597 0.02731 C 0.06927 0.05301 0.06857 0.0743 0.07969 0.0956 C 0.08541 0.09143 0.09219 0.08935 0.0967 0.08333 C 0.10121 0.07731 0.10243 0.06805 0.10573 0.06065 C 0.12517 0.01782 0.13611 -0.02778 0.14444 -0.07709 C 0.1467 -0.09074 0.14687 -0.10486 0.15 -0.11806 C 0.15347 -0.13264 0.15972 -0.14607 0.16371 -0.16042 C 0.16736 -0.17385 0.16927 -0.18797 0.17274 -0.20139 C 0.17795 -0.2213 0.1842 -0.24074 0.18975 -0.26042 C 0.19357 -0.27385 0.19653 -0.29422 0.20469 -0.3044 C 0.20312 -0.28241 0.20052 -0.26111 0.19774 -0.23935 C 0.19618 -0.1963 0.19566 -0.15787 0.18646 -0.11667 C 0.18316 -0.06968 0.18698 -0.09468 0.17274 -0.04236 C 0.17135 -0.03704 0.17222 -0.03079 0.17048 -0.0257 C 0.16979 -0.02408 0.16041 -0.00463 0.15798 0 C 0.15955 -0.06945 0.16232 -0.14074 0.15121 -0.20903 C 0.14896 -0.22269 0.14427 -0.25764 0.13194 -0.26366 C 0.11701 -0.23287 0.11267 -0.19445 0.10798 -0.15903 C 0.10416 -0.1007 0.10781 -0.13542 0.09323 -0.05602 C 0.09149 -0.04676 0.08958 -0.03773 0.0875 -0.02871 C 0.08385 -0.01435 0.07621 0.01365 0.07621 0.01365 C 0.07378 0.03102 0.07014 0.03796 0.06597 0.05301 C 0.07291 -0.00718 0.07916 -0.06783 0.08298 -0.12871 C 0.08125 -0.27292 0.08125 -0.21088 0.07725 -0.15602 C 0.07812 -0.10648 0.07795 -0.05695 0.07969 -0.00741 C 0.08021 0.00602 0.08212 0.06203 0.0967 0.06967 C 0.10017 0.06828 0.10399 0.06805 0.10694 0.06527 C 0.11007 0.06227 0.11111 0.05671 0.11371 0.05301 C 0.12239 0.04143 0.13229 0.03125 0.14097 0.01967 C 0.16475 -0.05162 0.13281 0.03912 0.16475 -0.03473 C 0.17239 -0.05255 0.17986 -0.08056 0.18507 -0.1 C 0.19305 -0.16875 0.21371 -0.26227 0.1467 -0.28473 C 0.13455 -0.28264 0.12222 -0.28195 0.11024 -0.27871 C 0.09687 -0.27523 0.08871 -0.25486 0.08298 -0.24074 C 0.06458 -0.19491 0.06927 -0.20834 0.05798 -0.16968 C 0.05486 -0.14028 0.05208 -0.11111 0.04896 -0.08172 C 0.05156 -0.03982 0.04566 0.02777 0.08524 0.04259 C 0.09514 0.04213 0.10503 0.04305 0.11475 0.04097 C 0.13385 0.0368 0.14739 0.00671 0.1592 -0.01204 C 0.16666 -0.03727 0.17291 -0.06158 0.17847 -0.08773 C 0.1776 -0.09931 0.17951 -0.15718 0.16944 -0.18172 C 0.16597 -0.18959 0.16111 -0.19746 0.15469 -0.20139 C 0.14948 -0.2044 0.13871 -0.20903 0.13871 -0.20903 C 0.12621 -0.20556 0.11285 -0.20533 0.10121 -0.19838 C 0.09132 -0.1926 0.08628 -0.1676 0.08194 -0.15741 C 0.06319 -0.1132 0.07639 -0.1581 0.05798 -0.10301 C 0.04166 -0.05486 0.03646 -0.00324 0.03194 0.04861 C 0.0335 0.08796 0.021 0.12662 0.04444 0.14699 C 0.04635 0.14652 0.04861 0.14745 0.05 0.1456 C 0.05191 0.14305 0.04774 0.13865 0.04548 0.13634 C 0.0375 0.12801 0.03819 0.13171 0.02969 0.12129 C 0.02257 0.1125 0.01684 0.10185 0.0092 0.09398 C 0.00573 0.09051 0.00191 0.0875 -0.00104 0.08333 C -0.00799 0.07384 -0.01285 0.06273 -0.01927 0.05301 C -0.02084 0.04699 -0.0217 0.04074 -0.02379 0.03495 C -0.02587 0.02893 -0.02986 0.0243 -0.03177 0.01828 C -0.03959 -0.00602 -0.04549 -0.03334 -0.05104 -0.05903 C -0.0507 -0.07871 -0.05087 -0.09838 -0.05 -0.11806 C -0.04966 -0.12523 -0.04653 -0.12986 -0.04288 -0.13473 C -0.03889 -0.14074 -0.03577 -0.14861 -0.03056 -0.15301 C -0.02483 -0.15787 -0.00556 -0.16042 0 -0.16204 C 0.01146 -0.16111 0.02291 -0.16204 0.0342 -0.15903 C 0.04253 -0.15695 0.05 -0.15047 0.05798 -0.14699 C 0.08125 -0.13658 0.10347 -0.12477 0.12621 -0.11204 C 0.15573 -0.0956 0.18125 -0.07523 0.2125 -0.06667 C 0.21979 -0.06713 0.22708 -0.06598 0.2342 -0.06806 C 0.23732 -0.06898 0.23906 -0.07431 0.24219 -0.0757 C 0.24496 -0.0831 0.24705 -0.09051 0.24896 -0.09838 C 0.24774 -0.11158 0.24705 -0.12477 0.24548 -0.13773 C 0.24357 -0.15417 0.22621 -0.175 0.21371 -0.18033 C 0.17361 -0.19746 0.20764 -0.17986 0.18975 -0.18935 C 0.18455 -0.18889 0.17899 -0.18935 0.17378 -0.18773 C 0.16493 -0.18473 0.16371 -0.17338 0.1592 -0.16505 C 0.15729 -0.16158 0.15451 -0.15903 0.15225 -0.15602 C 0.14722 -0.13565 0.14375 -0.11551 0.13871 -0.09537 C 0.13055 -0.01898 0.14844 0.07453 0.19774 0.12291 C 0.19479 0.13541 0.19687 0.13125 0.17621 0.12592 C 0.16875 0.12407 0.1566 0.11111 0.15121 0.10463 C 0.11805 0.06412 0.09913 0.0081 0.08073 -0.04537 C 0.07934 -0.0551 0.07587 -0.06435 0.07621 -0.07408 C 0.07778 -0.11898 0.09878 -0.12315 0.12621 -0.13635 C 0.20625 -0.13426 0.28385 -0.12824 0.36371 -0.13334 C 0.37257 -0.1507 0.35503 -0.17107 0.34548 -0.17871 C 0.28524 -0.22616 0.2217 -0.24746 0.15225 -0.2544 C 0.146 -0.2544 0.13281 -0.23611 0.12725 -0.23033 C 0.12274 -0.2257 0.11788 -0.22176 0.11371 -0.21667 C 0.08559 -0.18357 0.06649 -0.13866 0.0467 -0.09699 C 0.04479 -0.09283 0.03767 -0.05834 0.03646 -0.05301 C 0.03871 -0.03681 0.03941 -0.02014 0.04323 -0.0044 C 0.04427 0 0.05729 0.00833 0.0592 0.00926 C 0.08055 0.01967 0.09653 0.02083 0.12048 0.02291 C 0.12396 0.02384 0.12986 0.02152 0.13073 0.02592 C 0.1342 0.04259 0.13003 0.06458 0.12725 0.08194 C 0.1276 0.08657 0.12725 0.09143 0.12847 0.0956 C 0.13107 0.10463 0.15208 0.10972 0.15798 0.11227 C 0.16059 0.11134 0.16406 0.1118 0.16597 0.10926 C 0.16701 0.10764 0.1658 0.10463 0.16475 0.10301 C 0.15955 0.0949 0.15295 0.08842 0.14774 0.08032 C 0.14392 0.0743 0.1401 0.06852 0.13646 0.06227 C 0.13298 0.05625 0.12986 0.04977 0.12621 0.04398 C 0.11545 0.02662 0.10243 0.01157 0.09323 -0.00741 C 0.09236 -0.00926 0.07048 -0.05278 0.06597 -0.06505 C 0.05555 -0.0926 0.06076 -0.08195 0.05225 -0.09838 C 0.04913 -0.11459 0.04791 -0.11644 0.05121 -0.13773 C 0.05399 -0.1551 0.07448 -0.16968 0.08524 -0.1757 C 0.11076 -0.18982 0.13281 -0.19653 0.1592 -0.20301 C 0.17066 -0.21343 0.15746 -0.21297 0.14548 -0.21667 C 0.11857 -0.225 0.1243 -0.2213 0.0842 -0.22269 C 0.08993 -0.22801 0.09705 -0.22824 0.10347 -0.23172 C 0.10382 -0.22871 0.10503 -0.2257 0.10469 -0.22269 C 0.10451 -0.22084 0.10278 -0.21968 0.10225 -0.21806 C 0.10017 -0.21181 0.09982 -0.20787 0.09896 -0.20139 C 0.09913 -0.19236 0.09861 -0.1831 0.1 -0.17408 C 0.10069 -0.16968 0.10364 -0.16644 0.10469 -0.16204 C 0.10885 -0.14491 0.10364 -0.14815 0.11146 -0.13635 C 0.11146 -0.13635 0.12482 -0.11852 0.12847 -0.11366 C 0.13055 -0.11088 0.13524 -0.10602 0.13524 -0.10602 " pathEditMode="relative" ptsTypes="fffffffffffffffffffffffffffffffffffffffffffffffffffffffffffffffffffffffffffffffffffffffffffffffffffffffffffffffffffffffffffffffffffffffffffffffffffffffffffffffffffffA">
                                      <p:cBhvr>
                                        <p:cTn id="3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5868 -0.02801 0.12535 -0.02848 0.18646 -0.03935 C 0.23142 -0.05625 0.2125 -0.05185 0.24219 -0.05741 C 0.24913 -0.06273 0.26389 -0.07338 0.26823 -0.08033 C 0.2743 -0.09028 0.27083 -0.08565 0.27847 -0.09375 C 0.27916 -0.09676 0.27951 -0.1 0.28073 -0.10301 C 0.2816 -0.10533 0.28437 -0.10648 0.2842 -0.10903 C 0.28403 -0.11273 0.28125 -0.11505 0.27951 -0.11806 C 0.22031 -0.11227 0.16215 -0.09607 0.10225 -0.09236 C 0.06215 -0.08565 0.02205 -0.07848 -0.01806 -0.07408 C -0.02188 -0.075 -0.02986 -0.07199 -0.02952 -0.07709 C -0.029 -0.08357 -0.0217 -0.08496 -0.01702 -0.08773 C 0.00972 -0.10463 0.03715 -0.11875 0.06371 -0.13635 C 0.08611 -0.15139 0.1085 -0.16598 0.13073 -0.18172 C 0.14288 -0.19028 0.15538 -0.19815 0.16823 -0.2044 C 0.17361 -0.20695 0.17899 -0.2088 0.1842 -0.21204 C 0.19896 -0.2213 0.2125 -0.23241 0.22847 -0.23773 C 0.23194 -0.24074 0.23472 -0.24537 0.23871 -0.24699 C 0.23993 -0.24746 0.24323 -0.24931 0.24219 -0.24838 C 0.23698 -0.24352 0.23541 -0.24375 0.22969 -0.24236 C 0.21493 -0.22963 0.23021 -0.24491 0.21823 -0.22408 C 0.21528 -0.21898 0.21146 -0.21505 0.20781 -0.21042 C 0.2 -0.1875 0.17257 -0.13125 0.16232 -0.11968 C 0.15677 -0.1132 0.15017 -0.10787 0.14548 -0.1 C 0.1368 -0.08588 0.13246 -0.06736 0.12274 -0.0544 C 0.11927 -0.04977 0.11545 -0.04584 0.11232 -0.04074 C 0.09149 -0.00417 0.11545 -0.03681 0.09774 -0.01366 C 0.09705 -0.01111 0.0967 -0.00834 0.09531 -0.00602 C 0.09479 -0.00463 0.09184 -0.00139 0.09219 -0.00301 C 0.09618 -0.01898 0.09965 -0.01227 0.10573 -0.02709 C 0.1118 -0.04167 0.1217 -0.07269 0.1217 -0.07269 C 0.12274 -0.08125 0.12326 -0.09005 0.125 -0.09838 C 0.12743 -0.11065 0.13212 -0.12223 0.1342 -0.13473 C 0.13715 -0.15162 0.13854 -0.19398 0.13975 -0.21042 C 0.15156 -0.36528 0.1434 -0.2382 0.14896 -0.32871 C 0.14896 -0.33264 0.15382 -0.44792 0.1375 -0.46968 C 0.1217 -0.40602 0.12656 -0.30232 0.12396 -0.24838 C 0.12066 -0.17848 0.1092 -0.09908 0.0875 -0.03473 C 0.0868 -0.02778 0.08698 -0.02037 0.08524 -0.01366 C 0.08316 -0.0051 0.07916 0.00254 0.07621 0.01065 C 0.07552 0.01273 0.07396 0.01666 0.07396 0.01666 C 0.06684 0.00301 0.07413 0.01852 0.06944 -0.01806 C 0.06319 -0.06574 0.05347 -0.1132 0.04219 -0.15903 C 0.03941 -0.19792 0.03472 -0.23704 0.025 -0.27408 C 0.01475 -0.31366 0.02535 -0.26042 0.01823 -0.29838 C 0.01267 -0.27385 0.02465 -0.21968 0.02969 -0.19537 C 0.03437 -0.17246 0.04548 -0.12709 0.04548 -0.12709 C 0.04618 -0.11551 0.04618 -0.10371 0.04774 -0.09236 C 0.05104 -0.06945 0.06024 -0.02408 0.06024 -0.02408 C 0.06545 0.04652 0.0592 -0.02709 0.06597 0.02731 C 0.06927 0.05301 0.06857 0.0743 0.07969 0.0956 C 0.08541 0.09143 0.09219 0.08935 0.0967 0.08333 C 0.10121 0.07731 0.10243 0.06805 0.10573 0.06065 C 0.12517 0.01782 0.13611 -0.02778 0.14444 -0.07709 C 0.1467 -0.09074 0.14687 -0.10486 0.15 -0.11806 C 0.15347 -0.13264 0.15972 -0.14607 0.16371 -0.16042 C 0.16736 -0.17385 0.16927 -0.18797 0.17274 -0.20139 C 0.17795 -0.2213 0.1842 -0.24074 0.18975 -0.26042 C 0.19357 -0.27385 0.19653 -0.29422 0.20469 -0.3044 C 0.20312 -0.28241 0.20052 -0.26111 0.19774 -0.23935 C 0.19618 -0.1963 0.19566 -0.15787 0.18646 -0.11667 C 0.18316 -0.06968 0.18698 -0.09468 0.17274 -0.04236 C 0.17135 -0.03704 0.17222 -0.03079 0.17048 -0.0257 C 0.16979 -0.02408 0.16041 -0.00463 0.15798 0 C 0.15955 -0.06945 0.16232 -0.14074 0.15121 -0.20903 C 0.14896 -0.22269 0.14427 -0.25764 0.13194 -0.26366 C 0.11701 -0.23287 0.11267 -0.19445 0.10798 -0.15903 C 0.10416 -0.1007 0.10781 -0.13542 0.09323 -0.05602 C 0.09149 -0.04676 0.08958 -0.03773 0.0875 -0.02871 C 0.08385 -0.01435 0.07621 0.01365 0.07621 0.01365 C 0.07378 0.03102 0.07014 0.03796 0.06597 0.05301 C 0.07291 -0.00718 0.07916 -0.06783 0.08298 -0.12871 C 0.08125 -0.27292 0.08125 -0.21088 0.07725 -0.15602 C 0.07812 -0.10648 0.07795 -0.05695 0.07969 -0.00741 C 0.08021 0.00602 0.08212 0.06203 0.0967 0.06967 C 0.10017 0.06828 0.10399 0.06805 0.10694 0.06527 C 0.11007 0.06227 0.11111 0.05671 0.11371 0.05301 C 0.12239 0.04143 0.13229 0.03125 0.14097 0.01967 C 0.16475 -0.05162 0.13281 0.03912 0.16475 -0.03473 C 0.17239 -0.05255 0.17986 -0.08056 0.18507 -0.1 C 0.19305 -0.16875 0.21371 -0.26227 0.1467 -0.28473 C 0.13455 -0.28264 0.12222 -0.28195 0.11024 -0.27871 C 0.09687 -0.27523 0.08871 -0.25486 0.08298 -0.24074 C 0.06458 -0.19491 0.06927 -0.20834 0.05798 -0.16968 C 0.05486 -0.14028 0.05208 -0.11111 0.04896 -0.08172 C 0.05156 -0.03982 0.04566 0.02777 0.08524 0.04259 C 0.09514 0.04213 0.10503 0.04305 0.11475 0.04097 C 0.13385 0.0368 0.14739 0.00671 0.1592 -0.01204 C 0.16666 -0.03727 0.17291 -0.06158 0.17847 -0.08773 C 0.1776 -0.09931 0.17951 -0.15718 0.16944 -0.18172 C 0.16597 -0.18959 0.16111 -0.19746 0.15469 -0.20139 C 0.14948 -0.2044 0.13871 -0.20903 0.13871 -0.20903 C 0.12621 -0.20556 0.11285 -0.20533 0.10121 -0.19838 C 0.09132 -0.1926 0.08628 -0.1676 0.08194 -0.15741 C 0.06319 -0.1132 0.07639 -0.1581 0.05798 -0.10301 C 0.04166 -0.05486 0.03646 -0.00324 0.03194 0.04861 C 0.0335 0.08796 0.021 0.12662 0.04444 0.14699 C 0.04635 0.14652 0.04861 0.14745 0.05 0.1456 C 0.05191 0.14305 0.04774 0.13865 0.04548 0.13634 C 0.0375 0.12801 0.03819 0.13171 0.02969 0.12129 C 0.02257 0.1125 0.01684 0.10185 0.0092 0.09398 C 0.00573 0.09051 0.00191 0.0875 -0.00104 0.08333 C -0.00799 0.07384 -0.01285 0.06273 -0.01927 0.05301 C -0.02084 0.04699 -0.0217 0.04074 -0.02379 0.03495 C -0.02587 0.02893 -0.02986 0.0243 -0.03177 0.01828 C -0.03959 -0.00602 -0.04549 -0.03334 -0.05104 -0.05903 C -0.0507 -0.07871 -0.05087 -0.09838 -0.05 -0.11806 C -0.04966 -0.12523 -0.04653 -0.12986 -0.04288 -0.13473 C -0.03889 -0.14074 -0.03577 -0.14861 -0.03056 -0.15301 C -0.02483 -0.15787 -0.00556 -0.16042 0 -0.16204 C 0.01146 -0.16111 0.02291 -0.16204 0.0342 -0.15903 C 0.04253 -0.15695 0.05 -0.15047 0.05798 -0.14699 C 0.08125 -0.13658 0.10347 -0.12477 0.12621 -0.11204 C 0.15573 -0.0956 0.18125 -0.07523 0.2125 -0.06667 C 0.21979 -0.06713 0.22708 -0.06598 0.2342 -0.06806 C 0.23732 -0.06898 0.23906 -0.07431 0.24219 -0.0757 C 0.24496 -0.0831 0.24705 -0.09051 0.24896 -0.09838 C 0.24774 -0.11158 0.24705 -0.12477 0.24548 -0.13773 C 0.24357 -0.15417 0.22621 -0.175 0.21371 -0.18033 C 0.17361 -0.19746 0.20764 -0.17986 0.18975 -0.18935 C 0.18455 -0.18889 0.17899 -0.18935 0.17378 -0.18773 C 0.16493 -0.18473 0.16371 -0.17338 0.1592 -0.16505 C 0.15729 -0.16158 0.15451 -0.15903 0.15225 -0.15602 C 0.14722 -0.13565 0.14375 -0.11551 0.13871 -0.09537 C 0.13055 -0.01898 0.14844 0.07453 0.19774 0.12291 C 0.19479 0.13541 0.19687 0.13125 0.17621 0.12592 C 0.16875 0.12407 0.1566 0.11111 0.15121 0.10463 C 0.11805 0.06412 0.09913 0.0081 0.08073 -0.04537 C 0.07934 -0.0551 0.07587 -0.06435 0.07621 -0.07408 C 0.07778 -0.11898 0.09878 -0.12315 0.12621 -0.13635 C 0.20625 -0.13426 0.28385 -0.12824 0.36371 -0.13334 C 0.37257 -0.1507 0.35503 -0.17107 0.34548 -0.17871 C 0.28524 -0.22616 0.2217 -0.24746 0.15225 -0.2544 C 0.146 -0.2544 0.13281 -0.23611 0.12725 -0.23033 C 0.12274 -0.2257 0.11788 -0.22176 0.11371 -0.21667 C 0.08559 -0.18357 0.06649 -0.13866 0.0467 -0.09699 C 0.04479 -0.09283 0.03767 -0.05834 0.03646 -0.05301 C 0.03871 -0.03681 0.03941 -0.02014 0.04323 -0.0044 C 0.04427 0 0.05729 0.00833 0.0592 0.00926 C 0.08055 0.01967 0.09653 0.02083 0.12048 0.02291 C 0.12396 0.02384 0.12986 0.02152 0.13073 0.02592 C 0.1342 0.04259 0.13003 0.06458 0.12725 0.08194 C 0.1276 0.08657 0.12725 0.09143 0.12847 0.0956 C 0.13107 0.10463 0.15208 0.10972 0.15798 0.11227 C 0.16059 0.11134 0.16406 0.1118 0.16597 0.10926 C 0.16701 0.10764 0.1658 0.10463 0.16475 0.10301 C 0.15955 0.0949 0.15295 0.08842 0.14774 0.08032 C 0.14392 0.0743 0.1401 0.06852 0.13646 0.06227 C 0.13298 0.05625 0.12986 0.04977 0.12621 0.04398 C 0.11545 0.02662 0.10243 0.01157 0.09323 -0.00741 C 0.09236 -0.00926 0.07048 -0.05278 0.06597 -0.06505 C 0.05555 -0.0926 0.06076 -0.08195 0.05225 -0.09838 C 0.04913 -0.11459 0.04791 -0.11644 0.05121 -0.13773 C 0.05399 -0.1551 0.07448 -0.16968 0.08524 -0.1757 C 0.11076 -0.18982 0.13281 -0.19653 0.1592 -0.20301 C 0.17066 -0.21343 0.15746 -0.21297 0.14548 -0.21667 C 0.11857 -0.225 0.1243 -0.2213 0.0842 -0.22269 C 0.08993 -0.22801 0.09705 -0.22824 0.10347 -0.23172 C 0.10382 -0.22871 0.10503 -0.2257 0.10469 -0.22269 C 0.10451 -0.22084 0.10278 -0.21968 0.10225 -0.21806 C 0.10017 -0.21181 0.09982 -0.20787 0.09896 -0.20139 C 0.09913 -0.19236 0.09861 -0.1831 0.1 -0.17408 C 0.10069 -0.16968 0.10364 -0.16644 0.10469 -0.16204 C 0.10885 -0.14491 0.10364 -0.14815 0.11146 -0.13635 C 0.11146 -0.13635 0.12482 -0.11852 0.12847 -0.11366 C 0.13055 -0.11088 0.13524 -0.10602 0.13524 -0.10602 " pathEditMode="relative" ptsTypes="fffffffffffffffffffffffffffffffffffffffffffffffffffffffffffffffffffffffffffffffffffffffffffffffffffffffffffffffffffffffffffffffffffffffffffffffffffffffffffffffffffffA">
                                      <p:cBhvr>
                                        <p:cTn id="3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5868 -0.02801 0.12535 -0.02848 0.18646 -0.03935 C 0.23142 -0.05625 0.2125 -0.05185 0.24219 -0.05741 C 0.24913 -0.06273 0.26389 -0.07338 0.26823 -0.08033 C 0.2743 -0.09028 0.27083 -0.08565 0.27847 -0.09375 C 0.27916 -0.09676 0.27951 -0.1 0.28073 -0.10301 C 0.2816 -0.10533 0.28437 -0.10648 0.2842 -0.10903 C 0.28403 -0.11273 0.28125 -0.11505 0.27951 -0.11806 C 0.22031 -0.11227 0.16215 -0.09607 0.10225 -0.09236 C 0.06215 -0.08565 0.02205 -0.07848 -0.01806 -0.07408 C -0.02188 -0.075 -0.02986 -0.07199 -0.02952 -0.07709 C -0.029 -0.08357 -0.0217 -0.08496 -0.01702 -0.08773 C 0.00972 -0.10463 0.03715 -0.11875 0.06371 -0.13635 C 0.08611 -0.15139 0.1085 -0.16598 0.13073 -0.18172 C 0.14288 -0.19028 0.15538 -0.19815 0.16823 -0.2044 C 0.17361 -0.20695 0.17899 -0.2088 0.1842 -0.21204 C 0.19896 -0.2213 0.2125 -0.23241 0.22847 -0.23773 C 0.23194 -0.24074 0.23472 -0.24537 0.23871 -0.24699 C 0.23993 -0.24746 0.24323 -0.24931 0.24219 -0.24838 C 0.23698 -0.24352 0.23541 -0.24375 0.22969 -0.24236 C 0.21493 -0.22963 0.23021 -0.24491 0.21823 -0.22408 C 0.21528 -0.21898 0.21146 -0.21505 0.20781 -0.21042 C 0.2 -0.1875 0.17257 -0.13125 0.16232 -0.11968 C 0.15677 -0.1132 0.15017 -0.10787 0.14548 -0.1 C 0.1368 -0.08588 0.13246 -0.06736 0.12274 -0.0544 C 0.11927 -0.04977 0.11545 -0.04584 0.11232 -0.04074 C 0.09149 -0.00417 0.11545 -0.03681 0.09774 -0.01366 C 0.09705 -0.01111 0.0967 -0.00834 0.09531 -0.00602 C 0.09479 -0.00463 0.09184 -0.00139 0.09219 -0.00301 C 0.09618 -0.01898 0.09965 -0.01227 0.10573 -0.02709 C 0.1118 -0.04167 0.1217 -0.07269 0.1217 -0.07269 C 0.12274 -0.08125 0.12326 -0.09005 0.125 -0.09838 C 0.12743 -0.11065 0.13212 -0.12223 0.1342 -0.13473 C 0.13715 -0.15162 0.13854 -0.19398 0.13975 -0.21042 C 0.15156 -0.36528 0.1434 -0.2382 0.14896 -0.32871 C 0.14896 -0.33264 0.15382 -0.44792 0.1375 -0.46968 C 0.1217 -0.40602 0.12656 -0.30232 0.12396 -0.24838 C 0.12066 -0.17848 0.1092 -0.09908 0.0875 -0.03473 C 0.0868 -0.02778 0.08698 -0.02037 0.08524 -0.01366 C 0.08316 -0.0051 0.07916 0.00254 0.07621 0.01065 C 0.07552 0.01273 0.07396 0.01666 0.07396 0.01666 C 0.06684 0.00301 0.07413 0.01852 0.06944 -0.01806 C 0.06319 -0.06574 0.05347 -0.1132 0.04219 -0.15903 C 0.03941 -0.19792 0.03472 -0.23704 0.025 -0.27408 C 0.01475 -0.31366 0.02535 -0.26042 0.01823 -0.29838 C 0.01267 -0.27385 0.02465 -0.21968 0.02969 -0.19537 C 0.03437 -0.17246 0.04548 -0.12709 0.04548 -0.12709 C 0.04618 -0.11551 0.04618 -0.10371 0.04774 -0.09236 C 0.05104 -0.06945 0.06024 -0.02408 0.06024 -0.02408 C 0.06545 0.04652 0.0592 -0.02709 0.06597 0.02731 C 0.06927 0.05301 0.06857 0.0743 0.07969 0.0956 C 0.08541 0.09143 0.09219 0.08935 0.0967 0.08333 C 0.10121 0.07731 0.10243 0.06805 0.10573 0.06065 C 0.12517 0.01782 0.13611 -0.02778 0.14444 -0.07709 C 0.1467 -0.09074 0.14687 -0.10486 0.15 -0.11806 C 0.15347 -0.13264 0.15972 -0.14607 0.16371 -0.16042 C 0.16736 -0.17385 0.16927 -0.18797 0.17274 -0.20139 C 0.17795 -0.2213 0.1842 -0.24074 0.18975 -0.26042 C 0.19357 -0.27385 0.19653 -0.29422 0.20469 -0.3044 C 0.20312 -0.28241 0.20052 -0.26111 0.19774 -0.23935 C 0.19618 -0.1963 0.19566 -0.15787 0.18646 -0.11667 C 0.18316 -0.06968 0.18698 -0.09468 0.17274 -0.04236 C 0.17135 -0.03704 0.17222 -0.03079 0.17048 -0.0257 C 0.16979 -0.02408 0.16041 -0.00463 0.15798 0 C 0.15955 -0.06945 0.16232 -0.14074 0.15121 -0.20903 C 0.14896 -0.22269 0.14427 -0.25764 0.13194 -0.26366 C 0.11701 -0.23287 0.11267 -0.19445 0.10798 -0.15903 C 0.10416 -0.1007 0.10781 -0.13542 0.09323 -0.05602 C 0.09149 -0.04676 0.08958 -0.03773 0.0875 -0.02871 C 0.08385 -0.01435 0.07621 0.01365 0.07621 0.01365 C 0.07378 0.03102 0.07014 0.03796 0.06597 0.05301 C 0.07291 -0.00718 0.07916 -0.06783 0.08298 -0.12871 C 0.08125 -0.27292 0.08125 -0.21088 0.07725 -0.15602 C 0.07812 -0.10648 0.07795 -0.05695 0.07969 -0.00741 C 0.08021 0.00602 0.08212 0.06203 0.0967 0.06967 C 0.10017 0.06828 0.10399 0.06805 0.10694 0.06527 C 0.11007 0.06227 0.11111 0.05671 0.11371 0.05301 C 0.12239 0.04143 0.13229 0.03125 0.14097 0.01967 C 0.16475 -0.05162 0.13281 0.03912 0.16475 -0.03473 C 0.17239 -0.05255 0.17986 -0.08056 0.18507 -0.1 C 0.19305 -0.16875 0.21371 -0.26227 0.1467 -0.28473 C 0.13455 -0.28264 0.12222 -0.28195 0.11024 -0.27871 C 0.09687 -0.27523 0.08871 -0.25486 0.08298 -0.24074 C 0.06458 -0.19491 0.06927 -0.20834 0.05798 -0.16968 C 0.05486 -0.14028 0.05208 -0.11111 0.04896 -0.08172 C 0.05156 -0.03982 0.04566 0.02777 0.08524 0.04259 C 0.09514 0.04213 0.10503 0.04305 0.11475 0.04097 C 0.13385 0.0368 0.14739 0.00671 0.1592 -0.01204 C 0.16666 -0.03727 0.17291 -0.06158 0.17847 -0.08773 C 0.1776 -0.09931 0.17951 -0.15718 0.16944 -0.18172 C 0.16597 -0.18959 0.16111 -0.19746 0.15469 -0.20139 C 0.14948 -0.2044 0.13871 -0.20903 0.13871 -0.20903 C 0.12621 -0.20556 0.11285 -0.20533 0.10121 -0.19838 C 0.09132 -0.1926 0.08628 -0.1676 0.08194 -0.15741 C 0.06319 -0.1132 0.07639 -0.1581 0.05798 -0.10301 C 0.04166 -0.05486 0.03646 -0.00324 0.03194 0.04861 C 0.0335 0.08796 0.021 0.12662 0.04444 0.14699 C 0.04635 0.14652 0.04861 0.14745 0.05 0.1456 C 0.05191 0.14305 0.04774 0.13865 0.04548 0.13634 C 0.0375 0.12801 0.03819 0.13171 0.02969 0.12129 C 0.02257 0.1125 0.01684 0.10185 0.0092 0.09398 C 0.00573 0.09051 0.00191 0.0875 -0.00104 0.08333 C -0.00799 0.07384 -0.01285 0.06273 -0.01927 0.05301 C -0.02084 0.04699 -0.0217 0.04074 -0.02379 0.03495 C -0.02587 0.02893 -0.02986 0.0243 -0.03177 0.01828 C -0.03959 -0.00602 -0.04549 -0.03334 -0.05104 -0.05903 C -0.0507 -0.07871 -0.05087 -0.09838 -0.05 -0.11806 C -0.04966 -0.12523 -0.04653 -0.12986 -0.04288 -0.13473 C -0.03889 -0.14074 -0.03577 -0.14861 -0.03056 -0.15301 C -0.02483 -0.15787 -0.00556 -0.16042 0 -0.16204 C 0.01146 -0.16111 0.02291 -0.16204 0.0342 -0.15903 C 0.04253 -0.15695 0.05 -0.15047 0.05798 -0.14699 C 0.08125 -0.13658 0.10347 -0.12477 0.12621 -0.11204 C 0.15573 -0.0956 0.18125 -0.07523 0.2125 -0.06667 C 0.21979 -0.06713 0.22708 -0.06598 0.2342 -0.06806 C 0.23732 -0.06898 0.23906 -0.07431 0.24219 -0.0757 C 0.24496 -0.0831 0.24705 -0.09051 0.24896 -0.09838 C 0.24774 -0.11158 0.24705 -0.12477 0.24548 -0.13773 C 0.24357 -0.15417 0.22621 -0.175 0.21371 -0.18033 C 0.17361 -0.19746 0.20764 -0.17986 0.18975 -0.18935 C 0.18455 -0.18889 0.17899 -0.18935 0.17378 -0.18773 C 0.16493 -0.18473 0.16371 -0.17338 0.1592 -0.16505 C 0.15729 -0.16158 0.15451 -0.15903 0.15225 -0.15602 C 0.14722 -0.13565 0.14375 -0.11551 0.13871 -0.09537 C 0.13055 -0.01898 0.14844 0.07453 0.19774 0.12291 C 0.19479 0.13541 0.19687 0.13125 0.17621 0.12592 C 0.16875 0.12407 0.1566 0.11111 0.15121 0.10463 C 0.11805 0.06412 0.09913 0.0081 0.08073 -0.04537 C 0.07934 -0.0551 0.07587 -0.06435 0.07621 -0.07408 C 0.07778 -0.11898 0.09878 -0.12315 0.12621 -0.13635 C 0.20625 -0.13426 0.28385 -0.12824 0.36371 -0.13334 C 0.37257 -0.1507 0.35503 -0.17107 0.34548 -0.17871 C 0.28524 -0.22616 0.2217 -0.24746 0.15225 -0.2544 C 0.146 -0.2544 0.13281 -0.23611 0.12725 -0.23033 C 0.12274 -0.2257 0.11788 -0.22176 0.11371 -0.21667 C 0.08559 -0.18357 0.06649 -0.13866 0.0467 -0.09699 C 0.04479 -0.09283 0.03767 -0.05834 0.03646 -0.05301 C 0.03871 -0.03681 0.03941 -0.02014 0.04323 -0.0044 C 0.04427 0 0.05729 0.00833 0.0592 0.00926 C 0.08055 0.01967 0.09653 0.02083 0.12048 0.02291 C 0.12396 0.02384 0.12986 0.02152 0.13073 0.02592 C 0.1342 0.04259 0.13003 0.06458 0.12725 0.08194 C 0.1276 0.08657 0.12725 0.09143 0.12847 0.0956 C 0.13107 0.10463 0.15208 0.10972 0.15798 0.11227 C 0.16059 0.11134 0.16406 0.1118 0.16597 0.10926 C 0.16701 0.10764 0.1658 0.10463 0.16475 0.10301 C 0.15955 0.0949 0.15295 0.08842 0.14774 0.08032 C 0.14392 0.0743 0.1401 0.06852 0.13646 0.06227 C 0.13298 0.05625 0.12986 0.04977 0.12621 0.04398 C 0.11545 0.02662 0.10243 0.01157 0.09323 -0.00741 C 0.09236 -0.00926 0.07048 -0.05278 0.06597 -0.06505 C 0.05555 -0.0926 0.06076 -0.08195 0.05225 -0.09838 C 0.04913 -0.11459 0.04791 -0.11644 0.05121 -0.13773 C 0.05399 -0.1551 0.07448 -0.16968 0.08524 -0.1757 C 0.11076 -0.18982 0.13281 -0.19653 0.1592 -0.20301 C 0.17066 -0.21343 0.15746 -0.21297 0.14548 -0.21667 C 0.11857 -0.225 0.1243 -0.2213 0.0842 -0.22269 C 0.08993 -0.22801 0.09705 -0.22824 0.10347 -0.23172 C 0.10382 -0.22871 0.10503 -0.2257 0.10469 -0.22269 C 0.10451 -0.22084 0.10278 -0.21968 0.10225 -0.21806 C 0.10017 -0.21181 0.09982 -0.20787 0.09896 -0.20139 C 0.09913 -0.19236 0.09861 -0.1831 0.1 -0.17408 C 0.10069 -0.16968 0.10364 -0.16644 0.10469 -0.16204 C 0.10885 -0.14491 0.10364 -0.14815 0.11146 -0.13635 C 0.11146 -0.13635 0.12482 -0.11852 0.12847 -0.11366 C 0.13055 -0.11088 0.13524 -0.10602 0.13524 -0.10602 " pathEditMode="relative" ptsTypes="fffffffffffffffffffffffffffffffffffffffffffffffffffffffffffffffffffffffffffffffffffffffffffffffffffffffffffffffffffffffffffffffffffffffffffffffffffffffffffffffffffffA">
                                      <p:cBhvr>
                                        <p:cTn id="4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5868 -0.02801 0.12535 -0.02848 0.18646 -0.03935 C 0.23142 -0.05625 0.2125 -0.05185 0.24219 -0.05741 C 0.24913 -0.06273 0.26389 -0.07338 0.26823 -0.08033 C 0.2743 -0.09028 0.27083 -0.08565 0.27847 -0.09375 C 0.27916 -0.09676 0.27951 -0.1 0.28073 -0.10301 C 0.2816 -0.10533 0.28437 -0.10648 0.2842 -0.10903 C 0.28403 -0.11273 0.28125 -0.11505 0.27951 -0.11806 C 0.22031 -0.11227 0.16215 -0.09607 0.10225 -0.09236 C 0.06215 -0.08565 0.02205 -0.07848 -0.01806 -0.07408 C -0.02188 -0.075 -0.02986 -0.07199 -0.02952 -0.07709 C -0.029 -0.08357 -0.0217 -0.08496 -0.01702 -0.08773 C 0.00972 -0.10463 0.03715 -0.11875 0.06371 -0.13635 C 0.08611 -0.15139 0.1085 -0.16598 0.13073 -0.18172 C 0.14288 -0.19028 0.15538 -0.19815 0.16823 -0.2044 C 0.17361 -0.20695 0.17899 -0.2088 0.1842 -0.21204 C 0.19896 -0.2213 0.2125 -0.23241 0.22847 -0.23773 C 0.23194 -0.24074 0.23472 -0.24537 0.23871 -0.24699 C 0.23993 -0.24746 0.24323 -0.24931 0.24219 -0.24838 C 0.23698 -0.24352 0.23541 -0.24375 0.22969 -0.24236 C 0.21493 -0.22963 0.23021 -0.24491 0.21823 -0.22408 C 0.21528 -0.21898 0.21146 -0.21505 0.20781 -0.21042 C 0.2 -0.1875 0.17257 -0.13125 0.16232 -0.11968 C 0.15677 -0.1132 0.15017 -0.10787 0.14548 -0.1 C 0.1368 -0.08588 0.13246 -0.06736 0.12274 -0.0544 C 0.11927 -0.04977 0.11545 -0.04584 0.11232 -0.04074 C 0.09149 -0.00417 0.11545 -0.03681 0.09774 -0.01366 C 0.09705 -0.01111 0.0967 -0.00834 0.09531 -0.00602 C 0.09479 -0.00463 0.09184 -0.00139 0.09219 -0.00301 C 0.09618 -0.01898 0.09965 -0.01227 0.10573 -0.02709 C 0.1118 -0.04167 0.1217 -0.07269 0.1217 -0.07269 C 0.12274 -0.08125 0.12326 -0.09005 0.125 -0.09838 C 0.12743 -0.11065 0.13212 -0.12223 0.1342 -0.13473 C 0.13715 -0.15162 0.13854 -0.19398 0.13975 -0.21042 C 0.15156 -0.36528 0.1434 -0.2382 0.14896 -0.32871 C 0.14896 -0.33264 0.15382 -0.44792 0.1375 -0.46968 C 0.1217 -0.40602 0.12656 -0.30232 0.12396 -0.24838 C 0.12066 -0.17848 0.1092 -0.09908 0.0875 -0.03473 C 0.0868 -0.02778 0.08698 -0.02037 0.08524 -0.01366 C 0.08316 -0.0051 0.07916 0.00254 0.07621 0.01065 C 0.07552 0.01273 0.07396 0.01666 0.07396 0.01666 C 0.06684 0.00301 0.07413 0.01852 0.06944 -0.01806 C 0.06319 -0.06574 0.05347 -0.1132 0.04219 -0.15903 C 0.03941 -0.19792 0.03472 -0.23704 0.025 -0.27408 C 0.01475 -0.31366 0.02535 -0.26042 0.01823 -0.29838 C 0.01267 -0.27385 0.02465 -0.21968 0.02969 -0.19537 C 0.03437 -0.17246 0.04548 -0.12709 0.04548 -0.12709 C 0.04618 -0.11551 0.04618 -0.10371 0.04774 -0.09236 C 0.05104 -0.06945 0.06024 -0.02408 0.06024 -0.02408 C 0.06545 0.04652 0.0592 -0.02709 0.06597 0.02731 C 0.06927 0.05301 0.06857 0.0743 0.07969 0.0956 C 0.08541 0.09143 0.09219 0.08935 0.0967 0.08333 C 0.10121 0.07731 0.10243 0.06805 0.10573 0.06065 C 0.12517 0.01782 0.13611 -0.02778 0.14444 -0.07709 C 0.1467 -0.09074 0.14687 -0.10486 0.15 -0.11806 C 0.15347 -0.13264 0.15972 -0.14607 0.16371 -0.16042 C 0.16736 -0.17385 0.16927 -0.18797 0.17274 -0.20139 C 0.17795 -0.2213 0.1842 -0.24074 0.18975 -0.26042 C 0.19357 -0.27385 0.19653 -0.29422 0.20469 -0.3044 C 0.20312 -0.28241 0.20052 -0.26111 0.19774 -0.23935 C 0.19618 -0.1963 0.19566 -0.15787 0.18646 -0.11667 C 0.18316 -0.06968 0.18698 -0.09468 0.17274 -0.04236 C 0.17135 -0.03704 0.17222 -0.03079 0.17048 -0.0257 C 0.16979 -0.02408 0.16041 -0.00463 0.15798 0 C 0.15955 -0.06945 0.16232 -0.14074 0.15121 -0.20903 C 0.14896 -0.22269 0.14427 -0.25764 0.13194 -0.26366 C 0.11701 -0.23287 0.11267 -0.19445 0.10798 -0.15903 C 0.10416 -0.1007 0.10781 -0.13542 0.09323 -0.05602 C 0.09149 -0.04676 0.08958 -0.03773 0.0875 -0.02871 C 0.08385 -0.01435 0.07621 0.01365 0.07621 0.01365 C 0.07378 0.03102 0.07014 0.03796 0.06597 0.05301 C 0.07291 -0.00718 0.07916 -0.06783 0.08298 -0.12871 C 0.08125 -0.27292 0.08125 -0.21088 0.07725 -0.15602 C 0.07812 -0.10648 0.07795 -0.05695 0.07969 -0.00741 C 0.08021 0.00602 0.08212 0.06203 0.0967 0.06967 C 0.10017 0.06828 0.10399 0.06805 0.10694 0.06527 C 0.11007 0.06227 0.11111 0.05671 0.11371 0.05301 C 0.12239 0.04143 0.13229 0.03125 0.14097 0.01967 C 0.16475 -0.05162 0.13281 0.03912 0.16475 -0.03473 C 0.17239 -0.05255 0.17986 -0.08056 0.18507 -0.1 C 0.19305 -0.16875 0.21371 -0.26227 0.1467 -0.28473 C 0.13455 -0.28264 0.12222 -0.28195 0.11024 -0.27871 C 0.09687 -0.27523 0.08871 -0.25486 0.08298 -0.24074 C 0.06458 -0.19491 0.06927 -0.20834 0.05798 -0.16968 C 0.05486 -0.14028 0.05208 -0.11111 0.04896 -0.08172 C 0.05156 -0.03982 0.04566 0.02777 0.08524 0.04259 C 0.09514 0.04213 0.10503 0.04305 0.11475 0.04097 C 0.13385 0.0368 0.14739 0.00671 0.1592 -0.01204 C 0.16666 -0.03727 0.17291 -0.06158 0.17847 -0.08773 C 0.1776 -0.09931 0.17951 -0.15718 0.16944 -0.18172 C 0.16597 -0.18959 0.16111 -0.19746 0.15469 -0.20139 C 0.14948 -0.2044 0.13871 -0.20903 0.13871 -0.20903 C 0.12621 -0.20556 0.11285 -0.20533 0.10121 -0.19838 C 0.09132 -0.1926 0.08628 -0.1676 0.08194 -0.15741 C 0.06319 -0.1132 0.07639 -0.1581 0.05798 -0.10301 C 0.04166 -0.05486 0.03646 -0.00324 0.03194 0.04861 C 0.0335 0.08796 0.021 0.12662 0.04444 0.14699 C 0.04635 0.14652 0.04861 0.14745 0.05 0.1456 C 0.05191 0.14305 0.04774 0.13865 0.04548 0.13634 C 0.0375 0.12801 0.03819 0.13171 0.02969 0.12129 C 0.02257 0.1125 0.01684 0.10185 0.0092 0.09398 C 0.00573 0.09051 0.00191 0.0875 -0.00104 0.08333 C -0.00799 0.07384 -0.01285 0.06273 -0.01927 0.05301 C -0.02084 0.04699 -0.0217 0.04074 -0.02379 0.03495 C -0.02587 0.02893 -0.02986 0.0243 -0.03177 0.01828 C -0.03959 -0.00602 -0.04549 -0.03334 -0.05104 -0.05903 C -0.0507 -0.07871 -0.05087 -0.09838 -0.05 -0.11806 C -0.04966 -0.12523 -0.04653 -0.12986 -0.04288 -0.13473 C -0.03889 -0.14074 -0.03577 -0.14861 -0.03056 -0.15301 C -0.02483 -0.15787 -0.00556 -0.16042 0 -0.16204 C 0.01146 -0.16111 0.02291 -0.16204 0.0342 -0.15903 C 0.04253 -0.15695 0.05 -0.15047 0.05798 -0.14699 C 0.08125 -0.13658 0.10347 -0.12477 0.12621 -0.11204 C 0.15573 -0.0956 0.18125 -0.07523 0.2125 -0.06667 C 0.21979 -0.06713 0.22708 -0.06598 0.2342 -0.06806 C 0.23732 -0.06898 0.23906 -0.07431 0.24219 -0.0757 C 0.24496 -0.0831 0.24705 -0.09051 0.24896 -0.09838 C 0.24774 -0.11158 0.24705 -0.12477 0.24548 -0.13773 C 0.24357 -0.15417 0.22621 -0.175 0.21371 -0.18033 C 0.17361 -0.19746 0.20764 -0.17986 0.18975 -0.18935 C 0.18455 -0.18889 0.17899 -0.18935 0.17378 -0.18773 C 0.16493 -0.18473 0.16371 -0.17338 0.1592 -0.16505 C 0.15729 -0.16158 0.15451 -0.15903 0.15225 -0.15602 C 0.14722 -0.13565 0.14375 -0.11551 0.13871 -0.09537 C 0.13055 -0.01898 0.14844 0.07453 0.19774 0.12291 C 0.19479 0.13541 0.19687 0.13125 0.17621 0.12592 C 0.16875 0.12407 0.1566 0.11111 0.15121 0.10463 C 0.11805 0.06412 0.09913 0.0081 0.08073 -0.04537 C 0.07934 -0.0551 0.07587 -0.06435 0.07621 -0.07408 C 0.07778 -0.11898 0.09878 -0.12315 0.12621 -0.13635 C 0.20625 -0.13426 0.28385 -0.12824 0.36371 -0.13334 C 0.37257 -0.1507 0.35503 -0.17107 0.34548 -0.17871 C 0.28524 -0.22616 0.2217 -0.24746 0.15225 -0.2544 C 0.146 -0.2544 0.13281 -0.23611 0.12725 -0.23033 C 0.12274 -0.2257 0.11788 -0.22176 0.11371 -0.21667 C 0.08559 -0.18357 0.06649 -0.13866 0.0467 -0.09699 C 0.04479 -0.09283 0.03767 -0.05834 0.03646 -0.05301 C 0.03871 -0.03681 0.03941 -0.02014 0.04323 -0.0044 C 0.04427 0 0.05729 0.00833 0.0592 0.00926 C 0.08055 0.01967 0.09653 0.02083 0.12048 0.02291 C 0.12396 0.02384 0.12986 0.02152 0.13073 0.02592 C 0.1342 0.04259 0.13003 0.06458 0.12725 0.08194 C 0.1276 0.08657 0.12725 0.09143 0.12847 0.0956 C 0.13107 0.10463 0.15208 0.10972 0.15798 0.11227 C 0.16059 0.11134 0.16406 0.1118 0.16597 0.10926 C 0.16701 0.10764 0.1658 0.10463 0.16475 0.10301 C 0.15955 0.0949 0.15295 0.08842 0.14774 0.08032 C 0.14392 0.0743 0.1401 0.06852 0.13646 0.06227 C 0.13298 0.05625 0.12986 0.04977 0.12621 0.04398 C 0.11545 0.02662 0.10243 0.01157 0.09323 -0.00741 C 0.09236 -0.00926 0.07048 -0.05278 0.06597 -0.06505 C 0.05555 -0.0926 0.06076 -0.08195 0.05225 -0.09838 C 0.04913 -0.11459 0.04791 -0.11644 0.05121 -0.13773 C 0.05399 -0.1551 0.07448 -0.16968 0.08524 -0.1757 C 0.11076 -0.18982 0.13281 -0.19653 0.1592 -0.20301 C 0.17066 -0.21343 0.15746 -0.21297 0.14548 -0.21667 C 0.11857 -0.225 0.1243 -0.2213 0.0842 -0.22269 C 0.08993 -0.22801 0.09705 -0.22824 0.10347 -0.23172 C 0.10382 -0.22871 0.10503 -0.2257 0.10469 -0.22269 C 0.10451 -0.22084 0.10278 -0.21968 0.10225 -0.21806 C 0.10017 -0.21181 0.09982 -0.20787 0.09896 -0.20139 C 0.09913 -0.19236 0.09861 -0.1831 0.1 -0.17408 C 0.10069 -0.16968 0.10364 -0.16644 0.10469 -0.16204 C 0.10885 -0.14491 0.10364 -0.14815 0.11146 -0.13635 C 0.11146 -0.13635 0.12482 -0.11852 0.12847 -0.11366 C 0.13055 -0.11088 0.13524 -0.10602 0.13524 -0.10602 " pathEditMode="relative" ptsTypes="fffffffffffffffffffffffffffffffffffffffffffffffffffffffffffffffffffffffffffffffffffffffffffffffffffffffffffffffffffffffffffffffffffffffffffffffffffffffffffffffffffffA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3" grpId="0" animBg="1"/>
      <p:bldP spid="38" grpId="0"/>
      <p:bldP spid="21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5603" y="-71462"/>
            <a:ext cx="6858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" name="74 - Ελεύθερη σχεδίαση"/>
          <p:cNvSpPr/>
          <p:nvPr/>
        </p:nvSpPr>
        <p:spPr>
          <a:xfrm>
            <a:off x="697565" y="653325"/>
            <a:ext cx="979255" cy="613064"/>
          </a:xfrm>
          <a:custGeom>
            <a:avLst/>
            <a:gdLst>
              <a:gd name="connsiteX0" fmla="*/ 979255 w 979255"/>
              <a:gd name="connsiteY0" fmla="*/ 0 h 613064"/>
              <a:gd name="connsiteX1" fmla="*/ 854564 w 979255"/>
              <a:gd name="connsiteY1" fmla="*/ 31173 h 613064"/>
              <a:gd name="connsiteX2" fmla="*/ 781827 w 979255"/>
              <a:gd name="connsiteY2" fmla="*/ 62345 h 613064"/>
              <a:gd name="connsiteX3" fmla="*/ 750655 w 979255"/>
              <a:gd name="connsiteY3" fmla="*/ 83127 h 613064"/>
              <a:gd name="connsiteX4" fmla="*/ 709091 w 979255"/>
              <a:gd name="connsiteY4" fmla="*/ 93518 h 613064"/>
              <a:gd name="connsiteX5" fmla="*/ 677918 w 979255"/>
              <a:gd name="connsiteY5" fmla="*/ 103909 h 613064"/>
              <a:gd name="connsiteX6" fmla="*/ 605182 w 979255"/>
              <a:gd name="connsiteY6" fmla="*/ 135082 h 613064"/>
              <a:gd name="connsiteX7" fmla="*/ 522055 w 979255"/>
              <a:gd name="connsiteY7" fmla="*/ 166254 h 613064"/>
              <a:gd name="connsiteX8" fmla="*/ 366191 w 979255"/>
              <a:gd name="connsiteY8" fmla="*/ 197427 h 613064"/>
              <a:gd name="connsiteX9" fmla="*/ 272673 w 979255"/>
              <a:gd name="connsiteY9" fmla="*/ 218209 h 613064"/>
              <a:gd name="connsiteX10" fmla="*/ 220718 w 979255"/>
              <a:gd name="connsiteY10" fmla="*/ 228600 h 613064"/>
              <a:gd name="connsiteX11" fmla="*/ 137591 w 979255"/>
              <a:gd name="connsiteY11" fmla="*/ 322118 h 613064"/>
              <a:gd name="connsiteX12" fmla="*/ 75246 w 979255"/>
              <a:gd name="connsiteY12" fmla="*/ 374073 h 613064"/>
              <a:gd name="connsiteX13" fmla="*/ 44073 w 979255"/>
              <a:gd name="connsiteY13" fmla="*/ 436418 h 613064"/>
              <a:gd name="connsiteX14" fmla="*/ 33682 w 979255"/>
              <a:gd name="connsiteY14" fmla="*/ 467591 h 613064"/>
              <a:gd name="connsiteX15" fmla="*/ 2509 w 979255"/>
              <a:gd name="connsiteY15" fmla="*/ 529936 h 613064"/>
              <a:gd name="connsiteX16" fmla="*/ 2509 w 979255"/>
              <a:gd name="connsiteY16" fmla="*/ 613064 h 61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79255" h="613064">
                <a:moveTo>
                  <a:pt x="979255" y="0"/>
                </a:moveTo>
                <a:cubicBezTo>
                  <a:pt x="957749" y="4779"/>
                  <a:pt x="887664" y="16988"/>
                  <a:pt x="854564" y="31173"/>
                </a:cubicBezTo>
                <a:cubicBezTo>
                  <a:pt x="764683" y="69692"/>
                  <a:pt x="854933" y="37976"/>
                  <a:pt x="781827" y="62345"/>
                </a:cubicBezTo>
                <a:cubicBezTo>
                  <a:pt x="771436" y="69272"/>
                  <a:pt x="762133" y="78208"/>
                  <a:pt x="750655" y="83127"/>
                </a:cubicBezTo>
                <a:cubicBezTo>
                  <a:pt x="737529" y="88753"/>
                  <a:pt x="722823" y="89595"/>
                  <a:pt x="709091" y="93518"/>
                </a:cubicBezTo>
                <a:cubicBezTo>
                  <a:pt x="698559" y="96527"/>
                  <a:pt x="688309" y="100445"/>
                  <a:pt x="677918" y="103909"/>
                </a:cubicBezTo>
                <a:cubicBezTo>
                  <a:pt x="599662" y="156082"/>
                  <a:pt x="699117" y="94824"/>
                  <a:pt x="605182" y="135082"/>
                </a:cubicBezTo>
                <a:cubicBezTo>
                  <a:pt x="511539" y="175215"/>
                  <a:pt x="653818" y="139903"/>
                  <a:pt x="522055" y="166254"/>
                </a:cubicBezTo>
                <a:cubicBezTo>
                  <a:pt x="422087" y="206241"/>
                  <a:pt x="517946" y="173465"/>
                  <a:pt x="366191" y="197427"/>
                </a:cubicBezTo>
                <a:cubicBezTo>
                  <a:pt x="334649" y="202407"/>
                  <a:pt x="303897" y="211518"/>
                  <a:pt x="272673" y="218209"/>
                </a:cubicBezTo>
                <a:cubicBezTo>
                  <a:pt x="255404" y="221910"/>
                  <a:pt x="238036" y="225136"/>
                  <a:pt x="220718" y="228600"/>
                </a:cubicBezTo>
                <a:cubicBezTo>
                  <a:pt x="195731" y="266082"/>
                  <a:pt x="180301" y="293645"/>
                  <a:pt x="137591" y="322118"/>
                </a:cubicBezTo>
                <a:cubicBezTo>
                  <a:pt x="94191" y="351051"/>
                  <a:pt x="115249" y="334069"/>
                  <a:pt x="75246" y="374073"/>
                </a:cubicBezTo>
                <a:cubicBezTo>
                  <a:pt x="49127" y="452427"/>
                  <a:pt x="84361" y="355843"/>
                  <a:pt x="44073" y="436418"/>
                </a:cubicBezTo>
                <a:cubicBezTo>
                  <a:pt x="39175" y="446215"/>
                  <a:pt x="38580" y="457794"/>
                  <a:pt x="33682" y="467591"/>
                </a:cubicBezTo>
                <a:cubicBezTo>
                  <a:pt x="19867" y="495222"/>
                  <a:pt x="5411" y="498016"/>
                  <a:pt x="2509" y="529936"/>
                </a:cubicBezTo>
                <a:cubicBezTo>
                  <a:pt x="0" y="557532"/>
                  <a:pt x="2509" y="585355"/>
                  <a:pt x="2509" y="613064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6" name="75 - Ελεύθερη σχεδίαση"/>
          <p:cNvSpPr/>
          <p:nvPr/>
        </p:nvSpPr>
        <p:spPr>
          <a:xfrm>
            <a:off x="676635" y="767625"/>
            <a:ext cx="1966539" cy="1984664"/>
          </a:xfrm>
          <a:custGeom>
            <a:avLst/>
            <a:gdLst>
              <a:gd name="connsiteX0" fmla="*/ 1124876 w 1966539"/>
              <a:gd name="connsiteY0" fmla="*/ 10391 h 1984664"/>
              <a:gd name="connsiteX1" fmla="*/ 1301521 w 1966539"/>
              <a:gd name="connsiteY1" fmla="*/ 0 h 1984664"/>
              <a:gd name="connsiteX2" fmla="*/ 1457385 w 1966539"/>
              <a:gd name="connsiteY2" fmla="*/ 20782 h 1984664"/>
              <a:gd name="connsiteX3" fmla="*/ 1488557 w 1966539"/>
              <a:gd name="connsiteY3" fmla="*/ 41564 h 1984664"/>
              <a:gd name="connsiteX4" fmla="*/ 1602857 w 1966539"/>
              <a:gd name="connsiteY4" fmla="*/ 83127 h 1984664"/>
              <a:gd name="connsiteX5" fmla="*/ 1634030 w 1966539"/>
              <a:gd name="connsiteY5" fmla="*/ 103909 h 1984664"/>
              <a:gd name="connsiteX6" fmla="*/ 1665203 w 1966539"/>
              <a:gd name="connsiteY6" fmla="*/ 135082 h 1984664"/>
              <a:gd name="connsiteX7" fmla="*/ 1706767 w 1966539"/>
              <a:gd name="connsiteY7" fmla="*/ 145473 h 1984664"/>
              <a:gd name="connsiteX8" fmla="*/ 1748330 w 1966539"/>
              <a:gd name="connsiteY8" fmla="*/ 187036 h 1984664"/>
              <a:gd name="connsiteX9" fmla="*/ 1779503 w 1966539"/>
              <a:gd name="connsiteY9" fmla="*/ 197427 h 1984664"/>
              <a:gd name="connsiteX10" fmla="*/ 1831457 w 1966539"/>
              <a:gd name="connsiteY10" fmla="*/ 259773 h 1984664"/>
              <a:gd name="connsiteX11" fmla="*/ 1862630 w 1966539"/>
              <a:gd name="connsiteY11" fmla="*/ 290945 h 1984664"/>
              <a:gd name="connsiteX12" fmla="*/ 1914585 w 1966539"/>
              <a:gd name="connsiteY12" fmla="*/ 353291 h 1984664"/>
              <a:gd name="connsiteX13" fmla="*/ 1924976 w 1966539"/>
              <a:gd name="connsiteY13" fmla="*/ 394854 h 1984664"/>
              <a:gd name="connsiteX14" fmla="*/ 1945757 w 1966539"/>
              <a:gd name="connsiteY14" fmla="*/ 426027 h 1984664"/>
              <a:gd name="connsiteX15" fmla="*/ 1966539 w 1966539"/>
              <a:gd name="connsiteY15" fmla="*/ 633845 h 1984664"/>
              <a:gd name="connsiteX16" fmla="*/ 1956148 w 1966539"/>
              <a:gd name="connsiteY16" fmla="*/ 737754 h 1984664"/>
              <a:gd name="connsiteX17" fmla="*/ 1935367 w 1966539"/>
              <a:gd name="connsiteY17" fmla="*/ 779318 h 1984664"/>
              <a:gd name="connsiteX18" fmla="*/ 1924976 w 1966539"/>
              <a:gd name="connsiteY18" fmla="*/ 820882 h 1984664"/>
              <a:gd name="connsiteX19" fmla="*/ 1904194 w 1966539"/>
              <a:gd name="connsiteY19" fmla="*/ 872836 h 1984664"/>
              <a:gd name="connsiteX20" fmla="*/ 1893803 w 1966539"/>
              <a:gd name="connsiteY20" fmla="*/ 904009 h 1984664"/>
              <a:gd name="connsiteX21" fmla="*/ 1873021 w 1966539"/>
              <a:gd name="connsiteY21" fmla="*/ 935182 h 1984664"/>
              <a:gd name="connsiteX22" fmla="*/ 1862630 w 1966539"/>
              <a:gd name="connsiteY22" fmla="*/ 966354 h 1984664"/>
              <a:gd name="connsiteX23" fmla="*/ 1841848 w 1966539"/>
              <a:gd name="connsiteY23" fmla="*/ 1018309 h 1984664"/>
              <a:gd name="connsiteX24" fmla="*/ 1821067 w 1966539"/>
              <a:gd name="connsiteY24" fmla="*/ 1049482 h 1984664"/>
              <a:gd name="connsiteX25" fmla="*/ 1810676 w 1966539"/>
              <a:gd name="connsiteY25" fmla="*/ 1080654 h 1984664"/>
              <a:gd name="connsiteX26" fmla="*/ 1779503 w 1966539"/>
              <a:gd name="connsiteY26" fmla="*/ 1226127 h 1984664"/>
              <a:gd name="connsiteX27" fmla="*/ 1758721 w 1966539"/>
              <a:gd name="connsiteY27" fmla="*/ 1527464 h 1984664"/>
              <a:gd name="connsiteX28" fmla="*/ 1748330 w 1966539"/>
              <a:gd name="connsiteY28" fmla="*/ 1558636 h 1984664"/>
              <a:gd name="connsiteX29" fmla="*/ 1717157 w 1966539"/>
              <a:gd name="connsiteY29" fmla="*/ 1569027 h 1984664"/>
              <a:gd name="connsiteX30" fmla="*/ 1654812 w 1966539"/>
              <a:gd name="connsiteY30" fmla="*/ 1620982 h 1984664"/>
              <a:gd name="connsiteX31" fmla="*/ 1613248 w 1966539"/>
              <a:gd name="connsiteY31" fmla="*/ 1631373 h 1984664"/>
              <a:gd name="connsiteX32" fmla="*/ 1592467 w 1966539"/>
              <a:gd name="connsiteY32" fmla="*/ 1662545 h 1984664"/>
              <a:gd name="connsiteX33" fmla="*/ 1519730 w 1966539"/>
              <a:gd name="connsiteY33" fmla="*/ 1693718 h 1984664"/>
              <a:gd name="connsiteX34" fmla="*/ 1467776 w 1966539"/>
              <a:gd name="connsiteY34" fmla="*/ 1714500 h 1984664"/>
              <a:gd name="connsiteX35" fmla="*/ 1436603 w 1966539"/>
              <a:gd name="connsiteY35" fmla="*/ 1724891 h 1984664"/>
              <a:gd name="connsiteX36" fmla="*/ 1343085 w 1966539"/>
              <a:gd name="connsiteY36" fmla="*/ 1808018 h 1984664"/>
              <a:gd name="connsiteX37" fmla="*/ 1301521 w 1966539"/>
              <a:gd name="connsiteY37" fmla="*/ 1818409 h 1984664"/>
              <a:gd name="connsiteX38" fmla="*/ 1291130 w 1966539"/>
              <a:gd name="connsiteY38" fmla="*/ 1859973 h 1984664"/>
              <a:gd name="connsiteX39" fmla="*/ 1228785 w 1966539"/>
              <a:gd name="connsiteY39" fmla="*/ 1901536 h 1984664"/>
              <a:gd name="connsiteX40" fmla="*/ 1124876 w 1966539"/>
              <a:gd name="connsiteY40" fmla="*/ 1953491 h 1984664"/>
              <a:gd name="connsiteX41" fmla="*/ 1093703 w 1966539"/>
              <a:gd name="connsiteY41" fmla="*/ 1974273 h 1984664"/>
              <a:gd name="connsiteX42" fmla="*/ 979403 w 1966539"/>
              <a:gd name="connsiteY42" fmla="*/ 1984664 h 1984664"/>
              <a:gd name="connsiteX43" fmla="*/ 730021 w 1966539"/>
              <a:gd name="connsiteY43" fmla="*/ 1963882 h 1984664"/>
              <a:gd name="connsiteX44" fmla="*/ 678067 w 1966539"/>
              <a:gd name="connsiteY44" fmla="*/ 1943100 h 1984664"/>
              <a:gd name="connsiteX45" fmla="*/ 605330 w 1966539"/>
              <a:gd name="connsiteY45" fmla="*/ 1932709 h 1984664"/>
              <a:gd name="connsiteX46" fmla="*/ 553376 w 1966539"/>
              <a:gd name="connsiteY46" fmla="*/ 1911927 h 1984664"/>
              <a:gd name="connsiteX47" fmla="*/ 522203 w 1966539"/>
              <a:gd name="connsiteY47" fmla="*/ 1901536 h 1984664"/>
              <a:gd name="connsiteX48" fmla="*/ 480639 w 1966539"/>
              <a:gd name="connsiteY48" fmla="*/ 1870364 h 1984664"/>
              <a:gd name="connsiteX49" fmla="*/ 387121 w 1966539"/>
              <a:gd name="connsiteY49" fmla="*/ 1787236 h 1984664"/>
              <a:gd name="connsiteX50" fmla="*/ 345557 w 1966539"/>
              <a:gd name="connsiteY50" fmla="*/ 1776845 h 1984664"/>
              <a:gd name="connsiteX51" fmla="*/ 314385 w 1966539"/>
              <a:gd name="connsiteY51" fmla="*/ 1756064 h 1984664"/>
              <a:gd name="connsiteX52" fmla="*/ 283212 w 1966539"/>
              <a:gd name="connsiteY52" fmla="*/ 1745673 h 1984664"/>
              <a:gd name="connsiteX53" fmla="*/ 220867 w 1966539"/>
              <a:gd name="connsiteY53" fmla="*/ 1683327 h 1984664"/>
              <a:gd name="connsiteX54" fmla="*/ 189694 w 1966539"/>
              <a:gd name="connsiteY54" fmla="*/ 1652154 h 1984664"/>
              <a:gd name="connsiteX55" fmla="*/ 158521 w 1966539"/>
              <a:gd name="connsiteY55" fmla="*/ 1620982 h 1984664"/>
              <a:gd name="connsiteX56" fmla="*/ 106567 w 1966539"/>
              <a:gd name="connsiteY56" fmla="*/ 1558636 h 1984664"/>
              <a:gd name="connsiteX57" fmla="*/ 75394 w 1966539"/>
              <a:gd name="connsiteY57" fmla="*/ 1548245 h 1984664"/>
              <a:gd name="connsiteX58" fmla="*/ 33830 w 1966539"/>
              <a:gd name="connsiteY58" fmla="*/ 1485900 h 1984664"/>
              <a:gd name="connsiteX59" fmla="*/ 2657 w 1966539"/>
              <a:gd name="connsiteY59" fmla="*/ 1423554 h 1984664"/>
              <a:gd name="connsiteX60" fmla="*/ 2657 w 1966539"/>
              <a:gd name="connsiteY60" fmla="*/ 1319645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966539" h="1984664">
                <a:moveTo>
                  <a:pt x="1124876" y="10391"/>
                </a:moveTo>
                <a:cubicBezTo>
                  <a:pt x="1183758" y="6927"/>
                  <a:pt x="1242538" y="0"/>
                  <a:pt x="1301521" y="0"/>
                </a:cubicBezTo>
                <a:cubicBezTo>
                  <a:pt x="1383308" y="0"/>
                  <a:pt x="1396152" y="5474"/>
                  <a:pt x="1457385" y="20782"/>
                </a:cubicBezTo>
                <a:cubicBezTo>
                  <a:pt x="1467776" y="27709"/>
                  <a:pt x="1477145" y="36492"/>
                  <a:pt x="1488557" y="41564"/>
                </a:cubicBezTo>
                <a:cubicBezTo>
                  <a:pt x="1575867" y="80368"/>
                  <a:pt x="1524375" y="43886"/>
                  <a:pt x="1602857" y="83127"/>
                </a:cubicBezTo>
                <a:cubicBezTo>
                  <a:pt x="1614027" y="88712"/>
                  <a:pt x="1624436" y="95914"/>
                  <a:pt x="1634030" y="103909"/>
                </a:cubicBezTo>
                <a:cubicBezTo>
                  <a:pt x="1645319" y="113317"/>
                  <a:pt x="1652444" y="127791"/>
                  <a:pt x="1665203" y="135082"/>
                </a:cubicBezTo>
                <a:cubicBezTo>
                  <a:pt x="1677602" y="142167"/>
                  <a:pt x="1692912" y="142009"/>
                  <a:pt x="1706767" y="145473"/>
                </a:cubicBezTo>
                <a:cubicBezTo>
                  <a:pt x="1720621" y="159327"/>
                  <a:pt x="1732387" y="175648"/>
                  <a:pt x="1748330" y="187036"/>
                </a:cubicBezTo>
                <a:cubicBezTo>
                  <a:pt x="1757243" y="193402"/>
                  <a:pt x="1770389" y="191351"/>
                  <a:pt x="1779503" y="197427"/>
                </a:cubicBezTo>
                <a:cubicBezTo>
                  <a:pt x="1813659" y="220198"/>
                  <a:pt x="1807494" y="231018"/>
                  <a:pt x="1831457" y="259773"/>
                </a:cubicBezTo>
                <a:cubicBezTo>
                  <a:pt x="1840864" y="271062"/>
                  <a:pt x="1853222" y="279656"/>
                  <a:pt x="1862630" y="290945"/>
                </a:cubicBezTo>
                <a:cubicBezTo>
                  <a:pt x="1934970" y="377752"/>
                  <a:pt x="1823504" y="262210"/>
                  <a:pt x="1914585" y="353291"/>
                </a:cubicBezTo>
                <a:cubicBezTo>
                  <a:pt x="1918049" y="367145"/>
                  <a:pt x="1919351" y="381728"/>
                  <a:pt x="1924976" y="394854"/>
                </a:cubicBezTo>
                <a:cubicBezTo>
                  <a:pt x="1929895" y="406333"/>
                  <a:pt x="1942169" y="414065"/>
                  <a:pt x="1945757" y="426027"/>
                </a:cubicBezTo>
                <a:cubicBezTo>
                  <a:pt x="1956171" y="460740"/>
                  <a:pt x="1966004" y="626888"/>
                  <a:pt x="1966539" y="633845"/>
                </a:cubicBezTo>
                <a:cubicBezTo>
                  <a:pt x="1963075" y="668481"/>
                  <a:pt x="1963441" y="703718"/>
                  <a:pt x="1956148" y="737754"/>
                </a:cubicBezTo>
                <a:cubicBezTo>
                  <a:pt x="1952903" y="752900"/>
                  <a:pt x="1940806" y="764814"/>
                  <a:pt x="1935367" y="779318"/>
                </a:cubicBezTo>
                <a:cubicBezTo>
                  <a:pt x="1930353" y="792690"/>
                  <a:pt x="1929492" y="807334"/>
                  <a:pt x="1924976" y="820882"/>
                </a:cubicBezTo>
                <a:cubicBezTo>
                  <a:pt x="1919078" y="838577"/>
                  <a:pt x="1910743" y="855372"/>
                  <a:pt x="1904194" y="872836"/>
                </a:cubicBezTo>
                <a:cubicBezTo>
                  <a:pt x="1900348" y="883092"/>
                  <a:pt x="1898701" y="894212"/>
                  <a:pt x="1893803" y="904009"/>
                </a:cubicBezTo>
                <a:cubicBezTo>
                  <a:pt x="1888218" y="915179"/>
                  <a:pt x="1878606" y="924012"/>
                  <a:pt x="1873021" y="935182"/>
                </a:cubicBezTo>
                <a:cubicBezTo>
                  <a:pt x="1868123" y="944978"/>
                  <a:pt x="1866476" y="956099"/>
                  <a:pt x="1862630" y="966354"/>
                </a:cubicBezTo>
                <a:cubicBezTo>
                  <a:pt x="1856081" y="983819"/>
                  <a:pt x="1850189" y="1001626"/>
                  <a:pt x="1841848" y="1018309"/>
                </a:cubicBezTo>
                <a:cubicBezTo>
                  <a:pt x="1836263" y="1029479"/>
                  <a:pt x="1826652" y="1038312"/>
                  <a:pt x="1821067" y="1049482"/>
                </a:cubicBezTo>
                <a:cubicBezTo>
                  <a:pt x="1816169" y="1059278"/>
                  <a:pt x="1813685" y="1070123"/>
                  <a:pt x="1810676" y="1080654"/>
                </a:cubicBezTo>
                <a:cubicBezTo>
                  <a:pt x="1798038" y="1124886"/>
                  <a:pt x="1787454" y="1186371"/>
                  <a:pt x="1779503" y="1226127"/>
                </a:cubicBezTo>
                <a:cubicBezTo>
                  <a:pt x="1772576" y="1326573"/>
                  <a:pt x="1768119" y="1427219"/>
                  <a:pt x="1758721" y="1527464"/>
                </a:cubicBezTo>
                <a:cubicBezTo>
                  <a:pt x="1757699" y="1538369"/>
                  <a:pt x="1756075" y="1550891"/>
                  <a:pt x="1748330" y="1558636"/>
                </a:cubicBezTo>
                <a:cubicBezTo>
                  <a:pt x="1740585" y="1566381"/>
                  <a:pt x="1727548" y="1565563"/>
                  <a:pt x="1717157" y="1569027"/>
                </a:cubicBezTo>
                <a:cubicBezTo>
                  <a:pt x="1698431" y="1587753"/>
                  <a:pt x="1680130" y="1610132"/>
                  <a:pt x="1654812" y="1620982"/>
                </a:cubicBezTo>
                <a:cubicBezTo>
                  <a:pt x="1641686" y="1626608"/>
                  <a:pt x="1627103" y="1627909"/>
                  <a:pt x="1613248" y="1631373"/>
                </a:cubicBezTo>
                <a:cubicBezTo>
                  <a:pt x="1606321" y="1641764"/>
                  <a:pt x="1601297" y="1653715"/>
                  <a:pt x="1592467" y="1662545"/>
                </a:cubicBezTo>
                <a:cubicBezTo>
                  <a:pt x="1565071" y="1689941"/>
                  <a:pt x="1555502" y="1681794"/>
                  <a:pt x="1519730" y="1693718"/>
                </a:cubicBezTo>
                <a:cubicBezTo>
                  <a:pt x="1502035" y="1699616"/>
                  <a:pt x="1485240" y="1707951"/>
                  <a:pt x="1467776" y="1714500"/>
                </a:cubicBezTo>
                <a:cubicBezTo>
                  <a:pt x="1457520" y="1718346"/>
                  <a:pt x="1446994" y="1721427"/>
                  <a:pt x="1436603" y="1724891"/>
                </a:cubicBezTo>
                <a:cubicBezTo>
                  <a:pt x="1419978" y="1741515"/>
                  <a:pt x="1375531" y="1794112"/>
                  <a:pt x="1343085" y="1808018"/>
                </a:cubicBezTo>
                <a:cubicBezTo>
                  <a:pt x="1329959" y="1813644"/>
                  <a:pt x="1315376" y="1814945"/>
                  <a:pt x="1301521" y="1818409"/>
                </a:cubicBezTo>
                <a:cubicBezTo>
                  <a:pt x="1298057" y="1832264"/>
                  <a:pt x="1298215" y="1847574"/>
                  <a:pt x="1291130" y="1859973"/>
                </a:cubicBezTo>
                <a:cubicBezTo>
                  <a:pt x="1272816" y="1892021"/>
                  <a:pt x="1258540" y="1891617"/>
                  <a:pt x="1228785" y="1901536"/>
                </a:cubicBezTo>
                <a:cubicBezTo>
                  <a:pt x="1170139" y="1960182"/>
                  <a:pt x="1228288" y="1912126"/>
                  <a:pt x="1124876" y="1953491"/>
                </a:cubicBezTo>
                <a:cubicBezTo>
                  <a:pt x="1113281" y="1958129"/>
                  <a:pt x="1105914" y="1971656"/>
                  <a:pt x="1093703" y="1974273"/>
                </a:cubicBezTo>
                <a:cubicBezTo>
                  <a:pt x="1056295" y="1982289"/>
                  <a:pt x="1017503" y="1981200"/>
                  <a:pt x="979403" y="1984664"/>
                </a:cubicBezTo>
                <a:cubicBezTo>
                  <a:pt x="896276" y="1977737"/>
                  <a:pt x="812654" y="1975280"/>
                  <a:pt x="730021" y="1963882"/>
                </a:cubicBezTo>
                <a:cubicBezTo>
                  <a:pt x="711544" y="1961333"/>
                  <a:pt x="696162" y="1947624"/>
                  <a:pt x="678067" y="1943100"/>
                </a:cubicBezTo>
                <a:cubicBezTo>
                  <a:pt x="654306" y="1937160"/>
                  <a:pt x="629576" y="1936173"/>
                  <a:pt x="605330" y="1932709"/>
                </a:cubicBezTo>
                <a:cubicBezTo>
                  <a:pt x="588012" y="1925782"/>
                  <a:pt x="570840" y="1918476"/>
                  <a:pt x="553376" y="1911927"/>
                </a:cubicBezTo>
                <a:cubicBezTo>
                  <a:pt x="543120" y="1908081"/>
                  <a:pt x="531713" y="1906970"/>
                  <a:pt x="522203" y="1901536"/>
                </a:cubicBezTo>
                <a:cubicBezTo>
                  <a:pt x="507167" y="1892944"/>
                  <a:pt x="493511" y="1881949"/>
                  <a:pt x="480639" y="1870364"/>
                </a:cubicBezTo>
                <a:cubicBezTo>
                  <a:pt x="460480" y="1852221"/>
                  <a:pt x="421070" y="1801786"/>
                  <a:pt x="387121" y="1787236"/>
                </a:cubicBezTo>
                <a:cubicBezTo>
                  <a:pt x="373995" y="1781610"/>
                  <a:pt x="359412" y="1780309"/>
                  <a:pt x="345557" y="1776845"/>
                </a:cubicBezTo>
                <a:cubicBezTo>
                  <a:pt x="335166" y="1769918"/>
                  <a:pt x="325555" y="1761649"/>
                  <a:pt x="314385" y="1756064"/>
                </a:cubicBezTo>
                <a:cubicBezTo>
                  <a:pt x="304588" y="1751166"/>
                  <a:pt x="291858" y="1752398"/>
                  <a:pt x="283212" y="1745673"/>
                </a:cubicBezTo>
                <a:cubicBezTo>
                  <a:pt x="260013" y="1727629"/>
                  <a:pt x="241649" y="1704109"/>
                  <a:pt x="220867" y="1683327"/>
                </a:cubicBezTo>
                <a:lnTo>
                  <a:pt x="189694" y="1652154"/>
                </a:lnTo>
                <a:cubicBezTo>
                  <a:pt x="179303" y="1641763"/>
                  <a:pt x="166672" y="1633209"/>
                  <a:pt x="158521" y="1620982"/>
                </a:cubicBezTo>
                <a:cubicBezTo>
                  <a:pt x="143187" y="1597981"/>
                  <a:pt x="130567" y="1574636"/>
                  <a:pt x="106567" y="1558636"/>
                </a:cubicBezTo>
                <a:cubicBezTo>
                  <a:pt x="97454" y="1552560"/>
                  <a:pt x="85785" y="1551709"/>
                  <a:pt x="75394" y="1548245"/>
                </a:cubicBezTo>
                <a:cubicBezTo>
                  <a:pt x="16301" y="1489154"/>
                  <a:pt x="63905" y="1546051"/>
                  <a:pt x="33830" y="1485900"/>
                </a:cubicBezTo>
                <a:cubicBezTo>
                  <a:pt x="20615" y="1459471"/>
                  <a:pt x="5031" y="1454421"/>
                  <a:pt x="2657" y="1423554"/>
                </a:cubicBezTo>
                <a:cubicBezTo>
                  <a:pt x="0" y="1389020"/>
                  <a:pt x="2657" y="1354281"/>
                  <a:pt x="2657" y="1319645"/>
                </a:cubicBezTo>
              </a:path>
            </a:pathLst>
          </a:cu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3" name="82 - Ελεύθερη σχεδίαση"/>
          <p:cNvSpPr/>
          <p:nvPr/>
        </p:nvSpPr>
        <p:spPr>
          <a:xfrm>
            <a:off x="667611" y="1207919"/>
            <a:ext cx="31623" cy="966354"/>
          </a:xfrm>
          <a:custGeom>
            <a:avLst/>
            <a:gdLst>
              <a:gd name="connsiteX0" fmla="*/ 0 w 31623"/>
              <a:gd name="connsiteY0" fmla="*/ 966354 h 966354"/>
              <a:gd name="connsiteX1" fmla="*/ 10391 w 31623"/>
              <a:gd name="connsiteY1" fmla="*/ 644236 h 966354"/>
              <a:gd name="connsiteX2" fmla="*/ 31173 w 31623"/>
              <a:gd name="connsiteY2" fmla="*/ 83127 h 966354"/>
              <a:gd name="connsiteX3" fmla="*/ 20782 w 31623"/>
              <a:gd name="connsiteY3" fmla="*/ 0 h 966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23" h="966354">
                <a:moveTo>
                  <a:pt x="0" y="966354"/>
                </a:moveTo>
                <a:cubicBezTo>
                  <a:pt x="3464" y="858981"/>
                  <a:pt x="6602" y="751598"/>
                  <a:pt x="10391" y="644236"/>
                </a:cubicBezTo>
                <a:cubicBezTo>
                  <a:pt x="16993" y="457188"/>
                  <a:pt x="28155" y="270267"/>
                  <a:pt x="31173" y="83127"/>
                </a:cubicBezTo>
                <a:cubicBezTo>
                  <a:pt x="31623" y="55206"/>
                  <a:pt x="20782" y="0"/>
                  <a:pt x="20782" y="0"/>
                </a:cubicBezTo>
              </a:path>
            </a:pathLst>
          </a:cu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4" name="83 - TextBox"/>
          <p:cNvSpPr txBox="1"/>
          <p:nvPr/>
        </p:nvSpPr>
        <p:spPr>
          <a:xfrm>
            <a:off x="3000364" y="285728"/>
            <a:ext cx="5500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Σε αυτό το κύκλωμα </a:t>
            </a:r>
            <a:r>
              <a:rPr lang="el-GR" sz="1600" u="sng" dirty="0" smtClean="0"/>
              <a:t>η  λάμπα  δεν ανάβει</a:t>
            </a:r>
            <a:r>
              <a:rPr lang="el-GR" sz="1600" dirty="0" smtClean="0"/>
              <a:t>,   αφού στο κύκλωμα δεν περνάει ηλεκτρικό ρεύμα αφού δε  κινείτε ούτε ο μαγνήτης ούτε το ηλεκτρικό κύκλωμα.</a:t>
            </a:r>
          </a:p>
        </p:txBody>
      </p:sp>
      <p:sp>
        <p:nvSpPr>
          <p:cNvPr id="22" name="21 - Ελεύθερη σχεδίαση"/>
          <p:cNvSpPr/>
          <p:nvPr/>
        </p:nvSpPr>
        <p:spPr>
          <a:xfrm>
            <a:off x="244236" y="4687622"/>
            <a:ext cx="979255" cy="613064"/>
          </a:xfrm>
          <a:custGeom>
            <a:avLst/>
            <a:gdLst>
              <a:gd name="connsiteX0" fmla="*/ 979255 w 979255"/>
              <a:gd name="connsiteY0" fmla="*/ 0 h 613064"/>
              <a:gd name="connsiteX1" fmla="*/ 854564 w 979255"/>
              <a:gd name="connsiteY1" fmla="*/ 31173 h 613064"/>
              <a:gd name="connsiteX2" fmla="*/ 781827 w 979255"/>
              <a:gd name="connsiteY2" fmla="*/ 62345 h 613064"/>
              <a:gd name="connsiteX3" fmla="*/ 750655 w 979255"/>
              <a:gd name="connsiteY3" fmla="*/ 83127 h 613064"/>
              <a:gd name="connsiteX4" fmla="*/ 709091 w 979255"/>
              <a:gd name="connsiteY4" fmla="*/ 93518 h 613064"/>
              <a:gd name="connsiteX5" fmla="*/ 677918 w 979255"/>
              <a:gd name="connsiteY5" fmla="*/ 103909 h 613064"/>
              <a:gd name="connsiteX6" fmla="*/ 605182 w 979255"/>
              <a:gd name="connsiteY6" fmla="*/ 135082 h 613064"/>
              <a:gd name="connsiteX7" fmla="*/ 522055 w 979255"/>
              <a:gd name="connsiteY7" fmla="*/ 166254 h 613064"/>
              <a:gd name="connsiteX8" fmla="*/ 366191 w 979255"/>
              <a:gd name="connsiteY8" fmla="*/ 197427 h 613064"/>
              <a:gd name="connsiteX9" fmla="*/ 272673 w 979255"/>
              <a:gd name="connsiteY9" fmla="*/ 218209 h 613064"/>
              <a:gd name="connsiteX10" fmla="*/ 220718 w 979255"/>
              <a:gd name="connsiteY10" fmla="*/ 228600 h 613064"/>
              <a:gd name="connsiteX11" fmla="*/ 137591 w 979255"/>
              <a:gd name="connsiteY11" fmla="*/ 322118 h 613064"/>
              <a:gd name="connsiteX12" fmla="*/ 75246 w 979255"/>
              <a:gd name="connsiteY12" fmla="*/ 374073 h 613064"/>
              <a:gd name="connsiteX13" fmla="*/ 44073 w 979255"/>
              <a:gd name="connsiteY13" fmla="*/ 436418 h 613064"/>
              <a:gd name="connsiteX14" fmla="*/ 33682 w 979255"/>
              <a:gd name="connsiteY14" fmla="*/ 467591 h 613064"/>
              <a:gd name="connsiteX15" fmla="*/ 2509 w 979255"/>
              <a:gd name="connsiteY15" fmla="*/ 529936 h 613064"/>
              <a:gd name="connsiteX16" fmla="*/ 2509 w 979255"/>
              <a:gd name="connsiteY16" fmla="*/ 613064 h 61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79255" h="613064">
                <a:moveTo>
                  <a:pt x="979255" y="0"/>
                </a:moveTo>
                <a:cubicBezTo>
                  <a:pt x="957749" y="4779"/>
                  <a:pt x="887664" y="16988"/>
                  <a:pt x="854564" y="31173"/>
                </a:cubicBezTo>
                <a:cubicBezTo>
                  <a:pt x="764683" y="69692"/>
                  <a:pt x="854933" y="37976"/>
                  <a:pt x="781827" y="62345"/>
                </a:cubicBezTo>
                <a:cubicBezTo>
                  <a:pt x="771436" y="69272"/>
                  <a:pt x="762133" y="78208"/>
                  <a:pt x="750655" y="83127"/>
                </a:cubicBezTo>
                <a:cubicBezTo>
                  <a:pt x="737529" y="88753"/>
                  <a:pt x="722823" y="89595"/>
                  <a:pt x="709091" y="93518"/>
                </a:cubicBezTo>
                <a:cubicBezTo>
                  <a:pt x="698559" y="96527"/>
                  <a:pt x="688309" y="100445"/>
                  <a:pt x="677918" y="103909"/>
                </a:cubicBezTo>
                <a:cubicBezTo>
                  <a:pt x="599662" y="156082"/>
                  <a:pt x="699117" y="94824"/>
                  <a:pt x="605182" y="135082"/>
                </a:cubicBezTo>
                <a:cubicBezTo>
                  <a:pt x="511539" y="175215"/>
                  <a:pt x="653818" y="139903"/>
                  <a:pt x="522055" y="166254"/>
                </a:cubicBezTo>
                <a:cubicBezTo>
                  <a:pt x="422087" y="206241"/>
                  <a:pt x="517946" y="173465"/>
                  <a:pt x="366191" y="197427"/>
                </a:cubicBezTo>
                <a:cubicBezTo>
                  <a:pt x="334649" y="202407"/>
                  <a:pt x="303897" y="211518"/>
                  <a:pt x="272673" y="218209"/>
                </a:cubicBezTo>
                <a:cubicBezTo>
                  <a:pt x="255404" y="221910"/>
                  <a:pt x="238036" y="225136"/>
                  <a:pt x="220718" y="228600"/>
                </a:cubicBezTo>
                <a:cubicBezTo>
                  <a:pt x="195731" y="266082"/>
                  <a:pt x="180301" y="293645"/>
                  <a:pt x="137591" y="322118"/>
                </a:cubicBezTo>
                <a:cubicBezTo>
                  <a:pt x="94191" y="351051"/>
                  <a:pt x="115249" y="334069"/>
                  <a:pt x="75246" y="374073"/>
                </a:cubicBezTo>
                <a:cubicBezTo>
                  <a:pt x="49127" y="452427"/>
                  <a:pt x="84361" y="355843"/>
                  <a:pt x="44073" y="436418"/>
                </a:cubicBezTo>
                <a:cubicBezTo>
                  <a:pt x="39175" y="446215"/>
                  <a:pt x="38580" y="457794"/>
                  <a:pt x="33682" y="467591"/>
                </a:cubicBezTo>
                <a:cubicBezTo>
                  <a:pt x="19867" y="495222"/>
                  <a:pt x="5411" y="498016"/>
                  <a:pt x="2509" y="529936"/>
                </a:cubicBezTo>
                <a:cubicBezTo>
                  <a:pt x="0" y="557532"/>
                  <a:pt x="2509" y="585355"/>
                  <a:pt x="2509" y="613064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23 - Ελεύθερη σχεδίαση"/>
          <p:cNvSpPr/>
          <p:nvPr/>
        </p:nvSpPr>
        <p:spPr>
          <a:xfrm>
            <a:off x="214282" y="5242216"/>
            <a:ext cx="31623" cy="966354"/>
          </a:xfrm>
          <a:custGeom>
            <a:avLst/>
            <a:gdLst>
              <a:gd name="connsiteX0" fmla="*/ 0 w 31623"/>
              <a:gd name="connsiteY0" fmla="*/ 966354 h 966354"/>
              <a:gd name="connsiteX1" fmla="*/ 10391 w 31623"/>
              <a:gd name="connsiteY1" fmla="*/ 644236 h 966354"/>
              <a:gd name="connsiteX2" fmla="*/ 31173 w 31623"/>
              <a:gd name="connsiteY2" fmla="*/ 83127 h 966354"/>
              <a:gd name="connsiteX3" fmla="*/ 20782 w 31623"/>
              <a:gd name="connsiteY3" fmla="*/ 0 h 966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23" h="966354">
                <a:moveTo>
                  <a:pt x="0" y="966354"/>
                </a:moveTo>
                <a:cubicBezTo>
                  <a:pt x="3464" y="858981"/>
                  <a:pt x="6602" y="751598"/>
                  <a:pt x="10391" y="644236"/>
                </a:cubicBezTo>
                <a:cubicBezTo>
                  <a:pt x="16993" y="457188"/>
                  <a:pt x="28155" y="270267"/>
                  <a:pt x="31173" y="83127"/>
                </a:cubicBezTo>
                <a:cubicBezTo>
                  <a:pt x="31623" y="55206"/>
                  <a:pt x="20782" y="0"/>
                  <a:pt x="20782" y="0"/>
                </a:cubicBezTo>
              </a:path>
            </a:pathLst>
          </a:cu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49429">
            <a:off x="2775768" y="5267780"/>
            <a:ext cx="3058564" cy="940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25 - TextBox"/>
          <p:cNvSpPr txBox="1"/>
          <p:nvPr/>
        </p:nvSpPr>
        <p:spPr>
          <a:xfrm>
            <a:off x="2428860" y="4345552"/>
            <a:ext cx="628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Σε αυτό το κύκλωμα </a:t>
            </a:r>
            <a:r>
              <a:rPr lang="el-GR" sz="1600" u="sng" dirty="0" smtClean="0"/>
              <a:t>η  λάμπα    ανάβει</a:t>
            </a:r>
            <a:r>
              <a:rPr lang="el-GR" sz="1600" dirty="0" smtClean="0"/>
              <a:t>,  αν και δεν υπάρχει μπαταρία , γιατί στο  κύκλωμα δημιουργείτε ηλεκτρικό ρεύμα όταν κινείται  ο μαγνήτης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997335"/>
            <a:ext cx="6858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2" name="31 - Ευθεία γραμμή σύνδεσης"/>
          <p:cNvCxnSpPr/>
          <p:nvPr/>
        </p:nvCxnSpPr>
        <p:spPr>
          <a:xfrm rot="5400000" flipH="1" flipV="1">
            <a:off x="1142976" y="3997335"/>
            <a:ext cx="285752" cy="15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- Ευθεία γραμμή σύνδεσης"/>
          <p:cNvCxnSpPr/>
          <p:nvPr/>
        </p:nvCxnSpPr>
        <p:spPr>
          <a:xfrm rot="10800000">
            <a:off x="642910" y="4354525"/>
            <a:ext cx="357190" cy="7143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- Ευθεία γραμμή σύνδεσης"/>
          <p:cNvCxnSpPr/>
          <p:nvPr/>
        </p:nvCxnSpPr>
        <p:spPr>
          <a:xfrm flipV="1">
            <a:off x="1643042" y="4211649"/>
            <a:ext cx="214314" cy="142876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- Ευθεία γραμμή σύνδεσης"/>
          <p:cNvCxnSpPr/>
          <p:nvPr/>
        </p:nvCxnSpPr>
        <p:spPr>
          <a:xfrm rot="16200000" flipV="1">
            <a:off x="892943" y="4033054"/>
            <a:ext cx="285752" cy="21431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- Ευθεία γραμμή σύνδεσης"/>
          <p:cNvCxnSpPr/>
          <p:nvPr/>
        </p:nvCxnSpPr>
        <p:spPr>
          <a:xfrm rot="5400000" flipH="1" flipV="1">
            <a:off x="1428728" y="3925897"/>
            <a:ext cx="285752" cy="142876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- Ευθεία γραμμή σύνδεσης"/>
          <p:cNvCxnSpPr/>
          <p:nvPr/>
        </p:nvCxnSpPr>
        <p:spPr>
          <a:xfrm rot="10800000">
            <a:off x="1571604" y="4497401"/>
            <a:ext cx="357190" cy="15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- Ελεύθερη σχεδίαση"/>
          <p:cNvSpPr/>
          <p:nvPr/>
        </p:nvSpPr>
        <p:spPr>
          <a:xfrm>
            <a:off x="223306" y="4801922"/>
            <a:ext cx="1966539" cy="1984664"/>
          </a:xfrm>
          <a:custGeom>
            <a:avLst/>
            <a:gdLst>
              <a:gd name="connsiteX0" fmla="*/ 1124876 w 1966539"/>
              <a:gd name="connsiteY0" fmla="*/ 10391 h 1984664"/>
              <a:gd name="connsiteX1" fmla="*/ 1301521 w 1966539"/>
              <a:gd name="connsiteY1" fmla="*/ 0 h 1984664"/>
              <a:gd name="connsiteX2" fmla="*/ 1457385 w 1966539"/>
              <a:gd name="connsiteY2" fmla="*/ 20782 h 1984664"/>
              <a:gd name="connsiteX3" fmla="*/ 1488557 w 1966539"/>
              <a:gd name="connsiteY3" fmla="*/ 41564 h 1984664"/>
              <a:gd name="connsiteX4" fmla="*/ 1602857 w 1966539"/>
              <a:gd name="connsiteY4" fmla="*/ 83127 h 1984664"/>
              <a:gd name="connsiteX5" fmla="*/ 1634030 w 1966539"/>
              <a:gd name="connsiteY5" fmla="*/ 103909 h 1984664"/>
              <a:gd name="connsiteX6" fmla="*/ 1665203 w 1966539"/>
              <a:gd name="connsiteY6" fmla="*/ 135082 h 1984664"/>
              <a:gd name="connsiteX7" fmla="*/ 1706767 w 1966539"/>
              <a:gd name="connsiteY7" fmla="*/ 145473 h 1984664"/>
              <a:gd name="connsiteX8" fmla="*/ 1748330 w 1966539"/>
              <a:gd name="connsiteY8" fmla="*/ 187036 h 1984664"/>
              <a:gd name="connsiteX9" fmla="*/ 1779503 w 1966539"/>
              <a:gd name="connsiteY9" fmla="*/ 197427 h 1984664"/>
              <a:gd name="connsiteX10" fmla="*/ 1831457 w 1966539"/>
              <a:gd name="connsiteY10" fmla="*/ 259773 h 1984664"/>
              <a:gd name="connsiteX11" fmla="*/ 1862630 w 1966539"/>
              <a:gd name="connsiteY11" fmla="*/ 290945 h 1984664"/>
              <a:gd name="connsiteX12" fmla="*/ 1914585 w 1966539"/>
              <a:gd name="connsiteY12" fmla="*/ 353291 h 1984664"/>
              <a:gd name="connsiteX13" fmla="*/ 1924976 w 1966539"/>
              <a:gd name="connsiteY13" fmla="*/ 394854 h 1984664"/>
              <a:gd name="connsiteX14" fmla="*/ 1945757 w 1966539"/>
              <a:gd name="connsiteY14" fmla="*/ 426027 h 1984664"/>
              <a:gd name="connsiteX15" fmla="*/ 1966539 w 1966539"/>
              <a:gd name="connsiteY15" fmla="*/ 633845 h 1984664"/>
              <a:gd name="connsiteX16" fmla="*/ 1956148 w 1966539"/>
              <a:gd name="connsiteY16" fmla="*/ 737754 h 1984664"/>
              <a:gd name="connsiteX17" fmla="*/ 1935367 w 1966539"/>
              <a:gd name="connsiteY17" fmla="*/ 779318 h 1984664"/>
              <a:gd name="connsiteX18" fmla="*/ 1924976 w 1966539"/>
              <a:gd name="connsiteY18" fmla="*/ 820882 h 1984664"/>
              <a:gd name="connsiteX19" fmla="*/ 1904194 w 1966539"/>
              <a:gd name="connsiteY19" fmla="*/ 872836 h 1984664"/>
              <a:gd name="connsiteX20" fmla="*/ 1893803 w 1966539"/>
              <a:gd name="connsiteY20" fmla="*/ 904009 h 1984664"/>
              <a:gd name="connsiteX21" fmla="*/ 1873021 w 1966539"/>
              <a:gd name="connsiteY21" fmla="*/ 935182 h 1984664"/>
              <a:gd name="connsiteX22" fmla="*/ 1862630 w 1966539"/>
              <a:gd name="connsiteY22" fmla="*/ 966354 h 1984664"/>
              <a:gd name="connsiteX23" fmla="*/ 1841848 w 1966539"/>
              <a:gd name="connsiteY23" fmla="*/ 1018309 h 1984664"/>
              <a:gd name="connsiteX24" fmla="*/ 1821067 w 1966539"/>
              <a:gd name="connsiteY24" fmla="*/ 1049482 h 1984664"/>
              <a:gd name="connsiteX25" fmla="*/ 1810676 w 1966539"/>
              <a:gd name="connsiteY25" fmla="*/ 1080654 h 1984664"/>
              <a:gd name="connsiteX26" fmla="*/ 1779503 w 1966539"/>
              <a:gd name="connsiteY26" fmla="*/ 1226127 h 1984664"/>
              <a:gd name="connsiteX27" fmla="*/ 1758721 w 1966539"/>
              <a:gd name="connsiteY27" fmla="*/ 1527464 h 1984664"/>
              <a:gd name="connsiteX28" fmla="*/ 1748330 w 1966539"/>
              <a:gd name="connsiteY28" fmla="*/ 1558636 h 1984664"/>
              <a:gd name="connsiteX29" fmla="*/ 1717157 w 1966539"/>
              <a:gd name="connsiteY29" fmla="*/ 1569027 h 1984664"/>
              <a:gd name="connsiteX30" fmla="*/ 1654812 w 1966539"/>
              <a:gd name="connsiteY30" fmla="*/ 1620982 h 1984664"/>
              <a:gd name="connsiteX31" fmla="*/ 1613248 w 1966539"/>
              <a:gd name="connsiteY31" fmla="*/ 1631373 h 1984664"/>
              <a:gd name="connsiteX32" fmla="*/ 1592467 w 1966539"/>
              <a:gd name="connsiteY32" fmla="*/ 1662545 h 1984664"/>
              <a:gd name="connsiteX33" fmla="*/ 1519730 w 1966539"/>
              <a:gd name="connsiteY33" fmla="*/ 1693718 h 1984664"/>
              <a:gd name="connsiteX34" fmla="*/ 1467776 w 1966539"/>
              <a:gd name="connsiteY34" fmla="*/ 1714500 h 1984664"/>
              <a:gd name="connsiteX35" fmla="*/ 1436603 w 1966539"/>
              <a:gd name="connsiteY35" fmla="*/ 1724891 h 1984664"/>
              <a:gd name="connsiteX36" fmla="*/ 1343085 w 1966539"/>
              <a:gd name="connsiteY36" fmla="*/ 1808018 h 1984664"/>
              <a:gd name="connsiteX37" fmla="*/ 1301521 w 1966539"/>
              <a:gd name="connsiteY37" fmla="*/ 1818409 h 1984664"/>
              <a:gd name="connsiteX38" fmla="*/ 1291130 w 1966539"/>
              <a:gd name="connsiteY38" fmla="*/ 1859973 h 1984664"/>
              <a:gd name="connsiteX39" fmla="*/ 1228785 w 1966539"/>
              <a:gd name="connsiteY39" fmla="*/ 1901536 h 1984664"/>
              <a:gd name="connsiteX40" fmla="*/ 1124876 w 1966539"/>
              <a:gd name="connsiteY40" fmla="*/ 1953491 h 1984664"/>
              <a:gd name="connsiteX41" fmla="*/ 1093703 w 1966539"/>
              <a:gd name="connsiteY41" fmla="*/ 1974273 h 1984664"/>
              <a:gd name="connsiteX42" fmla="*/ 979403 w 1966539"/>
              <a:gd name="connsiteY42" fmla="*/ 1984664 h 1984664"/>
              <a:gd name="connsiteX43" fmla="*/ 730021 w 1966539"/>
              <a:gd name="connsiteY43" fmla="*/ 1963882 h 1984664"/>
              <a:gd name="connsiteX44" fmla="*/ 678067 w 1966539"/>
              <a:gd name="connsiteY44" fmla="*/ 1943100 h 1984664"/>
              <a:gd name="connsiteX45" fmla="*/ 605330 w 1966539"/>
              <a:gd name="connsiteY45" fmla="*/ 1932709 h 1984664"/>
              <a:gd name="connsiteX46" fmla="*/ 553376 w 1966539"/>
              <a:gd name="connsiteY46" fmla="*/ 1911927 h 1984664"/>
              <a:gd name="connsiteX47" fmla="*/ 522203 w 1966539"/>
              <a:gd name="connsiteY47" fmla="*/ 1901536 h 1984664"/>
              <a:gd name="connsiteX48" fmla="*/ 480639 w 1966539"/>
              <a:gd name="connsiteY48" fmla="*/ 1870364 h 1984664"/>
              <a:gd name="connsiteX49" fmla="*/ 387121 w 1966539"/>
              <a:gd name="connsiteY49" fmla="*/ 1787236 h 1984664"/>
              <a:gd name="connsiteX50" fmla="*/ 345557 w 1966539"/>
              <a:gd name="connsiteY50" fmla="*/ 1776845 h 1984664"/>
              <a:gd name="connsiteX51" fmla="*/ 314385 w 1966539"/>
              <a:gd name="connsiteY51" fmla="*/ 1756064 h 1984664"/>
              <a:gd name="connsiteX52" fmla="*/ 283212 w 1966539"/>
              <a:gd name="connsiteY52" fmla="*/ 1745673 h 1984664"/>
              <a:gd name="connsiteX53" fmla="*/ 220867 w 1966539"/>
              <a:gd name="connsiteY53" fmla="*/ 1683327 h 1984664"/>
              <a:gd name="connsiteX54" fmla="*/ 189694 w 1966539"/>
              <a:gd name="connsiteY54" fmla="*/ 1652154 h 1984664"/>
              <a:gd name="connsiteX55" fmla="*/ 158521 w 1966539"/>
              <a:gd name="connsiteY55" fmla="*/ 1620982 h 1984664"/>
              <a:gd name="connsiteX56" fmla="*/ 106567 w 1966539"/>
              <a:gd name="connsiteY56" fmla="*/ 1558636 h 1984664"/>
              <a:gd name="connsiteX57" fmla="*/ 75394 w 1966539"/>
              <a:gd name="connsiteY57" fmla="*/ 1548245 h 1984664"/>
              <a:gd name="connsiteX58" fmla="*/ 33830 w 1966539"/>
              <a:gd name="connsiteY58" fmla="*/ 1485900 h 1984664"/>
              <a:gd name="connsiteX59" fmla="*/ 2657 w 1966539"/>
              <a:gd name="connsiteY59" fmla="*/ 1423554 h 1984664"/>
              <a:gd name="connsiteX60" fmla="*/ 2657 w 1966539"/>
              <a:gd name="connsiteY60" fmla="*/ 1319645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966539" h="1984664">
                <a:moveTo>
                  <a:pt x="1124876" y="10391"/>
                </a:moveTo>
                <a:cubicBezTo>
                  <a:pt x="1183758" y="6927"/>
                  <a:pt x="1242538" y="0"/>
                  <a:pt x="1301521" y="0"/>
                </a:cubicBezTo>
                <a:cubicBezTo>
                  <a:pt x="1383308" y="0"/>
                  <a:pt x="1396152" y="5474"/>
                  <a:pt x="1457385" y="20782"/>
                </a:cubicBezTo>
                <a:cubicBezTo>
                  <a:pt x="1467776" y="27709"/>
                  <a:pt x="1477145" y="36492"/>
                  <a:pt x="1488557" y="41564"/>
                </a:cubicBezTo>
                <a:cubicBezTo>
                  <a:pt x="1575867" y="80368"/>
                  <a:pt x="1524375" y="43886"/>
                  <a:pt x="1602857" y="83127"/>
                </a:cubicBezTo>
                <a:cubicBezTo>
                  <a:pt x="1614027" y="88712"/>
                  <a:pt x="1624436" y="95914"/>
                  <a:pt x="1634030" y="103909"/>
                </a:cubicBezTo>
                <a:cubicBezTo>
                  <a:pt x="1645319" y="113317"/>
                  <a:pt x="1652444" y="127791"/>
                  <a:pt x="1665203" y="135082"/>
                </a:cubicBezTo>
                <a:cubicBezTo>
                  <a:pt x="1677602" y="142167"/>
                  <a:pt x="1692912" y="142009"/>
                  <a:pt x="1706767" y="145473"/>
                </a:cubicBezTo>
                <a:cubicBezTo>
                  <a:pt x="1720621" y="159327"/>
                  <a:pt x="1732387" y="175648"/>
                  <a:pt x="1748330" y="187036"/>
                </a:cubicBezTo>
                <a:cubicBezTo>
                  <a:pt x="1757243" y="193402"/>
                  <a:pt x="1770389" y="191351"/>
                  <a:pt x="1779503" y="197427"/>
                </a:cubicBezTo>
                <a:cubicBezTo>
                  <a:pt x="1813659" y="220198"/>
                  <a:pt x="1807494" y="231018"/>
                  <a:pt x="1831457" y="259773"/>
                </a:cubicBezTo>
                <a:cubicBezTo>
                  <a:pt x="1840864" y="271062"/>
                  <a:pt x="1853222" y="279656"/>
                  <a:pt x="1862630" y="290945"/>
                </a:cubicBezTo>
                <a:cubicBezTo>
                  <a:pt x="1934970" y="377752"/>
                  <a:pt x="1823504" y="262210"/>
                  <a:pt x="1914585" y="353291"/>
                </a:cubicBezTo>
                <a:cubicBezTo>
                  <a:pt x="1918049" y="367145"/>
                  <a:pt x="1919351" y="381728"/>
                  <a:pt x="1924976" y="394854"/>
                </a:cubicBezTo>
                <a:cubicBezTo>
                  <a:pt x="1929895" y="406333"/>
                  <a:pt x="1942169" y="414065"/>
                  <a:pt x="1945757" y="426027"/>
                </a:cubicBezTo>
                <a:cubicBezTo>
                  <a:pt x="1956171" y="460740"/>
                  <a:pt x="1966004" y="626888"/>
                  <a:pt x="1966539" y="633845"/>
                </a:cubicBezTo>
                <a:cubicBezTo>
                  <a:pt x="1963075" y="668481"/>
                  <a:pt x="1963441" y="703718"/>
                  <a:pt x="1956148" y="737754"/>
                </a:cubicBezTo>
                <a:cubicBezTo>
                  <a:pt x="1952903" y="752900"/>
                  <a:pt x="1940806" y="764814"/>
                  <a:pt x="1935367" y="779318"/>
                </a:cubicBezTo>
                <a:cubicBezTo>
                  <a:pt x="1930353" y="792690"/>
                  <a:pt x="1929492" y="807334"/>
                  <a:pt x="1924976" y="820882"/>
                </a:cubicBezTo>
                <a:cubicBezTo>
                  <a:pt x="1919078" y="838577"/>
                  <a:pt x="1910743" y="855372"/>
                  <a:pt x="1904194" y="872836"/>
                </a:cubicBezTo>
                <a:cubicBezTo>
                  <a:pt x="1900348" y="883092"/>
                  <a:pt x="1898701" y="894212"/>
                  <a:pt x="1893803" y="904009"/>
                </a:cubicBezTo>
                <a:cubicBezTo>
                  <a:pt x="1888218" y="915179"/>
                  <a:pt x="1878606" y="924012"/>
                  <a:pt x="1873021" y="935182"/>
                </a:cubicBezTo>
                <a:cubicBezTo>
                  <a:pt x="1868123" y="944978"/>
                  <a:pt x="1866476" y="956099"/>
                  <a:pt x="1862630" y="966354"/>
                </a:cubicBezTo>
                <a:cubicBezTo>
                  <a:pt x="1856081" y="983819"/>
                  <a:pt x="1850189" y="1001626"/>
                  <a:pt x="1841848" y="1018309"/>
                </a:cubicBezTo>
                <a:cubicBezTo>
                  <a:pt x="1836263" y="1029479"/>
                  <a:pt x="1826652" y="1038312"/>
                  <a:pt x="1821067" y="1049482"/>
                </a:cubicBezTo>
                <a:cubicBezTo>
                  <a:pt x="1816169" y="1059278"/>
                  <a:pt x="1813685" y="1070123"/>
                  <a:pt x="1810676" y="1080654"/>
                </a:cubicBezTo>
                <a:cubicBezTo>
                  <a:pt x="1798038" y="1124886"/>
                  <a:pt x="1787454" y="1186371"/>
                  <a:pt x="1779503" y="1226127"/>
                </a:cubicBezTo>
                <a:cubicBezTo>
                  <a:pt x="1772576" y="1326573"/>
                  <a:pt x="1768119" y="1427219"/>
                  <a:pt x="1758721" y="1527464"/>
                </a:cubicBezTo>
                <a:cubicBezTo>
                  <a:pt x="1757699" y="1538369"/>
                  <a:pt x="1756075" y="1550891"/>
                  <a:pt x="1748330" y="1558636"/>
                </a:cubicBezTo>
                <a:cubicBezTo>
                  <a:pt x="1740585" y="1566381"/>
                  <a:pt x="1727548" y="1565563"/>
                  <a:pt x="1717157" y="1569027"/>
                </a:cubicBezTo>
                <a:cubicBezTo>
                  <a:pt x="1698431" y="1587753"/>
                  <a:pt x="1680130" y="1610132"/>
                  <a:pt x="1654812" y="1620982"/>
                </a:cubicBezTo>
                <a:cubicBezTo>
                  <a:pt x="1641686" y="1626608"/>
                  <a:pt x="1627103" y="1627909"/>
                  <a:pt x="1613248" y="1631373"/>
                </a:cubicBezTo>
                <a:cubicBezTo>
                  <a:pt x="1606321" y="1641764"/>
                  <a:pt x="1601297" y="1653715"/>
                  <a:pt x="1592467" y="1662545"/>
                </a:cubicBezTo>
                <a:cubicBezTo>
                  <a:pt x="1565071" y="1689941"/>
                  <a:pt x="1555502" y="1681794"/>
                  <a:pt x="1519730" y="1693718"/>
                </a:cubicBezTo>
                <a:cubicBezTo>
                  <a:pt x="1502035" y="1699616"/>
                  <a:pt x="1485240" y="1707951"/>
                  <a:pt x="1467776" y="1714500"/>
                </a:cubicBezTo>
                <a:cubicBezTo>
                  <a:pt x="1457520" y="1718346"/>
                  <a:pt x="1446994" y="1721427"/>
                  <a:pt x="1436603" y="1724891"/>
                </a:cubicBezTo>
                <a:cubicBezTo>
                  <a:pt x="1419978" y="1741515"/>
                  <a:pt x="1375531" y="1794112"/>
                  <a:pt x="1343085" y="1808018"/>
                </a:cubicBezTo>
                <a:cubicBezTo>
                  <a:pt x="1329959" y="1813644"/>
                  <a:pt x="1315376" y="1814945"/>
                  <a:pt x="1301521" y="1818409"/>
                </a:cubicBezTo>
                <a:cubicBezTo>
                  <a:pt x="1298057" y="1832264"/>
                  <a:pt x="1298215" y="1847574"/>
                  <a:pt x="1291130" y="1859973"/>
                </a:cubicBezTo>
                <a:cubicBezTo>
                  <a:pt x="1272816" y="1892021"/>
                  <a:pt x="1258540" y="1891617"/>
                  <a:pt x="1228785" y="1901536"/>
                </a:cubicBezTo>
                <a:cubicBezTo>
                  <a:pt x="1170139" y="1960182"/>
                  <a:pt x="1228288" y="1912126"/>
                  <a:pt x="1124876" y="1953491"/>
                </a:cubicBezTo>
                <a:cubicBezTo>
                  <a:pt x="1113281" y="1958129"/>
                  <a:pt x="1105914" y="1971656"/>
                  <a:pt x="1093703" y="1974273"/>
                </a:cubicBezTo>
                <a:cubicBezTo>
                  <a:pt x="1056295" y="1982289"/>
                  <a:pt x="1017503" y="1981200"/>
                  <a:pt x="979403" y="1984664"/>
                </a:cubicBezTo>
                <a:cubicBezTo>
                  <a:pt x="896276" y="1977737"/>
                  <a:pt x="812654" y="1975280"/>
                  <a:pt x="730021" y="1963882"/>
                </a:cubicBezTo>
                <a:cubicBezTo>
                  <a:pt x="711544" y="1961333"/>
                  <a:pt x="696162" y="1947624"/>
                  <a:pt x="678067" y="1943100"/>
                </a:cubicBezTo>
                <a:cubicBezTo>
                  <a:pt x="654306" y="1937160"/>
                  <a:pt x="629576" y="1936173"/>
                  <a:pt x="605330" y="1932709"/>
                </a:cubicBezTo>
                <a:cubicBezTo>
                  <a:pt x="588012" y="1925782"/>
                  <a:pt x="570840" y="1918476"/>
                  <a:pt x="553376" y="1911927"/>
                </a:cubicBezTo>
                <a:cubicBezTo>
                  <a:pt x="543120" y="1908081"/>
                  <a:pt x="531713" y="1906970"/>
                  <a:pt x="522203" y="1901536"/>
                </a:cubicBezTo>
                <a:cubicBezTo>
                  <a:pt x="507167" y="1892944"/>
                  <a:pt x="493511" y="1881949"/>
                  <a:pt x="480639" y="1870364"/>
                </a:cubicBezTo>
                <a:cubicBezTo>
                  <a:pt x="460480" y="1852221"/>
                  <a:pt x="421070" y="1801786"/>
                  <a:pt x="387121" y="1787236"/>
                </a:cubicBezTo>
                <a:cubicBezTo>
                  <a:pt x="373995" y="1781610"/>
                  <a:pt x="359412" y="1780309"/>
                  <a:pt x="345557" y="1776845"/>
                </a:cubicBezTo>
                <a:cubicBezTo>
                  <a:pt x="335166" y="1769918"/>
                  <a:pt x="325555" y="1761649"/>
                  <a:pt x="314385" y="1756064"/>
                </a:cubicBezTo>
                <a:cubicBezTo>
                  <a:pt x="304588" y="1751166"/>
                  <a:pt x="291858" y="1752398"/>
                  <a:pt x="283212" y="1745673"/>
                </a:cubicBezTo>
                <a:cubicBezTo>
                  <a:pt x="260013" y="1727629"/>
                  <a:pt x="241649" y="1704109"/>
                  <a:pt x="220867" y="1683327"/>
                </a:cubicBezTo>
                <a:lnTo>
                  <a:pt x="189694" y="1652154"/>
                </a:lnTo>
                <a:cubicBezTo>
                  <a:pt x="179303" y="1641763"/>
                  <a:pt x="166672" y="1633209"/>
                  <a:pt x="158521" y="1620982"/>
                </a:cubicBezTo>
                <a:cubicBezTo>
                  <a:pt x="143187" y="1597981"/>
                  <a:pt x="130567" y="1574636"/>
                  <a:pt x="106567" y="1558636"/>
                </a:cubicBezTo>
                <a:cubicBezTo>
                  <a:pt x="97454" y="1552560"/>
                  <a:pt x="85785" y="1551709"/>
                  <a:pt x="75394" y="1548245"/>
                </a:cubicBezTo>
                <a:cubicBezTo>
                  <a:pt x="16301" y="1489154"/>
                  <a:pt x="63905" y="1546051"/>
                  <a:pt x="33830" y="1485900"/>
                </a:cubicBezTo>
                <a:cubicBezTo>
                  <a:pt x="20615" y="1459471"/>
                  <a:pt x="5031" y="1454421"/>
                  <a:pt x="2657" y="1423554"/>
                </a:cubicBezTo>
                <a:cubicBezTo>
                  <a:pt x="0" y="1389020"/>
                  <a:pt x="2657" y="1354281"/>
                  <a:pt x="2657" y="1319645"/>
                </a:cubicBezTo>
              </a:path>
            </a:pathLst>
          </a:cu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8" name="37 - TextBox"/>
          <p:cNvSpPr txBox="1"/>
          <p:nvPr/>
        </p:nvSpPr>
        <p:spPr>
          <a:xfrm>
            <a:off x="5143504" y="2571744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Μαγνήτης </a:t>
            </a:r>
            <a:r>
              <a:rPr lang="el-GR" b="1" dirty="0" smtClean="0"/>
              <a:t>δεν  κινείτε</a:t>
            </a:r>
            <a:endParaRPr lang="el-GR" b="1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949429">
            <a:off x="3918777" y="1207958"/>
            <a:ext cx="3058564" cy="940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20 - TextBox"/>
          <p:cNvSpPr txBox="1"/>
          <p:nvPr/>
        </p:nvSpPr>
        <p:spPr>
          <a:xfrm>
            <a:off x="3714744" y="6202940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Μαγνήτης  </a:t>
            </a:r>
            <a:r>
              <a:rPr lang="el-GR" b="1" dirty="0" smtClean="0"/>
              <a:t>κινείτε</a:t>
            </a:r>
            <a:endParaRPr lang="el-GR" b="1" dirty="0"/>
          </a:p>
        </p:txBody>
      </p:sp>
      <p:sp>
        <p:nvSpPr>
          <p:cNvPr id="27" name="26 - TextBox"/>
          <p:cNvSpPr txBox="1"/>
          <p:nvPr/>
        </p:nvSpPr>
        <p:spPr>
          <a:xfrm>
            <a:off x="357158" y="2357430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Ηλεκτρικό κύκλωμα </a:t>
            </a:r>
            <a:r>
              <a:rPr lang="el-GR" b="1" dirty="0" smtClean="0"/>
              <a:t>δεν  κινείτε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11 0.03403 C -0.14027 0.0426 -0.08715 0.0294 -0.04357 0.02778 C -0.00104 0.02037 0.04445 0.02963 0.08716 0.03079 C 0.11858 0.03519 0.14983 0.03172 0.18143 0.03403 C 0.22136 0.03102 0.26007 0.02176 0.29966 0.01736 C 0.3092 0.01204 0.31962 0.01135 0.32917 0.0051 C 0.35625 0.00625 0.3573 0.00556 0.3757 0.01111 C 0.37986 0.01389 0.38386 0.0169 0.3882 0.01875 C 0.38785 0.02222 0.38837 0.02616 0.38716 0.0294 C 0.38629 0.03172 0.38403 0.03241 0.38264 0.03403 C 0.37882 0.03843 0.3783 0.0426 0.37344 0.04445 C 0.36927 0.04815 0.3658 0.05047 0.36094 0.05209 C 0.34896 0.06297 0.3342 0.06366 0.32014 0.06574 C 0.30382 0.06806 0.2875 0.07107 0.27118 0.07338 C 0.24896 0.07199 0.22743 0.07014 0.20539 0.06574 C 0.15955 0.06713 0.11563 0.07292 0.07014 0.07778 C 0.01893 0.07662 -0.03107 0.07014 -0.08211 0.06412 C -0.09514 0.06019 -0.10764 0.05417 -0.12083 0.0507 C -0.1335 0.03681 -0.16059 0.03565 -0.17656 0.03403 C -0.17951 0.03287 -0.18264 0.03172 -0.18559 0.03079 C -0.1875 0.0301 -0.19062 0.03172 -0.19132 0.0294 C -0.19166 0.02801 -0.18333 0.01736 -0.18333 0.01736 C -0.17656 0.01088 -0.16527 0.00602 -0.15711 0.00371 C -0.12083 -0.00625 -0.08264 -0.00671 -0.04583 -0.00995 C 0.05608 -0.0081 0.15625 -0.00602 0.25868 -0.00694 C 0.29462 -0.00949 0.32969 -0.0044 0.36545 -0.00092 C 0.36858 -2.59259E-6 0.37188 0.00023 0.37466 0.00209 C 0.37795 0.00417 0.37882 0.01621 0.38039 0.02037 C 0.37952 0.03542 0.37882 0.05417 0.36545 0.0581 C 0.36094 0.06412 0.35782 0.06644 0.35191 0.06875 C 0.34601 0.07385 0.33143 0.07639 0.33143 0.07639 C 0.31789 0.08542 0.33316 0.07616 0.29966 0.08079 C 0.29723 0.08102 0.29532 0.08357 0.29289 0.08403 C 0.28577 0.08565 0.27848 0.08611 0.27118 0.08704 C 0.21198 0.08403 0.15313 0.07269 0.09393 0.07037 C 0.04584 0.07176 -0.0026 0.06945 -0.05034 0.07778 C -0.08645 0.07709 -0.11597 0.07408 -0.15034 0.07037 C -0.15312 0.06806 -0.15677 0.06829 -0.15955 0.06574 C -0.16093 0.06459 -0.16493 0.05648 -0.16632 0.05371 C -0.16823 0.0419 -0.16389 0.02709 -0.15486 0.02338 C -0.14895 0.01783 -0.14392 0.01412 -0.1368 0.01273 C -0.11527 -0.00856 -0.08246 -0.00694 -0.05711 -0.00856 C -0.02916 -0.00764 -0.00104 -0.00717 0.02691 -0.00555 C 0.05747 -0.0037 0.08855 0.00417 0.11893 0.0081 C 0.15261 0.01806 0.18907 0.02153 0.22344 0.02338 C 0.26372 0.02847 0.30348 0.03125 0.34393 0.03403 C 0.34983 0.03542 0.35313 0.03658 0.35539 0.04445 C 0.35382 0.05 0.35313 0.05625 0.3507 0.06111 C 0.34653 0.06968 0.3316 0.07616 0.32466 0.07778 C 0.31355 0.0875 0.32049 0.08264 0.29289 0.0794 C 0.27622 0.07755 0.25973 0.07176 0.24289 0.07037 C 0.22813 0.06736 0.21459 0.06389 0.19966 0.06273 C 0.18611 0.05834 0.1724 0.05718 0.15868 0.0551 C 0.0842 0.05718 0.01025 0.05116 -0.06406 0.04607 C -0.09618 0.04167 -0.1283 0.03658 -0.16059 0.03403 C -0.16788 0.03218 -0.17812 0.03195 -0.18455 0.02639 C -0.18229 0.01181 -0.18316 0.0088 -0.17309 0.0051 C -0.16614 -0.00092 -0.1677 -0.00208 -0.15833 -0.00555 C -0.14444 -0.01759 -0.08802 -0.01944 -0.07882 -0.0206 C -0.03264 -0.02662 0.01355 -0.03333 0.0599 -0.03588 C 0.15695 -0.03403 0.23334 -0.03009 0.32466 -0.02222 C 0.34063 -0.01875 0.3566 -0.01736 0.3724 -0.01296 C 0.37344 -0.01227 0.37934 -0.00856 0.38039 -0.00694 C 0.38143 -0.00532 0.3816 -0.00278 0.38264 -0.00092 C 0.38646 0.00648 0.39028 0.01389 0.39514 0.02037 C 0.3948 0.02547 0.39445 0.03033 0.39393 0.03542 C 0.39358 0.03843 0.39427 0.0419 0.39289 0.04445 C 0.39202 0.0463 0.38976 0.0456 0.3882 0.04607 C 0.38785 0.04861 0.38837 0.05162 0.38716 0.05371 C 0.38611 0.05556 0.3757 0.06412 0.37344 0.06574 C 0.36216 0.07431 0.35122 0.08218 0.3382 0.08542 C 0.29584 0.0838 0.25712 0.07963 0.21545 0.07778 C 0.19757 0.07408 0.18021 0.07153 0.16216 0.07037 C 0.1125 0.05834 0.06042 0.05209 0.0099 0.04746 C -0.02048 0.04005 -0.04409 0.04213 -0.07656 0.04306 C -0.10191 0.04167 -0.12725 0.04051 -0.1526 0.03704 C -0.15694 0.03334 -0.16007 0.03218 -0.1651 0.03079 C -0.17309 0.02385 -0.18246 0.00625 -0.16736 -0.00092 C -0.16597 -0.00903 -0.16302 -0.00995 -0.15833 -0.01458 C -0.14461 -0.02801 -0.1283 -0.03032 -0.1118 -0.03426 C -0.10798 -0.03518 -0.10416 -0.03657 -0.10034 -0.03727 C -0.09392 -0.03819 -0.0875 -0.03842 -0.08107 -0.03889 C -0.03073 -0.04815 0.01789 -0.04259 0.06893 -0.04028 C 0.16094 -0.02986 0.10452 -0.03472 0.2382 -0.03125 C 0.28907 -0.02083 0.34254 -0.01967 0.39393 -0.01597 C 0.4066 -0.01111 0.40417 -0.01666 0.40643 -0.00694 C 0.40591 0.00463 0.4066 0.02408 0.39966 0.03403 C 0.39809 0.03982 0.39966 0.03843 0.39514 0.03843 " pathEditMode="relative" ptsTypes="fffffffffffffffffffffffffffffffffffffffffffffffffffffffffffffffffffffffffffffffffffffffA">
                                      <p:cBhvr>
                                        <p:cTn id="9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83" grpId="0" animBg="1"/>
      <p:bldP spid="84" grpId="0"/>
      <p:bldP spid="22" grpId="0" animBg="1"/>
      <p:bldP spid="24" grpId="0" animBg="1"/>
      <p:bldP spid="26" grpId="0"/>
      <p:bldP spid="23" grpId="0" animBg="1"/>
      <p:bldP spid="38" grpId="0"/>
      <p:bldP spid="21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TextBox"/>
          <p:cNvSpPr txBox="1"/>
          <p:nvPr/>
        </p:nvSpPr>
        <p:spPr>
          <a:xfrm>
            <a:off x="285720" y="571480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Για να είναι </a:t>
            </a:r>
            <a:r>
              <a:rPr lang="el-GR" u="sng" dirty="0" smtClean="0"/>
              <a:t>πιο ισχυρό το ρεύμα </a:t>
            </a:r>
            <a:r>
              <a:rPr lang="el-GR" dirty="0" smtClean="0"/>
              <a:t>που δημιουργείτε με αυτό τον τρόπο θα πρέπει:</a:t>
            </a:r>
            <a:endParaRPr lang="el-GR" dirty="0"/>
          </a:p>
        </p:txBody>
      </p:sp>
      <p:sp>
        <p:nvSpPr>
          <p:cNvPr id="18" name="17 - Ορθογώνιο"/>
          <p:cNvSpPr/>
          <p:nvPr/>
        </p:nvSpPr>
        <p:spPr>
          <a:xfrm>
            <a:off x="642910" y="1496785"/>
            <a:ext cx="7000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</a:pPr>
            <a:r>
              <a:rPr lang="el-GR" dirty="0" smtClean="0"/>
              <a:t> ο μαγνήτης (ή  το κύκλωμα) να κινείτε με </a:t>
            </a:r>
            <a:r>
              <a:rPr lang="el-GR" u="sng" dirty="0" smtClean="0"/>
              <a:t>μεγαλύτερη ταχύτητα </a:t>
            </a:r>
            <a:endParaRPr lang="el-GR" u="sng" dirty="0"/>
          </a:p>
        </p:txBody>
      </p:sp>
      <p:sp>
        <p:nvSpPr>
          <p:cNvPr id="19" name="18 - Ορθογώνιο"/>
          <p:cNvSpPr/>
          <p:nvPr/>
        </p:nvSpPr>
        <p:spPr>
          <a:xfrm>
            <a:off x="785786" y="2068289"/>
            <a:ext cx="7000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</a:pPr>
            <a:r>
              <a:rPr lang="el-GR" dirty="0" smtClean="0"/>
              <a:t>  Στο κύκλωμα να υπάρχει </a:t>
            </a:r>
            <a:r>
              <a:rPr lang="el-GR" u="sng" dirty="0" smtClean="0"/>
              <a:t>πηνίο</a:t>
            </a:r>
            <a:r>
              <a:rPr lang="el-GR" dirty="0" smtClean="0"/>
              <a:t> και  μάλιστα όσο </a:t>
            </a:r>
            <a:r>
              <a:rPr lang="el-GR" u="sng" dirty="0" smtClean="0"/>
              <a:t>περισσότερο  σύρμα </a:t>
            </a:r>
            <a:r>
              <a:rPr lang="el-GR" dirty="0" smtClean="0"/>
              <a:t>στο πηνίο,  τόσο ισχυρότερο ρεύμα δημιουργείτε. 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1312601">
            <a:off x="249608" y="4955089"/>
            <a:ext cx="239280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5898" y="3571876"/>
            <a:ext cx="6858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9" name="38 - Ευθεία γραμμή σύνδεσης"/>
          <p:cNvCxnSpPr/>
          <p:nvPr/>
        </p:nvCxnSpPr>
        <p:spPr>
          <a:xfrm rot="5400000" flipH="1" flipV="1">
            <a:off x="1398774" y="3571876"/>
            <a:ext cx="285752" cy="15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- Ευθεία γραμμή σύνδεσης"/>
          <p:cNvCxnSpPr/>
          <p:nvPr/>
        </p:nvCxnSpPr>
        <p:spPr>
          <a:xfrm rot="10800000">
            <a:off x="898708" y="3929066"/>
            <a:ext cx="357190" cy="7143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- Ευθεία γραμμή σύνδεσης"/>
          <p:cNvCxnSpPr/>
          <p:nvPr/>
        </p:nvCxnSpPr>
        <p:spPr>
          <a:xfrm flipV="1">
            <a:off x="1898840" y="3786190"/>
            <a:ext cx="214314" cy="142876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- Ευθεία γραμμή σύνδεσης"/>
          <p:cNvCxnSpPr/>
          <p:nvPr/>
        </p:nvCxnSpPr>
        <p:spPr>
          <a:xfrm rot="16200000" flipV="1">
            <a:off x="1148741" y="3607595"/>
            <a:ext cx="285752" cy="21431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- Ευθεία γραμμή σύνδεσης"/>
          <p:cNvCxnSpPr/>
          <p:nvPr/>
        </p:nvCxnSpPr>
        <p:spPr>
          <a:xfrm rot="5400000" flipH="1" flipV="1">
            <a:off x="1684526" y="3500438"/>
            <a:ext cx="285752" cy="142876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- Ευθεία γραμμή σύνδεσης"/>
          <p:cNvCxnSpPr/>
          <p:nvPr/>
        </p:nvCxnSpPr>
        <p:spPr>
          <a:xfrm rot="10800000">
            <a:off x="1827402" y="4071942"/>
            <a:ext cx="357190" cy="15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44 - Ελεύθερη σχεδίαση"/>
          <p:cNvSpPr/>
          <p:nvPr/>
        </p:nvSpPr>
        <p:spPr>
          <a:xfrm>
            <a:off x="364766" y="4301836"/>
            <a:ext cx="1079570" cy="1039091"/>
          </a:xfrm>
          <a:custGeom>
            <a:avLst/>
            <a:gdLst>
              <a:gd name="connsiteX0" fmla="*/ 1079570 w 1079570"/>
              <a:gd name="connsiteY0" fmla="*/ 0 h 1039091"/>
              <a:gd name="connsiteX1" fmla="*/ 954879 w 1079570"/>
              <a:gd name="connsiteY1" fmla="*/ 20782 h 1039091"/>
              <a:gd name="connsiteX2" fmla="*/ 861361 w 1079570"/>
              <a:gd name="connsiteY2" fmla="*/ 72737 h 1039091"/>
              <a:gd name="connsiteX3" fmla="*/ 830189 w 1079570"/>
              <a:gd name="connsiteY3" fmla="*/ 93519 h 1039091"/>
              <a:gd name="connsiteX4" fmla="*/ 799016 w 1079570"/>
              <a:gd name="connsiteY4" fmla="*/ 124691 h 1039091"/>
              <a:gd name="connsiteX5" fmla="*/ 767843 w 1079570"/>
              <a:gd name="connsiteY5" fmla="*/ 135082 h 1039091"/>
              <a:gd name="connsiteX6" fmla="*/ 695107 w 1079570"/>
              <a:gd name="connsiteY6" fmla="*/ 197428 h 1039091"/>
              <a:gd name="connsiteX7" fmla="*/ 653543 w 1079570"/>
              <a:gd name="connsiteY7" fmla="*/ 207819 h 1039091"/>
              <a:gd name="connsiteX8" fmla="*/ 622370 w 1079570"/>
              <a:gd name="connsiteY8" fmla="*/ 228600 h 1039091"/>
              <a:gd name="connsiteX9" fmla="*/ 560025 w 1079570"/>
              <a:gd name="connsiteY9" fmla="*/ 249382 h 1039091"/>
              <a:gd name="connsiteX10" fmla="*/ 497679 w 1079570"/>
              <a:gd name="connsiteY10" fmla="*/ 280555 h 1039091"/>
              <a:gd name="connsiteX11" fmla="*/ 414552 w 1079570"/>
              <a:gd name="connsiteY11" fmla="*/ 311728 h 1039091"/>
              <a:gd name="connsiteX12" fmla="*/ 383379 w 1079570"/>
              <a:gd name="connsiteY12" fmla="*/ 332509 h 1039091"/>
              <a:gd name="connsiteX13" fmla="*/ 289861 w 1079570"/>
              <a:gd name="connsiteY13" fmla="*/ 374073 h 1039091"/>
              <a:gd name="connsiteX14" fmla="*/ 227516 w 1079570"/>
              <a:gd name="connsiteY14" fmla="*/ 436419 h 1039091"/>
              <a:gd name="connsiteX15" fmla="*/ 196343 w 1079570"/>
              <a:gd name="connsiteY15" fmla="*/ 467591 h 1039091"/>
              <a:gd name="connsiteX16" fmla="*/ 154779 w 1079570"/>
              <a:gd name="connsiteY16" fmla="*/ 540328 h 1039091"/>
              <a:gd name="connsiteX17" fmla="*/ 123607 w 1079570"/>
              <a:gd name="connsiteY17" fmla="*/ 581891 h 1039091"/>
              <a:gd name="connsiteX18" fmla="*/ 61261 w 1079570"/>
              <a:gd name="connsiteY18" fmla="*/ 665019 h 1039091"/>
              <a:gd name="connsiteX19" fmla="*/ 30089 w 1079570"/>
              <a:gd name="connsiteY19" fmla="*/ 727364 h 1039091"/>
              <a:gd name="connsiteX20" fmla="*/ 19698 w 1079570"/>
              <a:gd name="connsiteY20" fmla="*/ 768928 h 1039091"/>
              <a:gd name="connsiteX21" fmla="*/ 9307 w 1079570"/>
              <a:gd name="connsiteY21" fmla="*/ 1039091 h 103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79570" h="1039091">
                <a:moveTo>
                  <a:pt x="1079570" y="0"/>
                </a:moveTo>
                <a:cubicBezTo>
                  <a:pt x="1062402" y="1908"/>
                  <a:pt x="985343" y="3858"/>
                  <a:pt x="954879" y="20782"/>
                </a:cubicBezTo>
                <a:cubicBezTo>
                  <a:pt x="847691" y="80332"/>
                  <a:pt x="931898" y="49225"/>
                  <a:pt x="861361" y="72737"/>
                </a:cubicBezTo>
                <a:cubicBezTo>
                  <a:pt x="850970" y="79664"/>
                  <a:pt x="839783" y="85524"/>
                  <a:pt x="830189" y="93519"/>
                </a:cubicBezTo>
                <a:cubicBezTo>
                  <a:pt x="818900" y="102926"/>
                  <a:pt x="811243" y="116540"/>
                  <a:pt x="799016" y="124691"/>
                </a:cubicBezTo>
                <a:cubicBezTo>
                  <a:pt x="789902" y="130767"/>
                  <a:pt x="778234" y="131618"/>
                  <a:pt x="767843" y="135082"/>
                </a:cubicBezTo>
                <a:cubicBezTo>
                  <a:pt x="747047" y="155878"/>
                  <a:pt x="721765" y="184099"/>
                  <a:pt x="695107" y="197428"/>
                </a:cubicBezTo>
                <a:cubicBezTo>
                  <a:pt x="682334" y="203815"/>
                  <a:pt x="667398" y="204355"/>
                  <a:pt x="653543" y="207819"/>
                </a:cubicBezTo>
                <a:cubicBezTo>
                  <a:pt x="643152" y="214746"/>
                  <a:pt x="633782" y="223528"/>
                  <a:pt x="622370" y="228600"/>
                </a:cubicBezTo>
                <a:cubicBezTo>
                  <a:pt x="602352" y="237497"/>
                  <a:pt x="578252" y="237231"/>
                  <a:pt x="560025" y="249382"/>
                </a:cubicBezTo>
                <a:cubicBezTo>
                  <a:pt x="519738" y="276240"/>
                  <a:pt x="540700" y="266215"/>
                  <a:pt x="497679" y="280555"/>
                </a:cubicBezTo>
                <a:cubicBezTo>
                  <a:pt x="424580" y="329289"/>
                  <a:pt x="517266" y="273211"/>
                  <a:pt x="414552" y="311728"/>
                </a:cubicBezTo>
                <a:cubicBezTo>
                  <a:pt x="402859" y="316113"/>
                  <a:pt x="394791" y="327437"/>
                  <a:pt x="383379" y="332509"/>
                </a:cubicBezTo>
                <a:cubicBezTo>
                  <a:pt x="333967" y="354470"/>
                  <a:pt x="325133" y="342719"/>
                  <a:pt x="289861" y="374073"/>
                </a:cubicBezTo>
                <a:cubicBezTo>
                  <a:pt x="267895" y="393599"/>
                  <a:pt x="248298" y="415637"/>
                  <a:pt x="227516" y="436419"/>
                </a:cubicBezTo>
                <a:lnTo>
                  <a:pt x="196343" y="467591"/>
                </a:lnTo>
                <a:cubicBezTo>
                  <a:pt x="176048" y="508181"/>
                  <a:pt x="179258" y="506057"/>
                  <a:pt x="154779" y="540328"/>
                </a:cubicBezTo>
                <a:cubicBezTo>
                  <a:pt x="144713" y="554420"/>
                  <a:pt x="132785" y="567205"/>
                  <a:pt x="123607" y="581891"/>
                </a:cubicBezTo>
                <a:cubicBezTo>
                  <a:pt x="74367" y="660675"/>
                  <a:pt x="138691" y="587589"/>
                  <a:pt x="61261" y="665019"/>
                </a:cubicBezTo>
                <a:cubicBezTo>
                  <a:pt x="17470" y="796387"/>
                  <a:pt x="90524" y="586344"/>
                  <a:pt x="30089" y="727364"/>
                </a:cubicBezTo>
                <a:cubicBezTo>
                  <a:pt x="24464" y="740490"/>
                  <a:pt x="22253" y="754877"/>
                  <a:pt x="19698" y="768928"/>
                </a:cubicBezTo>
                <a:cubicBezTo>
                  <a:pt x="0" y="877266"/>
                  <a:pt x="9307" y="896563"/>
                  <a:pt x="9307" y="1039091"/>
                </a:cubicBezTo>
              </a:path>
            </a:pathLst>
          </a:cu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6" name="45 - Ελεύθερη σχεδίαση"/>
          <p:cNvSpPr/>
          <p:nvPr/>
        </p:nvSpPr>
        <p:spPr>
          <a:xfrm>
            <a:off x="1571604" y="4436918"/>
            <a:ext cx="987566" cy="800100"/>
          </a:xfrm>
          <a:custGeom>
            <a:avLst/>
            <a:gdLst>
              <a:gd name="connsiteX0" fmla="*/ 0 w 987566"/>
              <a:gd name="connsiteY0" fmla="*/ 0 h 800100"/>
              <a:gd name="connsiteX1" fmla="*/ 10391 w 987566"/>
              <a:gd name="connsiteY1" fmla="*/ 41564 h 800100"/>
              <a:gd name="connsiteX2" fmla="*/ 41563 w 987566"/>
              <a:gd name="connsiteY2" fmla="*/ 51955 h 800100"/>
              <a:gd name="connsiteX3" fmla="*/ 72736 w 987566"/>
              <a:gd name="connsiteY3" fmla="*/ 72737 h 800100"/>
              <a:gd name="connsiteX4" fmla="*/ 103909 w 987566"/>
              <a:gd name="connsiteY4" fmla="*/ 83127 h 800100"/>
              <a:gd name="connsiteX5" fmla="*/ 176645 w 987566"/>
              <a:gd name="connsiteY5" fmla="*/ 103909 h 800100"/>
              <a:gd name="connsiteX6" fmla="*/ 238991 w 987566"/>
              <a:gd name="connsiteY6" fmla="*/ 135082 h 800100"/>
              <a:gd name="connsiteX7" fmla="*/ 301336 w 987566"/>
              <a:gd name="connsiteY7" fmla="*/ 155864 h 800100"/>
              <a:gd name="connsiteX8" fmla="*/ 363681 w 987566"/>
              <a:gd name="connsiteY8" fmla="*/ 187037 h 800100"/>
              <a:gd name="connsiteX9" fmla="*/ 436418 w 987566"/>
              <a:gd name="connsiteY9" fmla="*/ 218209 h 800100"/>
              <a:gd name="connsiteX10" fmla="*/ 457200 w 987566"/>
              <a:gd name="connsiteY10" fmla="*/ 249382 h 800100"/>
              <a:gd name="connsiteX11" fmla="*/ 488372 w 987566"/>
              <a:gd name="connsiteY11" fmla="*/ 259773 h 800100"/>
              <a:gd name="connsiteX12" fmla="*/ 519545 w 987566"/>
              <a:gd name="connsiteY12" fmla="*/ 280555 h 800100"/>
              <a:gd name="connsiteX13" fmla="*/ 550718 w 987566"/>
              <a:gd name="connsiteY13" fmla="*/ 311727 h 800100"/>
              <a:gd name="connsiteX14" fmla="*/ 613063 w 987566"/>
              <a:gd name="connsiteY14" fmla="*/ 332509 h 800100"/>
              <a:gd name="connsiteX15" fmla="*/ 685800 w 987566"/>
              <a:gd name="connsiteY15" fmla="*/ 363682 h 800100"/>
              <a:gd name="connsiteX16" fmla="*/ 716972 w 987566"/>
              <a:gd name="connsiteY16" fmla="*/ 384464 h 800100"/>
              <a:gd name="connsiteX17" fmla="*/ 768927 w 987566"/>
              <a:gd name="connsiteY17" fmla="*/ 415637 h 800100"/>
              <a:gd name="connsiteX18" fmla="*/ 800100 w 987566"/>
              <a:gd name="connsiteY18" fmla="*/ 446809 h 800100"/>
              <a:gd name="connsiteX19" fmla="*/ 820881 w 987566"/>
              <a:gd name="connsiteY19" fmla="*/ 477982 h 800100"/>
              <a:gd name="connsiteX20" fmla="*/ 852054 w 987566"/>
              <a:gd name="connsiteY20" fmla="*/ 488373 h 800100"/>
              <a:gd name="connsiteX21" fmla="*/ 872836 w 987566"/>
              <a:gd name="connsiteY21" fmla="*/ 519546 h 800100"/>
              <a:gd name="connsiteX22" fmla="*/ 904009 w 987566"/>
              <a:gd name="connsiteY22" fmla="*/ 550718 h 800100"/>
              <a:gd name="connsiteX23" fmla="*/ 914400 w 987566"/>
              <a:gd name="connsiteY23" fmla="*/ 581891 h 800100"/>
              <a:gd name="connsiteX24" fmla="*/ 945572 w 987566"/>
              <a:gd name="connsiteY24" fmla="*/ 623455 h 800100"/>
              <a:gd name="connsiteX25" fmla="*/ 955963 w 987566"/>
              <a:gd name="connsiteY25" fmla="*/ 654627 h 800100"/>
              <a:gd name="connsiteX26" fmla="*/ 976745 w 987566"/>
              <a:gd name="connsiteY26" fmla="*/ 706582 h 800100"/>
              <a:gd name="connsiteX27" fmla="*/ 987136 w 987566"/>
              <a:gd name="connsiteY27" fmla="*/ 8001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87566" h="800100">
                <a:moveTo>
                  <a:pt x="0" y="0"/>
                </a:moveTo>
                <a:cubicBezTo>
                  <a:pt x="3464" y="13855"/>
                  <a:pt x="1470" y="30412"/>
                  <a:pt x="10391" y="41564"/>
                </a:cubicBezTo>
                <a:cubicBezTo>
                  <a:pt x="17233" y="50117"/>
                  <a:pt x="31767" y="47057"/>
                  <a:pt x="41563" y="51955"/>
                </a:cubicBezTo>
                <a:cubicBezTo>
                  <a:pt x="52733" y="57540"/>
                  <a:pt x="61566" y="67152"/>
                  <a:pt x="72736" y="72737"/>
                </a:cubicBezTo>
                <a:cubicBezTo>
                  <a:pt x="82533" y="77635"/>
                  <a:pt x="93418" y="79980"/>
                  <a:pt x="103909" y="83127"/>
                </a:cubicBezTo>
                <a:cubicBezTo>
                  <a:pt x="128061" y="90372"/>
                  <a:pt x="152493" y="96663"/>
                  <a:pt x="176645" y="103909"/>
                </a:cubicBezTo>
                <a:cubicBezTo>
                  <a:pt x="264096" y="130145"/>
                  <a:pt x="148046" y="94661"/>
                  <a:pt x="238991" y="135082"/>
                </a:cubicBezTo>
                <a:cubicBezTo>
                  <a:pt x="259009" y="143979"/>
                  <a:pt x="283109" y="143713"/>
                  <a:pt x="301336" y="155864"/>
                </a:cubicBezTo>
                <a:cubicBezTo>
                  <a:pt x="361238" y="195799"/>
                  <a:pt x="303458" y="161227"/>
                  <a:pt x="363681" y="187037"/>
                </a:cubicBezTo>
                <a:cubicBezTo>
                  <a:pt x="453557" y="225555"/>
                  <a:pt x="363316" y="193842"/>
                  <a:pt x="436418" y="218209"/>
                </a:cubicBezTo>
                <a:cubicBezTo>
                  <a:pt x="443345" y="228600"/>
                  <a:pt x="447448" y="241580"/>
                  <a:pt x="457200" y="249382"/>
                </a:cubicBezTo>
                <a:cubicBezTo>
                  <a:pt x="465753" y="256224"/>
                  <a:pt x="478576" y="254875"/>
                  <a:pt x="488372" y="259773"/>
                </a:cubicBezTo>
                <a:cubicBezTo>
                  <a:pt x="499542" y="265358"/>
                  <a:pt x="509951" y="272560"/>
                  <a:pt x="519545" y="280555"/>
                </a:cubicBezTo>
                <a:cubicBezTo>
                  <a:pt x="530834" y="289962"/>
                  <a:pt x="537872" y="304591"/>
                  <a:pt x="550718" y="311727"/>
                </a:cubicBezTo>
                <a:cubicBezTo>
                  <a:pt x="569867" y="322365"/>
                  <a:pt x="593470" y="322712"/>
                  <a:pt x="613063" y="332509"/>
                </a:cubicBezTo>
                <a:cubicBezTo>
                  <a:pt x="664424" y="358189"/>
                  <a:pt x="639932" y="348393"/>
                  <a:pt x="685800" y="363682"/>
                </a:cubicBezTo>
                <a:cubicBezTo>
                  <a:pt x="696191" y="370609"/>
                  <a:pt x="706382" y="377845"/>
                  <a:pt x="716972" y="384464"/>
                </a:cubicBezTo>
                <a:cubicBezTo>
                  <a:pt x="734099" y="395168"/>
                  <a:pt x="752770" y="403519"/>
                  <a:pt x="768927" y="415637"/>
                </a:cubicBezTo>
                <a:cubicBezTo>
                  <a:pt x="780683" y="424454"/>
                  <a:pt x="790693" y="435520"/>
                  <a:pt x="800100" y="446809"/>
                </a:cubicBezTo>
                <a:cubicBezTo>
                  <a:pt x="808095" y="456403"/>
                  <a:pt x="811129" y="470181"/>
                  <a:pt x="820881" y="477982"/>
                </a:cubicBezTo>
                <a:cubicBezTo>
                  <a:pt x="829434" y="484824"/>
                  <a:pt x="841663" y="484909"/>
                  <a:pt x="852054" y="488373"/>
                </a:cubicBezTo>
                <a:cubicBezTo>
                  <a:pt x="858981" y="498764"/>
                  <a:pt x="864841" y="509952"/>
                  <a:pt x="872836" y="519546"/>
                </a:cubicBezTo>
                <a:cubicBezTo>
                  <a:pt x="882244" y="530835"/>
                  <a:pt x="895858" y="538491"/>
                  <a:pt x="904009" y="550718"/>
                </a:cubicBezTo>
                <a:cubicBezTo>
                  <a:pt x="910085" y="559831"/>
                  <a:pt x="908966" y="572381"/>
                  <a:pt x="914400" y="581891"/>
                </a:cubicBezTo>
                <a:cubicBezTo>
                  <a:pt x="922992" y="596927"/>
                  <a:pt x="935181" y="609600"/>
                  <a:pt x="945572" y="623455"/>
                </a:cubicBezTo>
                <a:cubicBezTo>
                  <a:pt x="949036" y="633846"/>
                  <a:pt x="952117" y="644372"/>
                  <a:pt x="955963" y="654627"/>
                </a:cubicBezTo>
                <a:cubicBezTo>
                  <a:pt x="962512" y="672092"/>
                  <a:pt x="972551" y="688407"/>
                  <a:pt x="976745" y="706582"/>
                </a:cubicBezTo>
                <a:cubicBezTo>
                  <a:pt x="987566" y="753471"/>
                  <a:pt x="987136" y="766705"/>
                  <a:pt x="987136" y="800100"/>
                </a:cubicBezTo>
              </a:path>
            </a:pathLst>
          </a:custGeom>
          <a:ln w="508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949429">
            <a:off x="3347272" y="4779858"/>
            <a:ext cx="3058564" cy="940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" name="47 - TextBox"/>
          <p:cNvSpPr txBox="1"/>
          <p:nvPr/>
        </p:nvSpPr>
        <p:spPr>
          <a:xfrm>
            <a:off x="3786182" y="5929332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Μαγνήτης που κινείτε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45" grpId="0" animBg="1"/>
      <p:bldP spid="46" grpId="0" animBg="1"/>
      <p:bldP spid="48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57150">
          <a:solidFill>
            <a:schemeClr val="accent6">
              <a:lumMod val="75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2278</TotalTime>
  <Words>541</Words>
  <PresentationFormat>Προβολή στην οθόνη (4:3)</PresentationFormat>
  <Paragraphs>63</Paragraphs>
  <Slides>14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ΘΕΩΡΙΑ ΦΥΣΙΚΗ Γ ΛΥΚΕΙΟΥ</dc:title>
  <dc:creator>Panorea</dc:creator>
  <cp:lastModifiedBy>hp pc</cp:lastModifiedBy>
  <cp:revision>261</cp:revision>
  <dcterms:created xsi:type="dcterms:W3CDTF">2020-03-28T09:35:19Z</dcterms:created>
  <dcterms:modified xsi:type="dcterms:W3CDTF">2024-05-21T14:12:20Z</dcterms:modified>
</cp:coreProperties>
</file>