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13" r:id="rId3"/>
    <p:sldId id="314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66" d="100"/>
          <a:sy n="66" d="100"/>
        </p:scale>
        <p:origin x="-1930" y="-2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2317" y="928670"/>
            <a:ext cx="6370277" cy="375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142976" y="21429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Ηλεκτρογεννήτρια με ατμό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" name="5 - Ελεύθερη σχεδίαση"/>
          <p:cNvSpPr/>
          <p:nvPr/>
        </p:nvSpPr>
        <p:spPr>
          <a:xfrm>
            <a:off x="2542701" y="3412612"/>
            <a:ext cx="1546554" cy="867127"/>
          </a:xfrm>
          <a:custGeom>
            <a:avLst/>
            <a:gdLst>
              <a:gd name="connsiteX0" fmla="*/ 409217 w 1546554"/>
              <a:gd name="connsiteY0" fmla="*/ 3180 h 867127"/>
              <a:gd name="connsiteX1" fmla="*/ 293470 w 1546554"/>
              <a:gd name="connsiteY1" fmla="*/ 14755 h 867127"/>
              <a:gd name="connsiteX2" fmla="*/ 258746 w 1546554"/>
              <a:gd name="connsiteY2" fmla="*/ 26329 h 867127"/>
              <a:gd name="connsiteX3" fmla="*/ 200873 w 1546554"/>
              <a:gd name="connsiteY3" fmla="*/ 37904 h 867127"/>
              <a:gd name="connsiteX4" fmla="*/ 131425 w 1546554"/>
              <a:gd name="connsiteY4" fmla="*/ 107352 h 867127"/>
              <a:gd name="connsiteX5" fmla="*/ 96701 w 1546554"/>
              <a:gd name="connsiteY5" fmla="*/ 142076 h 867127"/>
              <a:gd name="connsiteX6" fmla="*/ 50402 w 1546554"/>
              <a:gd name="connsiteY6" fmla="*/ 246248 h 867127"/>
              <a:gd name="connsiteX7" fmla="*/ 27253 w 1546554"/>
              <a:gd name="connsiteY7" fmla="*/ 315697 h 867127"/>
              <a:gd name="connsiteX8" fmla="*/ 38827 w 1546554"/>
              <a:gd name="connsiteY8" fmla="*/ 651362 h 867127"/>
              <a:gd name="connsiteX9" fmla="*/ 73551 w 1546554"/>
              <a:gd name="connsiteY9" fmla="*/ 674512 h 867127"/>
              <a:gd name="connsiteX10" fmla="*/ 85126 w 1546554"/>
              <a:gd name="connsiteY10" fmla="*/ 709236 h 867127"/>
              <a:gd name="connsiteX11" fmla="*/ 154574 w 1546554"/>
              <a:gd name="connsiteY11" fmla="*/ 743960 h 867127"/>
              <a:gd name="connsiteX12" fmla="*/ 189298 w 1546554"/>
              <a:gd name="connsiteY12" fmla="*/ 767109 h 867127"/>
              <a:gd name="connsiteX13" fmla="*/ 270321 w 1546554"/>
              <a:gd name="connsiteY13" fmla="*/ 790259 h 867127"/>
              <a:gd name="connsiteX14" fmla="*/ 339769 w 1546554"/>
              <a:gd name="connsiteY14" fmla="*/ 813408 h 867127"/>
              <a:gd name="connsiteX15" fmla="*/ 617561 w 1546554"/>
              <a:gd name="connsiteY15" fmla="*/ 824983 h 867127"/>
              <a:gd name="connsiteX16" fmla="*/ 687010 w 1546554"/>
              <a:gd name="connsiteY16" fmla="*/ 848132 h 867127"/>
              <a:gd name="connsiteX17" fmla="*/ 1358341 w 1546554"/>
              <a:gd name="connsiteY17" fmla="*/ 824983 h 867127"/>
              <a:gd name="connsiteX18" fmla="*/ 1393065 w 1546554"/>
              <a:gd name="connsiteY18" fmla="*/ 801833 h 867127"/>
              <a:gd name="connsiteX19" fmla="*/ 1462513 w 1546554"/>
              <a:gd name="connsiteY19" fmla="*/ 778684 h 867127"/>
              <a:gd name="connsiteX20" fmla="*/ 1543536 w 1546554"/>
              <a:gd name="connsiteY20" fmla="*/ 709236 h 867127"/>
              <a:gd name="connsiteX21" fmla="*/ 1520387 w 1546554"/>
              <a:gd name="connsiteY21" fmla="*/ 593489 h 867127"/>
              <a:gd name="connsiteX22" fmla="*/ 1404640 w 1546554"/>
              <a:gd name="connsiteY22" fmla="*/ 489317 h 867127"/>
              <a:gd name="connsiteX23" fmla="*/ 1335192 w 1546554"/>
              <a:gd name="connsiteY23" fmla="*/ 431443 h 867127"/>
              <a:gd name="connsiteX24" fmla="*/ 1277318 w 1546554"/>
              <a:gd name="connsiteY24" fmla="*/ 361995 h 867127"/>
              <a:gd name="connsiteX25" fmla="*/ 1242594 w 1546554"/>
              <a:gd name="connsiteY25" fmla="*/ 338846 h 867127"/>
              <a:gd name="connsiteX26" fmla="*/ 1184721 w 1546554"/>
              <a:gd name="connsiteY26" fmla="*/ 292547 h 867127"/>
              <a:gd name="connsiteX27" fmla="*/ 1161572 w 1546554"/>
              <a:gd name="connsiteY27" fmla="*/ 257823 h 867127"/>
              <a:gd name="connsiteX28" fmla="*/ 1126847 w 1546554"/>
              <a:gd name="connsiteY28" fmla="*/ 246248 h 867127"/>
              <a:gd name="connsiteX29" fmla="*/ 1068974 w 1546554"/>
              <a:gd name="connsiteY29" fmla="*/ 223099 h 867127"/>
              <a:gd name="connsiteX30" fmla="*/ 987951 w 1546554"/>
              <a:gd name="connsiteY30" fmla="*/ 142076 h 867127"/>
              <a:gd name="connsiteX31" fmla="*/ 953227 w 1546554"/>
              <a:gd name="connsiteY31" fmla="*/ 130502 h 867127"/>
              <a:gd name="connsiteX32" fmla="*/ 906929 w 1546554"/>
              <a:gd name="connsiteY32" fmla="*/ 107352 h 867127"/>
              <a:gd name="connsiteX33" fmla="*/ 814331 w 1546554"/>
              <a:gd name="connsiteY33" fmla="*/ 95778 h 867127"/>
              <a:gd name="connsiteX34" fmla="*/ 733308 w 1546554"/>
              <a:gd name="connsiteY34" fmla="*/ 72628 h 867127"/>
              <a:gd name="connsiteX35" fmla="*/ 652285 w 1546554"/>
              <a:gd name="connsiteY35" fmla="*/ 61054 h 867127"/>
              <a:gd name="connsiteX36" fmla="*/ 548113 w 1546554"/>
              <a:gd name="connsiteY36" fmla="*/ 37904 h 867127"/>
              <a:gd name="connsiteX37" fmla="*/ 478665 w 1546554"/>
              <a:gd name="connsiteY37" fmla="*/ 26329 h 867127"/>
              <a:gd name="connsiteX38" fmla="*/ 409217 w 1546554"/>
              <a:gd name="connsiteY38" fmla="*/ 3180 h 86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546554" h="867127">
                <a:moveTo>
                  <a:pt x="409217" y="3180"/>
                </a:moveTo>
                <a:cubicBezTo>
                  <a:pt x="378351" y="1251"/>
                  <a:pt x="331794" y="8859"/>
                  <a:pt x="293470" y="14755"/>
                </a:cubicBezTo>
                <a:cubicBezTo>
                  <a:pt x="281411" y="16610"/>
                  <a:pt x="270582" y="23370"/>
                  <a:pt x="258746" y="26329"/>
                </a:cubicBezTo>
                <a:cubicBezTo>
                  <a:pt x="239660" y="31100"/>
                  <a:pt x="220164" y="34046"/>
                  <a:pt x="200873" y="37904"/>
                </a:cubicBezTo>
                <a:lnTo>
                  <a:pt x="131425" y="107352"/>
                </a:lnTo>
                <a:lnTo>
                  <a:pt x="96701" y="142076"/>
                </a:lnTo>
                <a:cubicBezTo>
                  <a:pt x="69152" y="224721"/>
                  <a:pt x="87086" y="191221"/>
                  <a:pt x="50402" y="246248"/>
                </a:cubicBezTo>
                <a:cubicBezTo>
                  <a:pt x="42686" y="269398"/>
                  <a:pt x="33171" y="292024"/>
                  <a:pt x="27253" y="315697"/>
                </a:cubicBezTo>
                <a:cubicBezTo>
                  <a:pt x="0" y="424710"/>
                  <a:pt x="17569" y="545073"/>
                  <a:pt x="38827" y="651362"/>
                </a:cubicBezTo>
                <a:cubicBezTo>
                  <a:pt x="41555" y="665003"/>
                  <a:pt x="61976" y="666795"/>
                  <a:pt x="73551" y="674512"/>
                </a:cubicBezTo>
                <a:cubicBezTo>
                  <a:pt x="77409" y="686087"/>
                  <a:pt x="77504" y="699709"/>
                  <a:pt x="85126" y="709236"/>
                </a:cubicBezTo>
                <a:cubicBezTo>
                  <a:pt x="107239" y="736877"/>
                  <a:pt x="126617" y="729982"/>
                  <a:pt x="154574" y="743960"/>
                </a:cubicBezTo>
                <a:cubicBezTo>
                  <a:pt x="167016" y="750181"/>
                  <a:pt x="176856" y="760888"/>
                  <a:pt x="189298" y="767109"/>
                </a:cubicBezTo>
                <a:cubicBezTo>
                  <a:pt x="208749" y="776834"/>
                  <a:pt x="251777" y="784696"/>
                  <a:pt x="270321" y="790259"/>
                </a:cubicBezTo>
                <a:cubicBezTo>
                  <a:pt x="293693" y="797271"/>
                  <a:pt x="315489" y="810980"/>
                  <a:pt x="339769" y="813408"/>
                </a:cubicBezTo>
                <a:cubicBezTo>
                  <a:pt x="431987" y="822630"/>
                  <a:pt x="524964" y="821125"/>
                  <a:pt x="617561" y="824983"/>
                </a:cubicBezTo>
                <a:cubicBezTo>
                  <a:pt x="640711" y="832699"/>
                  <a:pt x="662612" y="847711"/>
                  <a:pt x="687010" y="848132"/>
                </a:cubicBezTo>
                <a:cubicBezTo>
                  <a:pt x="1188335" y="856775"/>
                  <a:pt x="1105463" y="867127"/>
                  <a:pt x="1358341" y="824983"/>
                </a:cubicBezTo>
                <a:cubicBezTo>
                  <a:pt x="1369916" y="817266"/>
                  <a:pt x="1380353" y="807483"/>
                  <a:pt x="1393065" y="801833"/>
                </a:cubicBezTo>
                <a:cubicBezTo>
                  <a:pt x="1415363" y="791923"/>
                  <a:pt x="1462513" y="778684"/>
                  <a:pt x="1462513" y="778684"/>
                </a:cubicBezTo>
                <a:cubicBezTo>
                  <a:pt x="1466072" y="776015"/>
                  <a:pt x="1542549" y="722068"/>
                  <a:pt x="1543536" y="709236"/>
                </a:cubicBezTo>
                <a:cubicBezTo>
                  <a:pt x="1546554" y="670006"/>
                  <a:pt x="1537983" y="628682"/>
                  <a:pt x="1520387" y="593489"/>
                </a:cubicBezTo>
                <a:cubicBezTo>
                  <a:pt x="1498468" y="549650"/>
                  <a:pt x="1441085" y="520555"/>
                  <a:pt x="1404640" y="489317"/>
                </a:cubicBezTo>
                <a:cubicBezTo>
                  <a:pt x="1326654" y="422472"/>
                  <a:pt x="1411942" y="482611"/>
                  <a:pt x="1335192" y="431443"/>
                </a:cubicBezTo>
                <a:cubicBezTo>
                  <a:pt x="1312430" y="397301"/>
                  <a:pt x="1310738" y="389844"/>
                  <a:pt x="1277318" y="361995"/>
                </a:cubicBezTo>
                <a:cubicBezTo>
                  <a:pt x="1266631" y="353089"/>
                  <a:pt x="1254169" y="346562"/>
                  <a:pt x="1242594" y="338846"/>
                </a:cubicBezTo>
                <a:cubicBezTo>
                  <a:pt x="1176252" y="239332"/>
                  <a:pt x="1264589" y="356442"/>
                  <a:pt x="1184721" y="292547"/>
                </a:cubicBezTo>
                <a:cubicBezTo>
                  <a:pt x="1173858" y="283857"/>
                  <a:pt x="1172435" y="266513"/>
                  <a:pt x="1161572" y="257823"/>
                </a:cubicBezTo>
                <a:cubicBezTo>
                  <a:pt x="1152045" y="250201"/>
                  <a:pt x="1138271" y="250532"/>
                  <a:pt x="1126847" y="246248"/>
                </a:cubicBezTo>
                <a:cubicBezTo>
                  <a:pt x="1107393" y="238953"/>
                  <a:pt x="1088265" y="230815"/>
                  <a:pt x="1068974" y="223099"/>
                </a:cubicBezTo>
                <a:cubicBezTo>
                  <a:pt x="1037144" y="180658"/>
                  <a:pt x="1035215" y="169083"/>
                  <a:pt x="987951" y="142076"/>
                </a:cubicBezTo>
                <a:cubicBezTo>
                  <a:pt x="977358" y="136023"/>
                  <a:pt x="964441" y="135308"/>
                  <a:pt x="953227" y="130502"/>
                </a:cubicBezTo>
                <a:cubicBezTo>
                  <a:pt x="937368" y="123705"/>
                  <a:pt x="923668" y="111537"/>
                  <a:pt x="906929" y="107352"/>
                </a:cubicBezTo>
                <a:cubicBezTo>
                  <a:pt x="876752" y="99808"/>
                  <a:pt x="845197" y="99636"/>
                  <a:pt x="814331" y="95778"/>
                </a:cubicBezTo>
                <a:cubicBezTo>
                  <a:pt x="787323" y="88061"/>
                  <a:pt x="760773" y="78513"/>
                  <a:pt x="733308" y="72628"/>
                </a:cubicBezTo>
                <a:cubicBezTo>
                  <a:pt x="706632" y="66912"/>
                  <a:pt x="679100" y="66082"/>
                  <a:pt x="652285" y="61054"/>
                </a:cubicBezTo>
                <a:cubicBezTo>
                  <a:pt x="617323" y="54499"/>
                  <a:pt x="582993" y="44880"/>
                  <a:pt x="548113" y="37904"/>
                </a:cubicBezTo>
                <a:cubicBezTo>
                  <a:pt x="525100" y="33301"/>
                  <a:pt x="501533" y="31606"/>
                  <a:pt x="478665" y="26329"/>
                </a:cubicBezTo>
                <a:cubicBezTo>
                  <a:pt x="364573" y="0"/>
                  <a:pt x="440083" y="5109"/>
                  <a:pt x="409217" y="3180"/>
                </a:cubicBezTo>
                <a:close/>
              </a:path>
            </a:pathLst>
          </a:cu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>
            <a:off x="1916499" y="4214818"/>
            <a:ext cx="1500198" cy="6429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8596" y="5286388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Γαιάνθρακας</a:t>
            </a:r>
            <a:r>
              <a:rPr lang="el-GR" dirty="0" smtClean="0"/>
              <a:t> ( είναι άνθρακας που βγάζουμε μέσα από τη γη). Ο γαιάνθρακας καίγεται και ζεσταίνει το νερό</a:t>
            </a:r>
            <a:endParaRPr lang="el-GR" dirty="0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3785295" y="3300045"/>
            <a:ext cx="820749" cy="740780"/>
          </a:xfrm>
          <a:custGeom>
            <a:avLst/>
            <a:gdLst>
              <a:gd name="connsiteX0" fmla="*/ 740780 w 820749"/>
              <a:gd name="connsiteY0" fmla="*/ 46299 h 740780"/>
              <a:gd name="connsiteX1" fmla="*/ 659757 w 820749"/>
              <a:gd name="connsiteY1" fmla="*/ 34724 h 740780"/>
              <a:gd name="connsiteX2" fmla="*/ 555585 w 820749"/>
              <a:gd name="connsiteY2" fmla="*/ 0 h 740780"/>
              <a:gd name="connsiteX3" fmla="*/ 104172 w 820749"/>
              <a:gd name="connsiteY3" fmla="*/ 23150 h 740780"/>
              <a:gd name="connsiteX4" fmla="*/ 69448 w 820749"/>
              <a:gd name="connsiteY4" fmla="*/ 34724 h 740780"/>
              <a:gd name="connsiteX5" fmla="*/ 46299 w 820749"/>
              <a:gd name="connsiteY5" fmla="*/ 57874 h 740780"/>
              <a:gd name="connsiteX6" fmla="*/ 0 w 820749"/>
              <a:gd name="connsiteY6" fmla="*/ 335666 h 740780"/>
              <a:gd name="connsiteX7" fmla="*/ 23150 w 820749"/>
              <a:gd name="connsiteY7" fmla="*/ 555585 h 740780"/>
              <a:gd name="connsiteX8" fmla="*/ 57874 w 820749"/>
              <a:gd name="connsiteY8" fmla="*/ 590309 h 740780"/>
              <a:gd name="connsiteX9" fmla="*/ 92598 w 820749"/>
              <a:gd name="connsiteY9" fmla="*/ 613459 h 740780"/>
              <a:gd name="connsiteX10" fmla="*/ 138897 w 820749"/>
              <a:gd name="connsiteY10" fmla="*/ 659757 h 740780"/>
              <a:gd name="connsiteX11" fmla="*/ 185195 w 820749"/>
              <a:gd name="connsiteY11" fmla="*/ 671332 h 740780"/>
              <a:gd name="connsiteX12" fmla="*/ 277793 w 820749"/>
              <a:gd name="connsiteY12" fmla="*/ 706056 h 740780"/>
              <a:gd name="connsiteX13" fmla="*/ 324091 w 820749"/>
              <a:gd name="connsiteY13" fmla="*/ 729205 h 740780"/>
              <a:gd name="connsiteX14" fmla="*/ 462988 w 820749"/>
              <a:gd name="connsiteY14" fmla="*/ 740780 h 740780"/>
              <a:gd name="connsiteX15" fmla="*/ 544010 w 820749"/>
              <a:gd name="connsiteY15" fmla="*/ 717631 h 740780"/>
              <a:gd name="connsiteX16" fmla="*/ 578735 w 820749"/>
              <a:gd name="connsiteY16" fmla="*/ 706056 h 740780"/>
              <a:gd name="connsiteX17" fmla="*/ 648183 w 820749"/>
              <a:gd name="connsiteY17" fmla="*/ 636608 h 740780"/>
              <a:gd name="connsiteX18" fmla="*/ 694481 w 820749"/>
              <a:gd name="connsiteY18" fmla="*/ 567160 h 740780"/>
              <a:gd name="connsiteX19" fmla="*/ 717631 w 820749"/>
              <a:gd name="connsiteY19" fmla="*/ 532436 h 740780"/>
              <a:gd name="connsiteX20" fmla="*/ 740780 w 820749"/>
              <a:gd name="connsiteY20" fmla="*/ 462988 h 740780"/>
              <a:gd name="connsiteX21" fmla="*/ 763929 w 820749"/>
              <a:gd name="connsiteY21" fmla="*/ 381965 h 740780"/>
              <a:gd name="connsiteX22" fmla="*/ 787079 w 820749"/>
              <a:gd name="connsiteY22" fmla="*/ 335666 h 740780"/>
              <a:gd name="connsiteX23" fmla="*/ 763929 w 820749"/>
              <a:gd name="connsiteY23" fmla="*/ 127322 h 740780"/>
              <a:gd name="connsiteX24" fmla="*/ 729205 w 820749"/>
              <a:gd name="connsiteY24" fmla="*/ 104172 h 740780"/>
              <a:gd name="connsiteX25" fmla="*/ 694481 w 820749"/>
              <a:gd name="connsiteY25" fmla="*/ 69448 h 740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20749" h="740780">
                <a:moveTo>
                  <a:pt x="740780" y="46299"/>
                </a:moveTo>
                <a:cubicBezTo>
                  <a:pt x="713772" y="42441"/>
                  <a:pt x="686224" y="41341"/>
                  <a:pt x="659757" y="34724"/>
                </a:cubicBezTo>
                <a:cubicBezTo>
                  <a:pt x="624248" y="25847"/>
                  <a:pt x="555585" y="0"/>
                  <a:pt x="555585" y="0"/>
                </a:cubicBezTo>
                <a:cubicBezTo>
                  <a:pt x="405114" y="7717"/>
                  <a:pt x="254458" y="12415"/>
                  <a:pt x="104172" y="23150"/>
                </a:cubicBezTo>
                <a:cubicBezTo>
                  <a:pt x="92002" y="24019"/>
                  <a:pt x="79910" y="28447"/>
                  <a:pt x="69448" y="34724"/>
                </a:cubicBezTo>
                <a:cubicBezTo>
                  <a:pt x="60090" y="40339"/>
                  <a:pt x="54015" y="50157"/>
                  <a:pt x="46299" y="57874"/>
                </a:cubicBezTo>
                <a:cubicBezTo>
                  <a:pt x="8062" y="210826"/>
                  <a:pt x="27096" y="118901"/>
                  <a:pt x="0" y="335666"/>
                </a:cubicBezTo>
                <a:cubicBezTo>
                  <a:pt x="7717" y="408972"/>
                  <a:pt x="6814" y="483707"/>
                  <a:pt x="23150" y="555585"/>
                </a:cubicBezTo>
                <a:cubicBezTo>
                  <a:pt x="26778" y="571547"/>
                  <a:pt x="45299" y="579830"/>
                  <a:pt x="57874" y="590309"/>
                </a:cubicBezTo>
                <a:cubicBezTo>
                  <a:pt x="68561" y="599215"/>
                  <a:pt x="82036" y="604406"/>
                  <a:pt x="92598" y="613459"/>
                </a:cubicBezTo>
                <a:cubicBezTo>
                  <a:pt x="109169" y="627663"/>
                  <a:pt x="120389" y="648190"/>
                  <a:pt x="138897" y="659757"/>
                </a:cubicBezTo>
                <a:cubicBezTo>
                  <a:pt x="152387" y="668188"/>
                  <a:pt x="169762" y="667474"/>
                  <a:pt x="185195" y="671332"/>
                </a:cubicBezTo>
                <a:cubicBezTo>
                  <a:pt x="232045" y="718180"/>
                  <a:pt x="182302" y="677408"/>
                  <a:pt x="277793" y="706056"/>
                </a:cubicBezTo>
                <a:cubicBezTo>
                  <a:pt x="294320" y="711014"/>
                  <a:pt x="307132" y="726025"/>
                  <a:pt x="324091" y="729205"/>
                </a:cubicBezTo>
                <a:cubicBezTo>
                  <a:pt x="369755" y="737767"/>
                  <a:pt x="416689" y="736922"/>
                  <a:pt x="462988" y="740780"/>
                </a:cubicBezTo>
                <a:lnTo>
                  <a:pt x="544010" y="717631"/>
                </a:lnTo>
                <a:cubicBezTo>
                  <a:pt x="555697" y="714125"/>
                  <a:pt x="569104" y="713547"/>
                  <a:pt x="578735" y="706056"/>
                </a:cubicBezTo>
                <a:cubicBezTo>
                  <a:pt x="604577" y="685957"/>
                  <a:pt x="630023" y="663848"/>
                  <a:pt x="648183" y="636608"/>
                </a:cubicBezTo>
                <a:lnTo>
                  <a:pt x="694481" y="567160"/>
                </a:lnTo>
                <a:lnTo>
                  <a:pt x="717631" y="532436"/>
                </a:lnTo>
                <a:cubicBezTo>
                  <a:pt x="725347" y="509287"/>
                  <a:pt x="733768" y="486360"/>
                  <a:pt x="740780" y="462988"/>
                </a:cubicBezTo>
                <a:cubicBezTo>
                  <a:pt x="750566" y="430369"/>
                  <a:pt x="750967" y="412211"/>
                  <a:pt x="763929" y="381965"/>
                </a:cubicBezTo>
                <a:cubicBezTo>
                  <a:pt x="770726" y="366105"/>
                  <a:pt x="779362" y="351099"/>
                  <a:pt x="787079" y="335666"/>
                </a:cubicBezTo>
                <a:cubicBezTo>
                  <a:pt x="792149" y="290029"/>
                  <a:pt x="820749" y="165203"/>
                  <a:pt x="763929" y="127322"/>
                </a:cubicBezTo>
                <a:lnTo>
                  <a:pt x="729205" y="104172"/>
                </a:lnTo>
                <a:cubicBezTo>
                  <a:pt x="715191" y="62127"/>
                  <a:pt x="729832" y="69448"/>
                  <a:pt x="694481" y="69448"/>
                </a:cubicBezTo>
              </a:path>
            </a:pathLst>
          </a:cu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0800000">
            <a:off x="2130813" y="2571744"/>
            <a:ext cx="1857388" cy="10001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1928802"/>
            <a:ext cx="2130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στα σωληνάκια υπάρχει ζεστό νερό</a:t>
            </a:r>
            <a:endParaRPr lang="el-GR" dirty="0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4537276" y="3102015"/>
            <a:ext cx="453896" cy="666421"/>
          </a:xfrm>
          <a:custGeom>
            <a:avLst/>
            <a:gdLst>
              <a:gd name="connsiteX0" fmla="*/ 57873 w 453896"/>
              <a:gd name="connsiteY0" fmla="*/ 92598 h 666421"/>
              <a:gd name="connsiteX1" fmla="*/ 0 w 453896"/>
              <a:gd name="connsiteY1" fmla="*/ 208344 h 666421"/>
              <a:gd name="connsiteX2" fmla="*/ 23149 w 453896"/>
              <a:gd name="connsiteY2" fmla="*/ 474562 h 666421"/>
              <a:gd name="connsiteX3" fmla="*/ 34724 w 453896"/>
              <a:gd name="connsiteY3" fmla="*/ 520861 h 666421"/>
              <a:gd name="connsiteX4" fmla="*/ 57873 w 453896"/>
              <a:gd name="connsiteY4" fmla="*/ 555585 h 666421"/>
              <a:gd name="connsiteX5" fmla="*/ 104172 w 453896"/>
              <a:gd name="connsiteY5" fmla="*/ 590309 h 666421"/>
              <a:gd name="connsiteX6" fmla="*/ 173620 w 453896"/>
              <a:gd name="connsiteY6" fmla="*/ 636608 h 666421"/>
              <a:gd name="connsiteX7" fmla="*/ 196770 w 453896"/>
              <a:gd name="connsiteY7" fmla="*/ 659757 h 666421"/>
              <a:gd name="connsiteX8" fmla="*/ 370390 w 453896"/>
              <a:gd name="connsiteY8" fmla="*/ 636608 h 666421"/>
              <a:gd name="connsiteX9" fmla="*/ 416689 w 453896"/>
              <a:gd name="connsiteY9" fmla="*/ 532436 h 666421"/>
              <a:gd name="connsiteX10" fmla="*/ 428263 w 453896"/>
              <a:gd name="connsiteY10" fmla="*/ 451413 h 666421"/>
              <a:gd name="connsiteX11" fmla="*/ 451413 w 453896"/>
              <a:gd name="connsiteY11" fmla="*/ 335666 h 666421"/>
              <a:gd name="connsiteX12" fmla="*/ 439838 w 453896"/>
              <a:gd name="connsiteY12" fmla="*/ 127322 h 666421"/>
              <a:gd name="connsiteX13" fmla="*/ 428263 w 453896"/>
              <a:gd name="connsiteY13" fmla="*/ 92598 h 666421"/>
              <a:gd name="connsiteX14" fmla="*/ 393539 w 453896"/>
              <a:gd name="connsiteY14" fmla="*/ 69448 h 666421"/>
              <a:gd name="connsiteX15" fmla="*/ 324091 w 453896"/>
              <a:gd name="connsiteY15" fmla="*/ 11575 h 666421"/>
              <a:gd name="connsiteX16" fmla="*/ 243068 w 453896"/>
              <a:gd name="connsiteY16" fmla="*/ 0 h 666421"/>
              <a:gd name="connsiteX17" fmla="*/ 127321 w 453896"/>
              <a:gd name="connsiteY17" fmla="*/ 23150 h 666421"/>
              <a:gd name="connsiteX18" fmla="*/ 92597 w 453896"/>
              <a:gd name="connsiteY18" fmla="*/ 57874 h 666421"/>
              <a:gd name="connsiteX19" fmla="*/ 57873 w 453896"/>
              <a:gd name="connsiteY19" fmla="*/ 92598 h 666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53896" h="666421">
                <a:moveTo>
                  <a:pt x="57873" y="92598"/>
                </a:moveTo>
                <a:cubicBezTo>
                  <a:pt x="42440" y="117676"/>
                  <a:pt x="18323" y="135055"/>
                  <a:pt x="0" y="208344"/>
                </a:cubicBezTo>
                <a:cubicBezTo>
                  <a:pt x="7716" y="297083"/>
                  <a:pt x="13312" y="386033"/>
                  <a:pt x="23149" y="474562"/>
                </a:cubicBezTo>
                <a:cubicBezTo>
                  <a:pt x="24906" y="490373"/>
                  <a:pt x="28458" y="506239"/>
                  <a:pt x="34724" y="520861"/>
                </a:cubicBezTo>
                <a:cubicBezTo>
                  <a:pt x="40204" y="533647"/>
                  <a:pt x="48036" y="545748"/>
                  <a:pt x="57873" y="555585"/>
                </a:cubicBezTo>
                <a:cubicBezTo>
                  <a:pt x="71514" y="569226"/>
                  <a:pt x="89525" y="577754"/>
                  <a:pt x="104172" y="590309"/>
                </a:cubicBezTo>
                <a:cubicBezTo>
                  <a:pt x="159347" y="637602"/>
                  <a:pt x="114554" y="616919"/>
                  <a:pt x="173620" y="636608"/>
                </a:cubicBezTo>
                <a:cubicBezTo>
                  <a:pt x="181337" y="644324"/>
                  <a:pt x="185885" y="658980"/>
                  <a:pt x="196770" y="659757"/>
                </a:cubicBezTo>
                <a:cubicBezTo>
                  <a:pt x="290066" y="666421"/>
                  <a:pt x="306759" y="657817"/>
                  <a:pt x="370390" y="636608"/>
                </a:cubicBezTo>
                <a:cubicBezTo>
                  <a:pt x="397938" y="553963"/>
                  <a:pt x="380003" y="587463"/>
                  <a:pt x="416689" y="532436"/>
                </a:cubicBezTo>
                <a:cubicBezTo>
                  <a:pt x="420547" y="505428"/>
                  <a:pt x="423522" y="478280"/>
                  <a:pt x="428263" y="451413"/>
                </a:cubicBezTo>
                <a:cubicBezTo>
                  <a:pt x="435101" y="412665"/>
                  <a:pt x="450009" y="374987"/>
                  <a:pt x="451413" y="335666"/>
                </a:cubicBezTo>
                <a:cubicBezTo>
                  <a:pt x="453896" y="266155"/>
                  <a:pt x="446433" y="196564"/>
                  <a:pt x="439838" y="127322"/>
                </a:cubicBezTo>
                <a:cubicBezTo>
                  <a:pt x="438681" y="115176"/>
                  <a:pt x="435885" y="102125"/>
                  <a:pt x="428263" y="92598"/>
                </a:cubicBezTo>
                <a:cubicBezTo>
                  <a:pt x="419573" y="81735"/>
                  <a:pt x="404226" y="78354"/>
                  <a:pt x="393539" y="69448"/>
                </a:cubicBezTo>
                <a:cubicBezTo>
                  <a:pt x="374162" y="53300"/>
                  <a:pt x="351033" y="19658"/>
                  <a:pt x="324091" y="11575"/>
                </a:cubicBezTo>
                <a:cubicBezTo>
                  <a:pt x="297960" y="3736"/>
                  <a:pt x="270076" y="3858"/>
                  <a:pt x="243068" y="0"/>
                </a:cubicBezTo>
                <a:cubicBezTo>
                  <a:pt x="204486" y="7717"/>
                  <a:pt x="164045" y="9025"/>
                  <a:pt x="127321" y="23150"/>
                </a:cubicBezTo>
                <a:cubicBezTo>
                  <a:pt x="112043" y="29026"/>
                  <a:pt x="105172" y="47395"/>
                  <a:pt x="92597" y="57874"/>
                </a:cubicBezTo>
                <a:cubicBezTo>
                  <a:pt x="62250" y="83163"/>
                  <a:pt x="73306" y="67520"/>
                  <a:pt x="57873" y="92598"/>
                </a:cubicBezTo>
                <a:close/>
              </a:path>
            </a:pathLst>
          </a:cu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4542429" y="3601449"/>
            <a:ext cx="2062178" cy="171728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143636" y="5643578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Ατμός</a:t>
            </a:r>
            <a:r>
              <a:rPr lang="el-GR" dirty="0" smtClean="0"/>
              <a:t> που βγαίνει με πίεση . Αυτός ο ατμός προέρχεται από το ζεστό νερό.</a:t>
            </a:r>
            <a:endParaRPr lang="el-GR" dirty="0"/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5069711" y="3194613"/>
            <a:ext cx="499802" cy="474562"/>
          </a:xfrm>
          <a:custGeom>
            <a:avLst/>
            <a:gdLst>
              <a:gd name="connsiteX0" fmla="*/ 92598 w 499802"/>
              <a:gd name="connsiteY0" fmla="*/ 57873 h 474562"/>
              <a:gd name="connsiteX1" fmla="*/ 57874 w 499802"/>
              <a:gd name="connsiteY1" fmla="*/ 81022 h 474562"/>
              <a:gd name="connsiteX2" fmla="*/ 46299 w 499802"/>
              <a:gd name="connsiteY2" fmla="*/ 127321 h 474562"/>
              <a:gd name="connsiteX3" fmla="*/ 23150 w 499802"/>
              <a:gd name="connsiteY3" fmla="*/ 162045 h 474562"/>
              <a:gd name="connsiteX4" fmla="*/ 34724 w 499802"/>
              <a:gd name="connsiteY4" fmla="*/ 347240 h 474562"/>
              <a:gd name="connsiteX5" fmla="*/ 46299 w 499802"/>
              <a:gd name="connsiteY5" fmla="*/ 405114 h 474562"/>
              <a:gd name="connsiteX6" fmla="*/ 104173 w 499802"/>
              <a:gd name="connsiteY6" fmla="*/ 462987 h 474562"/>
              <a:gd name="connsiteX7" fmla="*/ 162046 w 499802"/>
              <a:gd name="connsiteY7" fmla="*/ 474562 h 474562"/>
              <a:gd name="connsiteX8" fmla="*/ 393540 w 499802"/>
              <a:gd name="connsiteY8" fmla="*/ 451412 h 474562"/>
              <a:gd name="connsiteX9" fmla="*/ 428264 w 499802"/>
              <a:gd name="connsiteY9" fmla="*/ 439838 h 474562"/>
              <a:gd name="connsiteX10" fmla="*/ 439838 w 499802"/>
              <a:gd name="connsiteY10" fmla="*/ 405114 h 474562"/>
              <a:gd name="connsiteX11" fmla="*/ 462988 w 499802"/>
              <a:gd name="connsiteY11" fmla="*/ 370390 h 474562"/>
              <a:gd name="connsiteX12" fmla="*/ 497712 w 499802"/>
              <a:gd name="connsiteY12" fmla="*/ 185195 h 474562"/>
              <a:gd name="connsiteX13" fmla="*/ 451413 w 499802"/>
              <a:gd name="connsiteY13" fmla="*/ 104172 h 474562"/>
              <a:gd name="connsiteX14" fmla="*/ 416689 w 499802"/>
              <a:gd name="connsiteY14" fmla="*/ 92597 h 474562"/>
              <a:gd name="connsiteX15" fmla="*/ 381965 w 499802"/>
              <a:gd name="connsiteY15" fmla="*/ 69448 h 474562"/>
              <a:gd name="connsiteX16" fmla="*/ 335666 w 499802"/>
              <a:gd name="connsiteY16" fmla="*/ 34724 h 474562"/>
              <a:gd name="connsiteX17" fmla="*/ 266218 w 499802"/>
              <a:gd name="connsiteY17" fmla="*/ 23149 h 474562"/>
              <a:gd name="connsiteX18" fmla="*/ 150471 w 499802"/>
              <a:gd name="connsiteY18" fmla="*/ 0 h 474562"/>
              <a:gd name="connsiteX19" fmla="*/ 57874 w 499802"/>
              <a:gd name="connsiteY19" fmla="*/ 11574 h 474562"/>
              <a:gd name="connsiteX20" fmla="*/ 23150 w 499802"/>
              <a:gd name="connsiteY20" fmla="*/ 23149 h 474562"/>
              <a:gd name="connsiteX21" fmla="*/ 0 w 499802"/>
              <a:gd name="connsiteY21" fmla="*/ 81022 h 474562"/>
              <a:gd name="connsiteX22" fmla="*/ 11575 w 499802"/>
              <a:gd name="connsiteY22" fmla="*/ 162045 h 47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99802" h="474562">
                <a:moveTo>
                  <a:pt x="92598" y="57873"/>
                </a:moveTo>
                <a:cubicBezTo>
                  <a:pt x="81023" y="65589"/>
                  <a:pt x="65590" y="69447"/>
                  <a:pt x="57874" y="81022"/>
                </a:cubicBezTo>
                <a:cubicBezTo>
                  <a:pt x="49050" y="94258"/>
                  <a:pt x="52565" y="112699"/>
                  <a:pt x="46299" y="127321"/>
                </a:cubicBezTo>
                <a:cubicBezTo>
                  <a:pt x="40819" y="140107"/>
                  <a:pt x="30866" y="150470"/>
                  <a:pt x="23150" y="162045"/>
                </a:cubicBezTo>
                <a:cubicBezTo>
                  <a:pt x="27008" y="223777"/>
                  <a:pt x="28860" y="285666"/>
                  <a:pt x="34724" y="347240"/>
                </a:cubicBezTo>
                <a:cubicBezTo>
                  <a:pt x="36589" y="366825"/>
                  <a:pt x="36177" y="388244"/>
                  <a:pt x="46299" y="405114"/>
                </a:cubicBezTo>
                <a:cubicBezTo>
                  <a:pt x="60336" y="428508"/>
                  <a:pt x="77421" y="457636"/>
                  <a:pt x="104173" y="462987"/>
                </a:cubicBezTo>
                <a:lnTo>
                  <a:pt x="162046" y="474562"/>
                </a:lnTo>
                <a:cubicBezTo>
                  <a:pt x="239211" y="466845"/>
                  <a:pt x="316642" y="461442"/>
                  <a:pt x="393540" y="451412"/>
                </a:cubicBezTo>
                <a:cubicBezTo>
                  <a:pt x="405638" y="449834"/>
                  <a:pt x="419637" y="448465"/>
                  <a:pt x="428264" y="439838"/>
                </a:cubicBezTo>
                <a:cubicBezTo>
                  <a:pt x="436891" y="431211"/>
                  <a:pt x="434382" y="416027"/>
                  <a:pt x="439838" y="405114"/>
                </a:cubicBezTo>
                <a:cubicBezTo>
                  <a:pt x="446059" y="392671"/>
                  <a:pt x="455271" y="381965"/>
                  <a:pt x="462988" y="370390"/>
                </a:cubicBezTo>
                <a:cubicBezTo>
                  <a:pt x="486099" y="301050"/>
                  <a:pt x="491461" y="291456"/>
                  <a:pt x="497712" y="185195"/>
                </a:cubicBezTo>
                <a:cubicBezTo>
                  <a:pt x="499802" y="149665"/>
                  <a:pt x="479239" y="122723"/>
                  <a:pt x="451413" y="104172"/>
                </a:cubicBezTo>
                <a:cubicBezTo>
                  <a:pt x="441261" y="97404"/>
                  <a:pt x="427602" y="98053"/>
                  <a:pt x="416689" y="92597"/>
                </a:cubicBezTo>
                <a:cubicBezTo>
                  <a:pt x="404247" y="86376"/>
                  <a:pt x="393285" y="77534"/>
                  <a:pt x="381965" y="69448"/>
                </a:cubicBezTo>
                <a:cubicBezTo>
                  <a:pt x="366267" y="58235"/>
                  <a:pt x="353577" y="41889"/>
                  <a:pt x="335666" y="34724"/>
                </a:cubicBezTo>
                <a:cubicBezTo>
                  <a:pt x="313876" y="26008"/>
                  <a:pt x="289285" y="27474"/>
                  <a:pt x="266218" y="23149"/>
                </a:cubicBezTo>
                <a:cubicBezTo>
                  <a:pt x="227546" y="15898"/>
                  <a:pt x="189053" y="7716"/>
                  <a:pt x="150471" y="0"/>
                </a:cubicBezTo>
                <a:cubicBezTo>
                  <a:pt x="119605" y="3858"/>
                  <a:pt x="88478" y="6010"/>
                  <a:pt x="57874" y="11574"/>
                </a:cubicBezTo>
                <a:cubicBezTo>
                  <a:pt x="45870" y="13757"/>
                  <a:pt x="30961" y="13776"/>
                  <a:pt x="23150" y="23149"/>
                </a:cubicBezTo>
                <a:cubicBezTo>
                  <a:pt x="9849" y="39110"/>
                  <a:pt x="7717" y="61731"/>
                  <a:pt x="0" y="81022"/>
                </a:cubicBezTo>
                <a:lnTo>
                  <a:pt x="11575" y="162045"/>
                </a:lnTo>
              </a:path>
            </a:pathLst>
          </a:cu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4143372" y="1643052"/>
            <a:ext cx="3000396" cy="5715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5000628" y="214290"/>
            <a:ext cx="4143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Στρόβιλος</a:t>
            </a:r>
            <a:r>
              <a:rPr lang="el-GR" dirty="0" smtClean="0"/>
              <a:t> (σαν ανεμιστήρας) που περιστρέφετε μα την δύναμη του ατμού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  <p:bldP spid="14" grpId="0"/>
      <p:bldP spid="16" grpId="0" animBg="1"/>
      <p:bldP spid="20" grpId="0"/>
      <p:bldP spid="21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6370277" cy="375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85720" y="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Ηλεκτρογεννήτρια με ατμό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428596" y="4429133"/>
            <a:ext cx="1785952" cy="107157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0" y="5657671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Ατμός</a:t>
            </a:r>
            <a:r>
              <a:rPr lang="el-GR" dirty="0" smtClean="0"/>
              <a:t> που βγαίνει με πίεση . Αυτός ο ατμός προέρχεται από το ζεστό νερό.</a:t>
            </a:r>
            <a:endParaRPr lang="el-GR" dirty="0"/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2285984" y="3857628"/>
            <a:ext cx="499802" cy="474562"/>
          </a:xfrm>
          <a:custGeom>
            <a:avLst/>
            <a:gdLst>
              <a:gd name="connsiteX0" fmla="*/ 92598 w 499802"/>
              <a:gd name="connsiteY0" fmla="*/ 57873 h 474562"/>
              <a:gd name="connsiteX1" fmla="*/ 57874 w 499802"/>
              <a:gd name="connsiteY1" fmla="*/ 81022 h 474562"/>
              <a:gd name="connsiteX2" fmla="*/ 46299 w 499802"/>
              <a:gd name="connsiteY2" fmla="*/ 127321 h 474562"/>
              <a:gd name="connsiteX3" fmla="*/ 23150 w 499802"/>
              <a:gd name="connsiteY3" fmla="*/ 162045 h 474562"/>
              <a:gd name="connsiteX4" fmla="*/ 34724 w 499802"/>
              <a:gd name="connsiteY4" fmla="*/ 347240 h 474562"/>
              <a:gd name="connsiteX5" fmla="*/ 46299 w 499802"/>
              <a:gd name="connsiteY5" fmla="*/ 405114 h 474562"/>
              <a:gd name="connsiteX6" fmla="*/ 104173 w 499802"/>
              <a:gd name="connsiteY6" fmla="*/ 462987 h 474562"/>
              <a:gd name="connsiteX7" fmla="*/ 162046 w 499802"/>
              <a:gd name="connsiteY7" fmla="*/ 474562 h 474562"/>
              <a:gd name="connsiteX8" fmla="*/ 393540 w 499802"/>
              <a:gd name="connsiteY8" fmla="*/ 451412 h 474562"/>
              <a:gd name="connsiteX9" fmla="*/ 428264 w 499802"/>
              <a:gd name="connsiteY9" fmla="*/ 439838 h 474562"/>
              <a:gd name="connsiteX10" fmla="*/ 439838 w 499802"/>
              <a:gd name="connsiteY10" fmla="*/ 405114 h 474562"/>
              <a:gd name="connsiteX11" fmla="*/ 462988 w 499802"/>
              <a:gd name="connsiteY11" fmla="*/ 370390 h 474562"/>
              <a:gd name="connsiteX12" fmla="*/ 497712 w 499802"/>
              <a:gd name="connsiteY12" fmla="*/ 185195 h 474562"/>
              <a:gd name="connsiteX13" fmla="*/ 451413 w 499802"/>
              <a:gd name="connsiteY13" fmla="*/ 104172 h 474562"/>
              <a:gd name="connsiteX14" fmla="*/ 416689 w 499802"/>
              <a:gd name="connsiteY14" fmla="*/ 92597 h 474562"/>
              <a:gd name="connsiteX15" fmla="*/ 381965 w 499802"/>
              <a:gd name="connsiteY15" fmla="*/ 69448 h 474562"/>
              <a:gd name="connsiteX16" fmla="*/ 335666 w 499802"/>
              <a:gd name="connsiteY16" fmla="*/ 34724 h 474562"/>
              <a:gd name="connsiteX17" fmla="*/ 266218 w 499802"/>
              <a:gd name="connsiteY17" fmla="*/ 23149 h 474562"/>
              <a:gd name="connsiteX18" fmla="*/ 150471 w 499802"/>
              <a:gd name="connsiteY18" fmla="*/ 0 h 474562"/>
              <a:gd name="connsiteX19" fmla="*/ 57874 w 499802"/>
              <a:gd name="connsiteY19" fmla="*/ 11574 h 474562"/>
              <a:gd name="connsiteX20" fmla="*/ 23150 w 499802"/>
              <a:gd name="connsiteY20" fmla="*/ 23149 h 474562"/>
              <a:gd name="connsiteX21" fmla="*/ 0 w 499802"/>
              <a:gd name="connsiteY21" fmla="*/ 81022 h 474562"/>
              <a:gd name="connsiteX22" fmla="*/ 11575 w 499802"/>
              <a:gd name="connsiteY22" fmla="*/ 162045 h 47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99802" h="474562">
                <a:moveTo>
                  <a:pt x="92598" y="57873"/>
                </a:moveTo>
                <a:cubicBezTo>
                  <a:pt x="81023" y="65589"/>
                  <a:pt x="65590" y="69447"/>
                  <a:pt x="57874" y="81022"/>
                </a:cubicBezTo>
                <a:cubicBezTo>
                  <a:pt x="49050" y="94258"/>
                  <a:pt x="52565" y="112699"/>
                  <a:pt x="46299" y="127321"/>
                </a:cubicBezTo>
                <a:cubicBezTo>
                  <a:pt x="40819" y="140107"/>
                  <a:pt x="30866" y="150470"/>
                  <a:pt x="23150" y="162045"/>
                </a:cubicBezTo>
                <a:cubicBezTo>
                  <a:pt x="27008" y="223777"/>
                  <a:pt x="28860" y="285666"/>
                  <a:pt x="34724" y="347240"/>
                </a:cubicBezTo>
                <a:cubicBezTo>
                  <a:pt x="36589" y="366825"/>
                  <a:pt x="36177" y="388244"/>
                  <a:pt x="46299" y="405114"/>
                </a:cubicBezTo>
                <a:cubicBezTo>
                  <a:pt x="60336" y="428508"/>
                  <a:pt x="77421" y="457636"/>
                  <a:pt x="104173" y="462987"/>
                </a:cubicBezTo>
                <a:lnTo>
                  <a:pt x="162046" y="474562"/>
                </a:lnTo>
                <a:cubicBezTo>
                  <a:pt x="239211" y="466845"/>
                  <a:pt x="316642" y="461442"/>
                  <a:pt x="393540" y="451412"/>
                </a:cubicBezTo>
                <a:cubicBezTo>
                  <a:pt x="405638" y="449834"/>
                  <a:pt x="419637" y="448465"/>
                  <a:pt x="428264" y="439838"/>
                </a:cubicBezTo>
                <a:cubicBezTo>
                  <a:pt x="436891" y="431211"/>
                  <a:pt x="434382" y="416027"/>
                  <a:pt x="439838" y="405114"/>
                </a:cubicBezTo>
                <a:cubicBezTo>
                  <a:pt x="446059" y="392671"/>
                  <a:pt x="455271" y="381965"/>
                  <a:pt x="462988" y="370390"/>
                </a:cubicBezTo>
                <a:cubicBezTo>
                  <a:pt x="486099" y="301050"/>
                  <a:pt x="491461" y="291456"/>
                  <a:pt x="497712" y="185195"/>
                </a:cubicBezTo>
                <a:cubicBezTo>
                  <a:pt x="499802" y="149665"/>
                  <a:pt x="479239" y="122723"/>
                  <a:pt x="451413" y="104172"/>
                </a:cubicBezTo>
                <a:cubicBezTo>
                  <a:pt x="441261" y="97404"/>
                  <a:pt x="427602" y="98053"/>
                  <a:pt x="416689" y="92597"/>
                </a:cubicBezTo>
                <a:cubicBezTo>
                  <a:pt x="404247" y="86376"/>
                  <a:pt x="393285" y="77534"/>
                  <a:pt x="381965" y="69448"/>
                </a:cubicBezTo>
                <a:cubicBezTo>
                  <a:pt x="366267" y="58235"/>
                  <a:pt x="353577" y="41889"/>
                  <a:pt x="335666" y="34724"/>
                </a:cubicBezTo>
                <a:cubicBezTo>
                  <a:pt x="313876" y="26008"/>
                  <a:pt x="289285" y="27474"/>
                  <a:pt x="266218" y="23149"/>
                </a:cubicBezTo>
                <a:cubicBezTo>
                  <a:pt x="227546" y="15898"/>
                  <a:pt x="189053" y="7716"/>
                  <a:pt x="150471" y="0"/>
                </a:cubicBezTo>
                <a:cubicBezTo>
                  <a:pt x="119605" y="3858"/>
                  <a:pt x="88478" y="6010"/>
                  <a:pt x="57874" y="11574"/>
                </a:cubicBezTo>
                <a:cubicBezTo>
                  <a:pt x="45870" y="13757"/>
                  <a:pt x="30961" y="13776"/>
                  <a:pt x="23150" y="23149"/>
                </a:cubicBezTo>
                <a:cubicBezTo>
                  <a:pt x="9849" y="39110"/>
                  <a:pt x="7717" y="61731"/>
                  <a:pt x="0" y="81022"/>
                </a:cubicBezTo>
                <a:lnTo>
                  <a:pt x="11575" y="162045"/>
                </a:lnTo>
              </a:path>
            </a:pathLst>
          </a:cu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1285852" y="2357430"/>
            <a:ext cx="3000396" cy="5715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000232" y="571480"/>
            <a:ext cx="4143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Στρόβιλος</a:t>
            </a:r>
            <a:r>
              <a:rPr lang="el-GR" dirty="0" smtClean="0"/>
              <a:t> (σαν ανεμιστήρας) που περιστρέφετε μα την δύναμη του ατμού</a:t>
            </a:r>
            <a:endParaRPr lang="el-GR" dirty="0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1764552" y="3900668"/>
            <a:ext cx="387380" cy="313684"/>
          </a:xfrm>
          <a:custGeom>
            <a:avLst/>
            <a:gdLst>
              <a:gd name="connsiteX0" fmla="*/ 41099 w 387380"/>
              <a:gd name="connsiteY0" fmla="*/ 57874 h 313684"/>
              <a:gd name="connsiteX1" fmla="*/ 6375 w 387380"/>
              <a:gd name="connsiteY1" fmla="*/ 81023 h 313684"/>
              <a:gd name="connsiteX2" fmla="*/ 17949 w 387380"/>
              <a:gd name="connsiteY2" fmla="*/ 196770 h 313684"/>
              <a:gd name="connsiteX3" fmla="*/ 52673 w 387380"/>
              <a:gd name="connsiteY3" fmla="*/ 243069 h 313684"/>
              <a:gd name="connsiteX4" fmla="*/ 110547 w 387380"/>
              <a:gd name="connsiteY4" fmla="*/ 312517 h 313684"/>
              <a:gd name="connsiteX5" fmla="*/ 295742 w 387380"/>
              <a:gd name="connsiteY5" fmla="*/ 300942 h 313684"/>
              <a:gd name="connsiteX6" fmla="*/ 342040 w 387380"/>
              <a:gd name="connsiteY6" fmla="*/ 231494 h 313684"/>
              <a:gd name="connsiteX7" fmla="*/ 365190 w 387380"/>
              <a:gd name="connsiteY7" fmla="*/ 208345 h 313684"/>
              <a:gd name="connsiteX8" fmla="*/ 353615 w 387380"/>
              <a:gd name="connsiteY8" fmla="*/ 69448 h 313684"/>
              <a:gd name="connsiteX9" fmla="*/ 342040 w 387380"/>
              <a:gd name="connsiteY9" fmla="*/ 34724 h 313684"/>
              <a:gd name="connsiteX10" fmla="*/ 237868 w 387380"/>
              <a:gd name="connsiteY10" fmla="*/ 0 h 313684"/>
              <a:gd name="connsiteX11" fmla="*/ 87397 w 387380"/>
              <a:gd name="connsiteY11" fmla="*/ 11575 h 313684"/>
              <a:gd name="connsiteX12" fmla="*/ 52673 w 387380"/>
              <a:gd name="connsiteY12" fmla="*/ 23150 h 313684"/>
              <a:gd name="connsiteX13" fmla="*/ 17949 w 387380"/>
              <a:gd name="connsiteY13" fmla="*/ 57874 h 313684"/>
              <a:gd name="connsiteX14" fmla="*/ 6375 w 387380"/>
              <a:gd name="connsiteY14" fmla="*/ 104173 h 313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380" h="313684">
                <a:moveTo>
                  <a:pt x="41099" y="57874"/>
                </a:moveTo>
                <a:cubicBezTo>
                  <a:pt x="29524" y="65590"/>
                  <a:pt x="8662" y="67301"/>
                  <a:pt x="6375" y="81023"/>
                </a:cubicBezTo>
                <a:cubicBezTo>
                  <a:pt x="0" y="119270"/>
                  <a:pt x="7297" y="159487"/>
                  <a:pt x="17949" y="196770"/>
                </a:cubicBezTo>
                <a:cubicBezTo>
                  <a:pt x="23249" y="215319"/>
                  <a:pt x="41460" y="227371"/>
                  <a:pt x="52673" y="243069"/>
                </a:cubicBezTo>
                <a:cubicBezTo>
                  <a:pt x="92958" y="299468"/>
                  <a:pt x="56508" y="258478"/>
                  <a:pt x="110547" y="312517"/>
                </a:cubicBezTo>
                <a:cubicBezTo>
                  <a:pt x="172279" y="308659"/>
                  <a:pt x="235217" y="313684"/>
                  <a:pt x="295742" y="300942"/>
                </a:cubicBezTo>
                <a:cubicBezTo>
                  <a:pt x="336170" y="292431"/>
                  <a:pt x="327469" y="255779"/>
                  <a:pt x="342040" y="231494"/>
                </a:cubicBezTo>
                <a:cubicBezTo>
                  <a:pt x="347655" y="222136"/>
                  <a:pt x="357473" y="216061"/>
                  <a:pt x="365190" y="208345"/>
                </a:cubicBezTo>
                <a:cubicBezTo>
                  <a:pt x="387380" y="141771"/>
                  <a:pt x="381253" y="180003"/>
                  <a:pt x="353615" y="69448"/>
                </a:cubicBezTo>
                <a:cubicBezTo>
                  <a:pt x="350656" y="57611"/>
                  <a:pt x="352502" y="41001"/>
                  <a:pt x="342040" y="34724"/>
                </a:cubicBezTo>
                <a:cubicBezTo>
                  <a:pt x="310654" y="15892"/>
                  <a:pt x="237868" y="0"/>
                  <a:pt x="237868" y="0"/>
                </a:cubicBezTo>
                <a:cubicBezTo>
                  <a:pt x="187711" y="3858"/>
                  <a:pt x="137314" y="5335"/>
                  <a:pt x="87397" y="11575"/>
                </a:cubicBezTo>
                <a:cubicBezTo>
                  <a:pt x="75290" y="13088"/>
                  <a:pt x="62825" y="16382"/>
                  <a:pt x="52673" y="23150"/>
                </a:cubicBezTo>
                <a:cubicBezTo>
                  <a:pt x="39053" y="32230"/>
                  <a:pt x="29524" y="46299"/>
                  <a:pt x="17949" y="57874"/>
                </a:cubicBezTo>
                <a:cubicBezTo>
                  <a:pt x="5155" y="96258"/>
                  <a:pt x="6375" y="80397"/>
                  <a:pt x="6375" y="104173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2814828" y="3948896"/>
            <a:ext cx="278162" cy="279290"/>
          </a:xfrm>
          <a:custGeom>
            <a:avLst/>
            <a:gdLst>
              <a:gd name="connsiteX0" fmla="*/ 32544 w 278162"/>
              <a:gd name="connsiteY0" fmla="*/ 32795 h 279290"/>
              <a:gd name="connsiteX1" fmla="*/ 44119 w 278162"/>
              <a:gd name="connsiteY1" fmla="*/ 264289 h 279290"/>
              <a:gd name="connsiteX2" fmla="*/ 90418 w 278162"/>
              <a:gd name="connsiteY2" fmla="*/ 275863 h 279290"/>
              <a:gd name="connsiteX3" fmla="*/ 240888 w 278162"/>
              <a:gd name="connsiteY3" fmla="*/ 252714 h 279290"/>
              <a:gd name="connsiteX4" fmla="*/ 264038 w 278162"/>
              <a:gd name="connsiteY4" fmla="*/ 206415 h 279290"/>
              <a:gd name="connsiteX5" fmla="*/ 217739 w 278162"/>
              <a:gd name="connsiteY5" fmla="*/ 90669 h 279290"/>
              <a:gd name="connsiteX6" fmla="*/ 183015 w 278162"/>
              <a:gd name="connsiteY6" fmla="*/ 67519 h 279290"/>
              <a:gd name="connsiteX7" fmla="*/ 32544 w 278162"/>
              <a:gd name="connsiteY7" fmla="*/ 32795 h 2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8162" h="279290">
                <a:moveTo>
                  <a:pt x="32544" y="32795"/>
                </a:moveTo>
                <a:cubicBezTo>
                  <a:pt x="9395" y="65590"/>
                  <a:pt x="0" y="139289"/>
                  <a:pt x="44119" y="264289"/>
                </a:cubicBezTo>
                <a:cubicBezTo>
                  <a:pt x="49414" y="279290"/>
                  <a:pt x="74985" y="272005"/>
                  <a:pt x="90418" y="275863"/>
                </a:cubicBezTo>
                <a:cubicBezTo>
                  <a:pt x="140575" y="268147"/>
                  <a:pt x="193771" y="271561"/>
                  <a:pt x="240888" y="252714"/>
                </a:cubicBezTo>
                <a:cubicBezTo>
                  <a:pt x="256909" y="246306"/>
                  <a:pt x="262715" y="223619"/>
                  <a:pt x="264038" y="206415"/>
                </a:cubicBezTo>
                <a:cubicBezTo>
                  <a:pt x="272438" y="97224"/>
                  <a:pt x="278162" y="110809"/>
                  <a:pt x="217739" y="90669"/>
                </a:cubicBezTo>
                <a:cubicBezTo>
                  <a:pt x="206164" y="82952"/>
                  <a:pt x="195801" y="72999"/>
                  <a:pt x="183015" y="67519"/>
                </a:cubicBezTo>
                <a:cubicBezTo>
                  <a:pt x="131993" y="45652"/>
                  <a:pt x="55693" y="0"/>
                  <a:pt x="32544" y="32795"/>
                </a:cubicBezTo>
                <a:close/>
              </a:path>
            </a:pathLst>
          </a:cu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2678893" y="4393413"/>
            <a:ext cx="1643074" cy="1143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3357554" y="5657671"/>
            <a:ext cx="5572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Άξονας</a:t>
            </a:r>
            <a:r>
              <a:rPr lang="el-GR" dirty="0" smtClean="0"/>
              <a:t> που είναι συνδεδεμένος με </a:t>
            </a:r>
            <a:r>
              <a:rPr lang="el-GR" dirty="0" smtClean="0"/>
              <a:t>το στρόβιλο και το μαγνήτη που βρίσκεται στην ηλεκτρογεννήτρια . Άρα όταν περιστρέφεται  ο στρόβιλος, περιστρέφεται και ο άξονας, άρα και ο μαγνήτης. </a:t>
            </a:r>
            <a:endParaRPr lang="el-GR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3006358" y="3754056"/>
            <a:ext cx="742687" cy="598025"/>
          </a:xfrm>
          <a:custGeom>
            <a:avLst/>
            <a:gdLst>
              <a:gd name="connsiteX0" fmla="*/ 130381 w 742687"/>
              <a:gd name="connsiteY0" fmla="*/ 7716 h 598025"/>
              <a:gd name="connsiteX1" fmla="*/ 84083 w 742687"/>
              <a:gd name="connsiteY1" fmla="*/ 77164 h 598025"/>
              <a:gd name="connsiteX2" fmla="*/ 107232 w 742687"/>
              <a:gd name="connsiteY2" fmla="*/ 470703 h 598025"/>
              <a:gd name="connsiteX3" fmla="*/ 141956 w 742687"/>
              <a:gd name="connsiteY3" fmla="*/ 482278 h 598025"/>
              <a:gd name="connsiteX4" fmla="*/ 188255 w 742687"/>
              <a:gd name="connsiteY4" fmla="*/ 505428 h 598025"/>
              <a:gd name="connsiteX5" fmla="*/ 327151 w 742687"/>
              <a:gd name="connsiteY5" fmla="*/ 551726 h 598025"/>
              <a:gd name="connsiteX6" fmla="*/ 361875 w 742687"/>
              <a:gd name="connsiteY6" fmla="*/ 563301 h 598025"/>
              <a:gd name="connsiteX7" fmla="*/ 442898 w 742687"/>
              <a:gd name="connsiteY7" fmla="*/ 598025 h 598025"/>
              <a:gd name="connsiteX8" fmla="*/ 593369 w 742687"/>
              <a:gd name="connsiteY8" fmla="*/ 574876 h 598025"/>
              <a:gd name="connsiteX9" fmla="*/ 616518 w 742687"/>
              <a:gd name="connsiteY9" fmla="*/ 528577 h 598025"/>
              <a:gd name="connsiteX10" fmla="*/ 651242 w 742687"/>
              <a:gd name="connsiteY10" fmla="*/ 493853 h 598025"/>
              <a:gd name="connsiteX11" fmla="*/ 709115 w 742687"/>
              <a:gd name="connsiteY11" fmla="*/ 435979 h 598025"/>
              <a:gd name="connsiteX12" fmla="*/ 674391 w 742687"/>
              <a:gd name="connsiteY12" fmla="*/ 192911 h 598025"/>
              <a:gd name="connsiteX13" fmla="*/ 628093 w 742687"/>
              <a:gd name="connsiteY13" fmla="*/ 181336 h 598025"/>
              <a:gd name="connsiteX14" fmla="*/ 593369 w 742687"/>
              <a:gd name="connsiteY14" fmla="*/ 158187 h 598025"/>
              <a:gd name="connsiteX15" fmla="*/ 547070 w 742687"/>
              <a:gd name="connsiteY15" fmla="*/ 123463 h 598025"/>
              <a:gd name="connsiteX16" fmla="*/ 512346 w 742687"/>
              <a:gd name="connsiteY16" fmla="*/ 111888 h 598025"/>
              <a:gd name="connsiteX17" fmla="*/ 477622 w 742687"/>
              <a:gd name="connsiteY17" fmla="*/ 54015 h 598025"/>
              <a:gd name="connsiteX18" fmla="*/ 442898 w 742687"/>
              <a:gd name="connsiteY18" fmla="*/ 42440 h 598025"/>
              <a:gd name="connsiteX19" fmla="*/ 396599 w 742687"/>
              <a:gd name="connsiteY19" fmla="*/ 19291 h 598025"/>
              <a:gd name="connsiteX20" fmla="*/ 153531 w 742687"/>
              <a:gd name="connsiteY20" fmla="*/ 30866 h 598025"/>
              <a:gd name="connsiteX21" fmla="*/ 130381 w 742687"/>
              <a:gd name="connsiteY21" fmla="*/ 7716 h 59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42687" h="598025">
                <a:moveTo>
                  <a:pt x="130381" y="7716"/>
                </a:moveTo>
                <a:cubicBezTo>
                  <a:pt x="118806" y="15432"/>
                  <a:pt x="83201" y="44543"/>
                  <a:pt x="84083" y="77164"/>
                </a:cubicBezTo>
                <a:cubicBezTo>
                  <a:pt x="87633" y="208522"/>
                  <a:pt x="88648" y="340617"/>
                  <a:pt x="107232" y="470703"/>
                </a:cubicBezTo>
                <a:cubicBezTo>
                  <a:pt x="108957" y="482781"/>
                  <a:pt x="130742" y="477472"/>
                  <a:pt x="141956" y="482278"/>
                </a:cubicBezTo>
                <a:cubicBezTo>
                  <a:pt x="157816" y="489075"/>
                  <a:pt x="172150" y="499234"/>
                  <a:pt x="188255" y="505428"/>
                </a:cubicBezTo>
                <a:cubicBezTo>
                  <a:pt x="188324" y="505455"/>
                  <a:pt x="296262" y="541430"/>
                  <a:pt x="327151" y="551726"/>
                </a:cubicBezTo>
                <a:cubicBezTo>
                  <a:pt x="338726" y="555584"/>
                  <a:pt x="350962" y="557845"/>
                  <a:pt x="361875" y="563301"/>
                </a:cubicBezTo>
                <a:cubicBezTo>
                  <a:pt x="419087" y="591906"/>
                  <a:pt x="391805" y="580993"/>
                  <a:pt x="442898" y="598025"/>
                </a:cubicBezTo>
                <a:cubicBezTo>
                  <a:pt x="493055" y="590309"/>
                  <a:pt x="546252" y="593723"/>
                  <a:pt x="593369" y="574876"/>
                </a:cubicBezTo>
                <a:cubicBezTo>
                  <a:pt x="609389" y="568468"/>
                  <a:pt x="606489" y="542618"/>
                  <a:pt x="616518" y="528577"/>
                </a:cubicBezTo>
                <a:cubicBezTo>
                  <a:pt x="626032" y="515257"/>
                  <a:pt x="640763" y="506428"/>
                  <a:pt x="651242" y="493853"/>
                </a:cubicBezTo>
                <a:cubicBezTo>
                  <a:pt x="699470" y="435978"/>
                  <a:pt x="645453" y="478421"/>
                  <a:pt x="709115" y="435979"/>
                </a:cubicBezTo>
                <a:cubicBezTo>
                  <a:pt x="739869" y="343719"/>
                  <a:pt x="742687" y="355115"/>
                  <a:pt x="674391" y="192911"/>
                </a:cubicBezTo>
                <a:cubicBezTo>
                  <a:pt x="668218" y="178250"/>
                  <a:pt x="643526" y="185194"/>
                  <a:pt x="628093" y="181336"/>
                </a:cubicBezTo>
                <a:cubicBezTo>
                  <a:pt x="616518" y="173620"/>
                  <a:pt x="604689" y="166273"/>
                  <a:pt x="593369" y="158187"/>
                </a:cubicBezTo>
                <a:cubicBezTo>
                  <a:pt x="577671" y="146974"/>
                  <a:pt x="563819" y="133034"/>
                  <a:pt x="547070" y="123463"/>
                </a:cubicBezTo>
                <a:cubicBezTo>
                  <a:pt x="536477" y="117410"/>
                  <a:pt x="523921" y="115746"/>
                  <a:pt x="512346" y="111888"/>
                </a:cubicBezTo>
                <a:cubicBezTo>
                  <a:pt x="500771" y="92597"/>
                  <a:pt x="493530" y="69923"/>
                  <a:pt x="477622" y="54015"/>
                </a:cubicBezTo>
                <a:cubicBezTo>
                  <a:pt x="468995" y="45388"/>
                  <a:pt x="454112" y="47246"/>
                  <a:pt x="442898" y="42440"/>
                </a:cubicBezTo>
                <a:cubicBezTo>
                  <a:pt x="427039" y="35643"/>
                  <a:pt x="412032" y="27007"/>
                  <a:pt x="396599" y="19291"/>
                </a:cubicBezTo>
                <a:cubicBezTo>
                  <a:pt x="315576" y="23149"/>
                  <a:pt x="234365" y="24130"/>
                  <a:pt x="153531" y="30866"/>
                </a:cubicBezTo>
                <a:cubicBezTo>
                  <a:pt x="0" y="43660"/>
                  <a:pt x="141956" y="0"/>
                  <a:pt x="130381" y="7716"/>
                </a:cubicBezTo>
                <a:close/>
              </a:path>
            </a:pathLst>
          </a:cu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flipV="1">
            <a:off x="3286116" y="1428736"/>
            <a:ext cx="3357586" cy="25717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6715140" y="1214422"/>
            <a:ext cx="21431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Μέσα στη γεννήτρια  </a:t>
            </a:r>
            <a:r>
              <a:rPr lang="el-GR" dirty="0" smtClean="0"/>
              <a:t>υπάρχει ο μαγνήτης  που περιστρέφεται αλλά και ηλεκτρικό κύκλωμα με πηνίο, μέσα στο κύκλωμα δημιουργείτε ηλεκτρικό ρεύμα.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4" grpId="0"/>
      <p:bldP spid="19" grpId="0" animBg="1"/>
      <p:bldP spid="23" grpId="0" animBg="1"/>
      <p:bldP spid="28" grpId="0"/>
      <p:bldP spid="30" grpId="0" animBg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6143636" cy="402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85720" y="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Ηλεκτρογεννήτρια με τη δύναμη του νερού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-535817" y="1750207"/>
            <a:ext cx="2143140" cy="6429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8596" y="71435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λίμνη</a:t>
            </a:r>
            <a:endParaRPr lang="el-GR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 flipH="1" flipV="1">
            <a:off x="1071538" y="1928802"/>
            <a:ext cx="2357454" cy="9286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2285984" y="714356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Νερό από την λίμνη που πέφτει με δύναμη προς τα κάτω</a:t>
            </a:r>
            <a:endParaRPr lang="el-GR" dirty="0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2571736" y="4429132"/>
            <a:ext cx="742687" cy="598025"/>
          </a:xfrm>
          <a:custGeom>
            <a:avLst/>
            <a:gdLst>
              <a:gd name="connsiteX0" fmla="*/ 130381 w 742687"/>
              <a:gd name="connsiteY0" fmla="*/ 7716 h 598025"/>
              <a:gd name="connsiteX1" fmla="*/ 84083 w 742687"/>
              <a:gd name="connsiteY1" fmla="*/ 77164 h 598025"/>
              <a:gd name="connsiteX2" fmla="*/ 107232 w 742687"/>
              <a:gd name="connsiteY2" fmla="*/ 470703 h 598025"/>
              <a:gd name="connsiteX3" fmla="*/ 141956 w 742687"/>
              <a:gd name="connsiteY3" fmla="*/ 482278 h 598025"/>
              <a:gd name="connsiteX4" fmla="*/ 188255 w 742687"/>
              <a:gd name="connsiteY4" fmla="*/ 505428 h 598025"/>
              <a:gd name="connsiteX5" fmla="*/ 327151 w 742687"/>
              <a:gd name="connsiteY5" fmla="*/ 551726 h 598025"/>
              <a:gd name="connsiteX6" fmla="*/ 361875 w 742687"/>
              <a:gd name="connsiteY6" fmla="*/ 563301 h 598025"/>
              <a:gd name="connsiteX7" fmla="*/ 442898 w 742687"/>
              <a:gd name="connsiteY7" fmla="*/ 598025 h 598025"/>
              <a:gd name="connsiteX8" fmla="*/ 593369 w 742687"/>
              <a:gd name="connsiteY8" fmla="*/ 574876 h 598025"/>
              <a:gd name="connsiteX9" fmla="*/ 616518 w 742687"/>
              <a:gd name="connsiteY9" fmla="*/ 528577 h 598025"/>
              <a:gd name="connsiteX10" fmla="*/ 651242 w 742687"/>
              <a:gd name="connsiteY10" fmla="*/ 493853 h 598025"/>
              <a:gd name="connsiteX11" fmla="*/ 709115 w 742687"/>
              <a:gd name="connsiteY11" fmla="*/ 435979 h 598025"/>
              <a:gd name="connsiteX12" fmla="*/ 674391 w 742687"/>
              <a:gd name="connsiteY12" fmla="*/ 192911 h 598025"/>
              <a:gd name="connsiteX13" fmla="*/ 628093 w 742687"/>
              <a:gd name="connsiteY13" fmla="*/ 181336 h 598025"/>
              <a:gd name="connsiteX14" fmla="*/ 593369 w 742687"/>
              <a:gd name="connsiteY14" fmla="*/ 158187 h 598025"/>
              <a:gd name="connsiteX15" fmla="*/ 547070 w 742687"/>
              <a:gd name="connsiteY15" fmla="*/ 123463 h 598025"/>
              <a:gd name="connsiteX16" fmla="*/ 512346 w 742687"/>
              <a:gd name="connsiteY16" fmla="*/ 111888 h 598025"/>
              <a:gd name="connsiteX17" fmla="*/ 477622 w 742687"/>
              <a:gd name="connsiteY17" fmla="*/ 54015 h 598025"/>
              <a:gd name="connsiteX18" fmla="*/ 442898 w 742687"/>
              <a:gd name="connsiteY18" fmla="*/ 42440 h 598025"/>
              <a:gd name="connsiteX19" fmla="*/ 396599 w 742687"/>
              <a:gd name="connsiteY19" fmla="*/ 19291 h 598025"/>
              <a:gd name="connsiteX20" fmla="*/ 153531 w 742687"/>
              <a:gd name="connsiteY20" fmla="*/ 30866 h 598025"/>
              <a:gd name="connsiteX21" fmla="*/ 130381 w 742687"/>
              <a:gd name="connsiteY21" fmla="*/ 7716 h 59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42687" h="598025">
                <a:moveTo>
                  <a:pt x="130381" y="7716"/>
                </a:moveTo>
                <a:cubicBezTo>
                  <a:pt x="118806" y="15432"/>
                  <a:pt x="83201" y="44543"/>
                  <a:pt x="84083" y="77164"/>
                </a:cubicBezTo>
                <a:cubicBezTo>
                  <a:pt x="87633" y="208522"/>
                  <a:pt x="88648" y="340617"/>
                  <a:pt x="107232" y="470703"/>
                </a:cubicBezTo>
                <a:cubicBezTo>
                  <a:pt x="108957" y="482781"/>
                  <a:pt x="130742" y="477472"/>
                  <a:pt x="141956" y="482278"/>
                </a:cubicBezTo>
                <a:cubicBezTo>
                  <a:pt x="157816" y="489075"/>
                  <a:pt x="172150" y="499234"/>
                  <a:pt x="188255" y="505428"/>
                </a:cubicBezTo>
                <a:cubicBezTo>
                  <a:pt x="188324" y="505455"/>
                  <a:pt x="296262" y="541430"/>
                  <a:pt x="327151" y="551726"/>
                </a:cubicBezTo>
                <a:cubicBezTo>
                  <a:pt x="338726" y="555584"/>
                  <a:pt x="350962" y="557845"/>
                  <a:pt x="361875" y="563301"/>
                </a:cubicBezTo>
                <a:cubicBezTo>
                  <a:pt x="419087" y="591906"/>
                  <a:pt x="391805" y="580993"/>
                  <a:pt x="442898" y="598025"/>
                </a:cubicBezTo>
                <a:cubicBezTo>
                  <a:pt x="493055" y="590309"/>
                  <a:pt x="546252" y="593723"/>
                  <a:pt x="593369" y="574876"/>
                </a:cubicBezTo>
                <a:cubicBezTo>
                  <a:pt x="609389" y="568468"/>
                  <a:pt x="606489" y="542618"/>
                  <a:pt x="616518" y="528577"/>
                </a:cubicBezTo>
                <a:cubicBezTo>
                  <a:pt x="626032" y="515257"/>
                  <a:pt x="640763" y="506428"/>
                  <a:pt x="651242" y="493853"/>
                </a:cubicBezTo>
                <a:cubicBezTo>
                  <a:pt x="699470" y="435978"/>
                  <a:pt x="645453" y="478421"/>
                  <a:pt x="709115" y="435979"/>
                </a:cubicBezTo>
                <a:cubicBezTo>
                  <a:pt x="739869" y="343719"/>
                  <a:pt x="742687" y="355115"/>
                  <a:pt x="674391" y="192911"/>
                </a:cubicBezTo>
                <a:cubicBezTo>
                  <a:pt x="668218" y="178250"/>
                  <a:pt x="643526" y="185194"/>
                  <a:pt x="628093" y="181336"/>
                </a:cubicBezTo>
                <a:cubicBezTo>
                  <a:pt x="616518" y="173620"/>
                  <a:pt x="604689" y="166273"/>
                  <a:pt x="593369" y="158187"/>
                </a:cubicBezTo>
                <a:cubicBezTo>
                  <a:pt x="577671" y="146974"/>
                  <a:pt x="563819" y="133034"/>
                  <a:pt x="547070" y="123463"/>
                </a:cubicBezTo>
                <a:cubicBezTo>
                  <a:pt x="536477" y="117410"/>
                  <a:pt x="523921" y="115746"/>
                  <a:pt x="512346" y="111888"/>
                </a:cubicBezTo>
                <a:cubicBezTo>
                  <a:pt x="500771" y="92597"/>
                  <a:pt x="493530" y="69923"/>
                  <a:pt x="477622" y="54015"/>
                </a:cubicBezTo>
                <a:cubicBezTo>
                  <a:pt x="468995" y="45388"/>
                  <a:pt x="454112" y="47246"/>
                  <a:pt x="442898" y="42440"/>
                </a:cubicBezTo>
                <a:cubicBezTo>
                  <a:pt x="427039" y="35643"/>
                  <a:pt x="412032" y="27007"/>
                  <a:pt x="396599" y="19291"/>
                </a:cubicBezTo>
                <a:cubicBezTo>
                  <a:pt x="315576" y="23149"/>
                  <a:pt x="234365" y="24130"/>
                  <a:pt x="153531" y="30866"/>
                </a:cubicBezTo>
                <a:cubicBezTo>
                  <a:pt x="0" y="43660"/>
                  <a:pt x="141956" y="0"/>
                  <a:pt x="130381" y="7716"/>
                </a:cubicBezTo>
                <a:close/>
              </a:path>
            </a:pathLst>
          </a:cu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1714480" y="5715016"/>
            <a:ext cx="4143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Στρόβιλος</a:t>
            </a:r>
            <a:r>
              <a:rPr lang="el-GR" dirty="0" smtClean="0"/>
              <a:t> (σαν ανεμιστήρας) που περιστρέφετε μα την δύναμη του νερού που πέφτει από ύψος</a:t>
            </a:r>
            <a:endParaRPr lang="el-GR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2143108" y="5072074"/>
            <a:ext cx="1143008" cy="4286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>
            <a:off x="3286116" y="4500570"/>
            <a:ext cx="3214710" cy="714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6357950" y="4201263"/>
            <a:ext cx="26432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Άξονας</a:t>
            </a:r>
            <a:r>
              <a:rPr lang="el-GR" dirty="0" smtClean="0"/>
              <a:t> που είναι συνδεδεμένος με </a:t>
            </a:r>
            <a:r>
              <a:rPr lang="el-GR" dirty="0" smtClean="0"/>
              <a:t>το στρόβιλο και το μαγνήτη που βρίσκεται στην ηλεκτρογεννήτρια . Άρα όταν περιστρέφεται  ο στρόβιλος, περιστρέφεται και ο άξονας, άρα και ο μαγνήτης. </a:t>
            </a:r>
            <a:endParaRPr lang="el-GR" dirty="0"/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3102197" y="4178461"/>
            <a:ext cx="648000" cy="663570"/>
          </a:xfrm>
          <a:custGeom>
            <a:avLst/>
            <a:gdLst>
              <a:gd name="connsiteX0" fmla="*/ 312335 w 648000"/>
              <a:gd name="connsiteY0" fmla="*/ 0 h 663570"/>
              <a:gd name="connsiteX1" fmla="*/ 138714 w 648000"/>
              <a:gd name="connsiteY1" fmla="*/ 11574 h 663570"/>
              <a:gd name="connsiteX2" fmla="*/ 103990 w 648000"/>
              <a:gd name="connsiteY2" fmla="*/ 34724 h 663570"/>
              <a:gd name="connsiteX3" fmla="*/ 69266 w 648000"/>
              <a:gd name="connsiteY3" fmla="*/ 46298 h 663570"/>
              <a:gd name="connsiteX4" fmla="*/ 57692 w 648000"/>
              <a:gd name="connsiteY4" fmla="*/ 81023 h 663570"/>
              <a:gd name="connsiteX5" fmla="*/ 34542 w 648000"/>
              <a:gd name="connsiteY5" fmla="*/ 104172 h 663570"/>
              <a:gd name="connsiteX6" fmla="*/ 22968 w 648000"/>
              <a:gd name="connsiteY6" fmla="*/ 150471 h 663570"/>
              <a:gd name="connsiteX7" fmla="*/ 127140 w 648000"/>
              <a:gd name="connsiteY7" fmla="*/ 231493 h 663570"/>
              <a:gd name="connsiteX8" fmla="*/ 173438 w 648000"/>
              <a:gd name="connsiteY8" fmla="*/ 300942 h 663570"/>
              <a:gd name="connsiteX9" fmla="*/ 196588 w 648000"/>
              <a:gd name="connsiteY9" fmla="*/ 601883 h 663570"/>
              <a:gd name="connsiteX10" fmla="*/ 462806 w 648000"/>
              <a:gd name="connsiteY10" fmla="*/ 578734 h 663570"/>
              <a:gd name="connsiteX11" fmla="*/ 497530 w 648000"/>
              <a:gd name="connsiteY11" fmla="*/ 567159 h 663570"/>
              <a:gd name="connsiteX12" fmla="*/ 543828 w 648000"/>
              <a:gd name="connsiteY12" fmla="*/ 544010 h 663570"/>
              <a:gd name="connsiteX13" fmla="*/ 648000 w 648000"/>
              <a:gd name="connsiteY13" fmla="*/ 428263 h 663570"/>
              <a:gd name="connsiteX14" fmla="*/ 624851 w 648000"/>
              <a:gd name="connsiteY14" fmla="*/ 243068 h 663570"/>
              <a:gd name="connsiteX15" fmla="*/ 601702 w 648000"/>
              <a:gd name="connsiteY15" fmla="*/ 185195 h 663570"/>
              <a:gd name="connsiteX16" fmla="*/ 590127 w 648000"/>
              <a:gd name="connsiteY16" fmla="*/ 92597 h 663570"/>
              <a:gd name="connsiteX17" fmla="*/ 555403 w 648000"/>
              <a:gd name="connsiteY17" fmla="*/ 81023 h 663570"/>
              <a:gd name="connsiteX18" fmla="*/ 509104 w 648000"/>
              <a:gd name="connsiteY18" fmla="*/ 69448 h 663570"/>
              <a:gd name="connsiteX19" fmla="*/ 335484 w 648000"/>
              <a:gd name="connsiteY19" fmla="*/ 34724 h 663570"/>
              <a:gd name="connsiteX20" fmla="*/ 242887 w 648000"/>
              <a:gd name="connsiteY20" fmla="*/ 11574 h 663570"/>
              <a:gd name="connsiteX21" fmla="*/ 208162 w 648000"/>
              <a:gd name="connsiteY21" fmla="*/ 0 h 663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48000" h="663570">
                <a:moveTo>
                  <a:pt x="312335" y="0"/>
                </a:moveTo>
                <a:cubicBezTo>
                  <a:pt x="254461" y="3858"/>
                  <a:pt x="195927" y="2039"/>
                  <a:pt x="138714" y="11574"/>
                </a:cubicBezTo>
                <a:cubicBezTo>
                  <a:pt x="124992" y="13861"/>
                  <a:pt x="116433" y="28503"/>
                  <a:pt x="103990" y="34724"/>
                </a:cubicBezTo>
                <a:cubicBezTo>
                  <a:pt x="93077" y="40180"/>
                  <a:pt x="80841" y="42440"/>
                  <a:pt x="69266" y="46298"/>
                </a:cubicBezTo>
                <a:cubicBezTo>
                  <a:pt x="65408" y="57873"/>
                  <a:pt x="63969" y="70561"/>
                  <a:pt x="57692" y="81023"/>
                </a:cubicBezTo>
                <a:cubicBezTo>
                  <a:pt x="52077" y="90381"/>
                  <a:pt x="39422" y="94411"/>
                  <a:pt x="34542" y="104172"/>
                </a:cubicBezTo>
                <a:cubicBezTo>
                  <a:pt x="27428" y="118400"/>
                  <a:pt x="26826" y="135038"/>
                  <a:pt x="22968" y="150471"/>
                </a:cubicBezTo>
                <a:cubicBezTo>
                  <a:pt x="74386" y="304728"/>
                  <a:pt x="0" y="150585"/>
                  <a:pt x="127140" y="231493"/>
                </a:cubicBezTo>
                <a:cubicBezTo>
                  <a:pt x="150612" y="246430"/>
                  <a:pt x="173438" y="300942"/>
                  <a:pt x="173438" y="300942"/>
                </a:cubicBezTo>
                <a:cubicBezTo>
                  <a:pt x="181155" y="401256"/>
                  <a:pt x="124009" y="532208"/>
                  <a:pt x="196588" y="601883"/>
                </a:cubicBezTo>
                <a:cubicBezTo>
                  <a:pt x="260845" y="663570"/>
                  <a:pt x="374319" y="588944"/>
                  <a:pt x="462806" y="578734"/>
                </a:cubicBezTo>
                <a:cubicBezTo>
                  <a:pt x="474926" y="577335"/>
                  <a:pt x="486316" y="571965"/>
                  <a:pt x="497530" y="567159"/>
                </a:cubicBezTo>
                <a:cubicBezTo>
                  <a:pt x="513389" y="560362"/>
                  <a:pt x="530355" y="554789"/>
                  <a:pt x="543828" y="544010"/>
                </a:cubicBezTo>
                <a:cubicBezTo>
                  <a:pt x="595759" y="502465"/>
                  <a:pt x="611993" y="476273"/>
                  <a:pt x="648000" y="428263"/>
                </a:cubicBezTo>
                <a:cubicBezTo>
                  <a:pt x="644030" y="384590"/>
                  <a:pt x="640451" y="295068"/>
                  <a:pt x="624851" y="243068"/>
                </a:cubicBezTo>
                <a:cubicBezTo>
                  <a:pt x="618881" y="223167"/>
                  <a:pt x="609418" y="204486"/>
                  <a:pt x="601702" y="185195"/>
                </a:cubicBezTo>
                <a:cubicBezTo>
                  <a:pt x="597844" y="154329"/>
                  <a:pt x="602761" y="121022"/>
                  <a:pt x="590127" y="92597"/>
                </a:cubicBezTo>
                <a:cubicBezTo>
                  <a:pt x="585172" y="81448"/>
                  <a:pt x="567134" y="84375"/>
                  <a:pt x="555403" y="81023"/>
                </a:cubicBezTo>
                <a:cubicBezTo>
                  <a:pt x="540107" y="76653"/>
                  <a:pt x="524451" y="73634"/>
                  <a:pt x="509104" y="69448"/>
                </a:cubicBezTo>
                <a:cubicBezTo>
                  <a:pt x="388420" y="36533"/>
                  <a:pt x="466752" y="51132"/>
                  <a:pt x="335484" y="34724"/>
                </a:cubicBezTo>
                <a:cubicBezTo>
                  <a:pt x="304618" y="27007"/>
                  <a:pt x="273582" y="19945"/>
                  <a:pt x="242887" y="11574"/>
                </a:cubicBezTo>
                <a:cubicBezTo>
                  <a:pt x="231116" y="8364"/>
                  <a:pt x="208162" y="0"/>
                  <a:pt x="208162" y="0"/>
                </a:cubicBezTo>
              </a:path>
            </a:pathLst>
          </a:cu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3393273" y="1464455"/>
            <a:ext cx="3000396" cy="27860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286512" y="785794"/>
            <a:ext cx="26431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Μέσα στη γεννήτρια  </a:t>
            </a:r>
            <a:r>
              <a:rPr lang="el-GR" dirty="0" smtClean="0"/>
              <a:t>υπάρχει ο μαγνήτης  που περιστρέφεται αλλά και ηλεκτρικό κύκλωμα με πηνίο, μέσα στο κύκλωμα δημιουργείτε ηλεκτρικό ρεύμα.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 animBg="1"/>
      <p:bldP spid="14" grpId="0"/>
      <p:bldP spid="19" grpId="0"/>
      <p:bldP spid="21" grpId="0" animBg="1"/>
      <p:bldP spid="2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7150">
          <a:solidFill>
            <a:schemeClr val="accent6">
              <a:lumMod val="75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224</Words>
  <PresentationFormat>Προβολή στην οθόνη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Διαφάνεια 1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273</cp:revision>
  <dcterms:created xsi:type="dcterms:W3CDTF">2020-03-28T09:35:19Z</dcterms:created>
  <dcterms:modified xsi:type="dcterms:W3CDTF">2024-04-23T19:51:22Z</dcterms:modified>
</cp:coreProperties>
</file>