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5A3BE-5C6E-4C25-B27F-14E32C26AC4D}" v="12" dt="2022-11-28T17:13:13.0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4715A3BE-5C6E-4C25-B27F-14E32C26AC4D}"/>
    <pc:docChg chg="undo custSel delSld modSld">
      <pc:chgData name="P Kyteas" userId="50ed48d6b988d59b" providerId="LiveId" clId="{4715A3BE-5C6E-4C25-B27F-14E32C26AC4D}" dt="2022-11-28T17:15:05.759" v="640" actId="20577"/>
      <pc:docMkLst>
        <pc:docMk/>
      </pc:docMkLst>
      <pc:sldChg chg="addSp delSp modSp mod modAnim">
        <pc:chgData name="P Kyteas" userId="50ed48d6b988d59b" providerId="LiveId" clId="{4715A3BE-5C6E-4C25-B27F-14E32C26AC4D}" dt="2022-11-28T16:25:34.457" v="310" actId="692"/>
        <pc:sldMkLst>
          <pc:docMk/>
          <pc:sldMk cId="0" sldId="261"/>
        </pc:sldMkLst>
        <pc:spChg chg="mod">
          <ac:chgData name="P Kyteas" userId="50ed48d6b988d59b" providerId="LiveId" clId="{4715A3BE-5C6E-4C25-B27F-14E32C26AC4D}" dt="2022-11-28T16:24:54.545" v="262" actId="6549"/>
          <ac:spMkLst>
            <pc:docMk/>
            <pc:sldMk cId="0" sldId="261"/>
            <ac:spMk id="5" creationId="{00000000-0000-0000-0000-000000000000}"/>
          </ac:spMkLst>
        </pc:spChg>
        <pc:spChg chg="add mod">
          <ac:chgData name="P Kyteas" userId="50ed48d6b988d59b" providerId="LiveId" clId="{4715A3BE-5C6E-4C25-B27F-14E32C26AC4D}" dt="2022-11-28T16:24:23.015" v="227" actId="1038"/>
          <ac:spMkLst>
            <pc:docMk/>
            <pc:sldMk cId="0" sldId="261"/>
            <ac:spMk id="8" creationId="{836AF0E6-7006-FEC6-FFD3-BFEC5CA8E8EF}"/>
          </ac:spMkLst>
        </pc:spChg>
        <pc:spChg chg="add mod">
          <ac:chgData name="P Kyteas" userId="50ed48d6b988d59b" providerId="LiveId" clId="{4715A3BE-5C6E-4C25-B27F-14E32C26AC4D}" dt="2022-11-28T16:25:08.097" v="304" actId="1035"/>
          <ac:spMkLst>
            <pc:docMk/>
            <pc:sldMk cId="0" sldId="261"/>
            <ac:spMk id="9" creationId="{2FA31498-D81D-ABD3-C41E-94A42F9445AC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17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31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32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33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34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35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47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48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49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50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55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58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60" creationId="{00000000-0000-0000-0000-000000000000}"/>
          </ac:spMkLst>
        </pc:spChg>
        <pc:spChg chg="mod">
          <ac:chgData name="P Kyteas" userId="50ed48d6b988d59b" providerId="LiveId" clId="{4715A3BE-5C6E-4C25-B27F-14E32C26AC4D}" dt="2022-11-28T16:23:49.207" v="215" actId="1036"/>
          <ac:spMkLst>
            <pc:docMk/>
            <pc:sldMk cId="0" sldId="261"/>
            <ac:spMk id="66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67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71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72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73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76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77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78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80" creationId="{00000000-0000-0000-0000-000000000000}"/>
          </ac:spMkLst>
        </pc:spChg>
        <pc:spChg chg="mod">
          <ac:chgData name="P Kyteas" userId="50ed48d6b988d59b" providerId="LiveId" clId="{4715A3BE-5C6E-4C25-B27F-14E32C26AC4D}" dt="2022-11-28T16:17:08.801" v="155" actId="1076"/>
          <ac:spMkLst>
            <pc:docMk/>
            <pc:sldMk cId="0" sldId="261"/>
            <ac:spMk id="81" creationId="{00000000-0000-0000-0000-000000000000}"/>
          </ac:spMkLst>
        </pc:spChg>
        <pc:graphicFrameChg chg="del mod modGraphic">
          <ac:chgData name="P Kyteas" userId="50ed48d6b988d59b" providerId="LiveId" clId="{4715A3BE-5C6E-4C25-B27F-14E32C26AC4D}" dt="2022-11-28T16:04:16.342" v="8" actId="478"/>
          <ac:graphicFrameMkLst>
            <pc:docMk/>
            <pc:sldMk cId="0" sldId="261"/>
            <ac:graphicFrameMk id="15" creationId="{00000000-0000-0000-0000-000000000000}"/>
          </ac:graphicFrameMkLst>
        </pc:graphicFrameChg>
        <pc:cxnChg chg="add mod">
          <ac:chgData name="P Kyteas" userId="50ed48d6b988d59b" providerId="LiveId" clId="{4715A3BE-5C6E-4C25-B27F-14E32C26AC4D}" dt="2022-11-28T16:25:34.457" v="310" actId="692"/>
          <ac:cxnSpMkLst>
            <pc:docMk/>
            <pc:sldMk cId="0" sldId="261"/>
            <ac:cxnSpMk id="2" creationId="{A03E0924-6D41-3AF5-575B-6086E94D404D}"/>
          </ac:cxnSpMkLst>
        </pc:cxnChg>
        <pc:cxnChg chg="add mod">
          <ac:chgData name="P Kyteas" userId="50ed48d6b988d59b" providerId="LiveId" clId="{4715A3BE-5C6E-4C25-B27F-14E32C26AC4D}" dt="2022-11-28T16:20:41.081" v="176" actId="14100"/>
          <ac:cxnSpMkLst>
            <pc:docMk/>
            <pc:sldMk cId="0" sldId="261"/>
            <ac:cxnSpMk id="6" creationId="{E19B081F-04C7-09F8-4708-1AB8ED930069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1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21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2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2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2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28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3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3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4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4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4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4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4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4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5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5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5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5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57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5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6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6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6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6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68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6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7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7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8:51.650" v="168" actId="692"/>
          <ac:cxnSpMkLst>
            <pc:docMk/>
            <pc:sldMk cId="0" sldId="261"/>
            <ac:cxnSpMk id="7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8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8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8:40.444" v="162" actId="692"/>
          <ac:cxnSpMkLst>
            <pc:docMk/>
            <pc:sldMk cId="0" sldId="261"/>
            <ac:cxnSpMk id="8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9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17:08.801" v="155" actId="1076"/>
          <ac:cxnSpMkLst>
            <pc:docMk/>
            <pc:sldMk cId="0" sldId="261"/>
            <ac:cxnSpMk id="101" creationId="{00000000-0000-0000-0000-000000000000}"/>
          </ac:cxnSpMkLst>
        </pc:cxnChg>
      </pc:sldChg>
      <pc:sldChg chg="addSp delSp modSp mod delAnim">
        <pc:chgData name="P Kyteas" userId="50ed48d6b988d59b" providerId="LiveId" clId="{4715A3BE-5C6E-4C25-B27F-14E32C26AC4D}" dt="2022-11-28T17:11:43.478" v="527" actId="20577"/>
        <pc:sldMkLst>
          <pc:docMk/>
          <pc:sldMk cId="3008977047" sldId="262"/>
        </pc:sldMkLst>
        <pc:spChg chg="del">
          <ac:chgData name="P Kyteas" userId="50ed48d6b988d59b" providerId="LiveId" clId="{4715A3BE-5C6E-4C25-B27F-14E32C26AC4D}" dt="2022-11-28T16:26:06.232" v="311" actId="478"/>
          <ac:spMkLst>
            <pc:docMk/>
            <pc:sldMk cId="3008977047" sldId="262"/>
            <ac:spMk id="5" creationId="{00000000-0000-0000-0000-000000000000}"/>
          </ac:spMkLst>
        </pc:spChg>
        <pc:spChg chg="add mod">
          <ac:chgData name="P Kyteas" userId="50ed48d6b988d59b" providerId="LiveId" clId="{4715A3BE-5C6E-4C25-B27F-14E32C26AC4D}" dt="2022-11-28T17:11:43.478" v="527" actId="20577"/>
          <ac:spMkLst>
            <pc:docMk/>
            <pc:sldMk cId="3008977047" sldId="262"/>
            <ac:spMk id="7" creationId="{E23AC79D-75D5-C060-F7F2-0EE14C90AFB4}"/>
          </ac:spMkLst>
        </pc:spChg>
        <pc:spChg chg="del mod">
          <ac:chgData name="P Kyteas" userId="50ed48d6b988d59b" providerId="LiveId" clId="{4715A3BE-5C6E-4C25-B27F-14E32C26AC4D}" dt="2022-11-28T17:03:51.996" v="445" actId="478"/>
          <ac:spMkLst>
            <pc:docMk/>
            <pc:sldMk cId="3008977047" sldId="262"/>
            <ac:spMk id="8" creationId="{836AF0E6-7006-FEC6-FFD3-BFEC5CA8E8EF}"/>
          </ac:spMkLst>
        </pc:spChg>
        <pc:spChg chg="del mod">
          <ac:chgData name="P Kyteas" userId="50ed48d6b988d59b" providerId="LiveId" clId="{4715A3BE-5C6E-4C25-B27F-14E32C26AC4D}" dt="2022-11-28T17:03:57.515" v="447" actId="478"/>
          <ac:spMkLst>
            <pc:docMk/>
            <pc:sldMk cId="3008977047" sldId="262"/>
            <ac:spMk id="9" creationId="{2FA31498-D81D-ABD3-C41E-94A42F9445AC}"/>
          </ac:spMkLst>
        </pc:spChg>
        <pc:spChg chg="add mod">
          <ac:chgData name="P Kyteas" userId="50ed48d6b988d59b" providerId="LiveId" clId="{4715A3BE-5C6E-4C25-B27F-14E32C26AC4D}" dt="2022-11-28T17:11:00.706" v="508" actId="20577"/>
          <ac:spMkLst>
            <pc:docMk/>
            <pc:sldMk cId="3008977047" sldId="262"/>
            <ac:spMk id="11" creationId="{0B280217-3407-7849-6914-CCF9D3279075}"/>
          </ac:spMkLst>
        </pc:spChg>
        <pc:spChg chg="add mod">
          <ac:chgData name="P Kyteas" userId="50ed48d6b988d59b" providerId="LiveId" clId="{4715A3BE-5C6E-4C25-B27F-14E32C26AC4D}" dt="2022-11-28T17:11:39.106" v="524" actId="113"/>
          <ac:spMkLst>
            <pc:docMk/>
            <pc:sldMk cId="3008977047" sldId="262"/>
            <ac:spMk id="12" creationId="{2FF52E60-F919-8817-5BB9-45294BC5B467}"/>
          </ac:spMkLst>
        </pc:spChg>
        <pc:spChg chg="mod">
          <ac:chgData name="P Kyteas" userId="50ed48d6b988d59b" providerId="LiveId" clId="{4715A3BE-5C6E-4C25-B27F-14E32C26AC4D}" dt="2022-11-28T16:26:21.583" v="361" actId="1076"/>
          <ac:spMkLst>
            <pc:docMk/>
            <pc:sldMk cId="3008977047" sldId="262"/>
            <ac:spMk id="17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31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32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33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34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35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47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48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49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50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55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58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60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27.379" v="367" actId="1035"/>
          <ac:spMkLst>
            <pc:docMk/>
            <pc:sldMk cId="3008977047" sldId="262"/>
            <ac:spMk id="66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67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71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72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73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76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77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78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80" creationId="{00000000-0000-0000-0000-000000000000}"/>
          </ac:spMkLst>
        </pc:spChg>
        <pc:spChg chg="mod">
          <ac:chgData name="P Kyteas" userId="50ed48d6b988d59b" providerId="LiveId" clId="{4715A3BE-5C6E-4C25-B27F-14E32C26AC4D}" dt="2022-11-28T16:26:17.329" v="360" actId="1038"/>
          <ac:spMkLst>
            <pc:docMk/>
            <pc:sldMk cId="3008977047" sldId="262"/>
            <ac:spMk id="81" creationId="{00000000-0000-0000-0000-000000000000}"/>
          </ac:spMkLst>
        </pc:spChg>
        <pc:cxnChg chg="del mod">
          <ac:chgData name="P Kyteas" userId="50ed48d6b988d59b" providerId="LiveId" clId="{4715A3BE-5C6E-4C25-B27F-14E32C26AC4D}" dt="2022-11-28T17:03:45.079" v="444" actId="478"/>
          <ac:cxnSpMkLst>
            <pc:docMk/>
            <pc:sldMk cId="3008977047" sldId="262"/>
            <ac:cxnSpMk id="2" creationId="{A03E0924-6D41-3AF5-575B-6086E94D404D}"/>
          </ac:cxnSpMkLst>
        </pc:cxnChg>
        <pc:cxnChg chg="del mod">
          <ac:chgData name="P Kyteas" userId="50ed48d6b988d59b" providerId="LiveId" clId="{4715A3BE-5C6E-4C25-B27F-14E32C26AC4D}" dt="2022-11-28T17:03:53.939" v="446" actId="478"/>
          <ac:cxnSpMkLst>
            <pc:docMk/>
            <pc:sldMk cId="3008977047" sldId="262"/>
            <ac:cxnSpMk id="6" creationId="{E19B081F-04C7-09F8-4708-1AB8ED930069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1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21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2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2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2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28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3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3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4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4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4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4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4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4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5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5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5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5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57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5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6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6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6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6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68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6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7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7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7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8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8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8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9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6:26:17.329" v="360" actId="1038"/>
          <ac:cxnSpMkLst>
            <pc:docMk/>
            <pc:sldMk cId="3008977047" sldId="262"/>
            <ac:cxnSpMk id="101" creationId="{00000000-0000-0000-0000-000000000000}"/>
          </ac:cxnSpMkLst>
        </pc:cxnChg>
      </pc:sldChg>
      <pc:sldChg chg="addSp delSp modSp mod addAnim delAnim">
        <pc:chgData name="P Kyteas" userId="50ed48d6b988d59b" providerId="LiveId" clId="{4715A3BE-5C6E-4C25-B27F-14E32C26AC4D}" dt="2022-11-28T17:15:05.759" v="640" actId="20577"/>
        <pc:sldMkLst>
          <pc:docMk/>
          <pc:sldMk cId="1622343134" sldId="263"/>
        </pc:sldMkLst>
        <pc:spChg chg="add mod">
          <ac:chgData name="P Kyteas" userId="50ed48d6b988d59b" providerId="LiveId" clId="{4715A3BE-5C6E-4C25-B27F-14E32C26AC4D}" dt="2022-11-28T17:14:10.446" v="626" actId="20577"/>
          <ac:spMkLst>
            <pc:docMk/>
            <pc:sldMk cId="1622343134" sldId="263"/>
            <ac:spMk id="3" creationId="{02ACE9A6-E242-9088-9071-5341FB35DC81}"/>
          </ac:spMkLst>
        </pc:spChg>
        <pc:spChg chg="del">
          <ac:chgData name="P Kyteas" userId="50ed48d6b988d59b" providerId="LiveId" clId="{4715A3BE-5C6E-4C25-B27F-14E32C26AC4D}" dt="2022-11-28T17:11:58.377" v="528" actId="478"/>
          <ac:spMkLst>
            <pc:docMk/>
            <pc:sldMk cId="1622343134" sldId="263"/>
            <ac:spMk id="5" creationId="{00000000-0000-0000-0000-000000000000}"/>
          </ac:spMkLst>
        </pc:spChg>
        <pc:spChg chg="add mod">
          <ac:chgData name="P Kyteas" userId="50ed48d6b988d59b" providerId="LiveId" clId="{4715A3BE-5C6E-4C25-B27F-14E32C26AC4D}" dt="2022-11-28T17:12:54.001" v="605"/>
          <ac:spMkLst>
            <pc:docMk/>
            <pc:sldMk cId="1622343134" sldId="263"/>
            <ac:spMk id="7" creationId="{26CF090E-A130-5009-6F97-3831AEDF1F76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8" creationId="{836AF0E6-7006-FEC6-FFD3-BFEC5CA8E8EF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9" creationId="{2FA31498-D81D-ABD3-C41E-94A42F9445AC}"/>
          </ac:spMkLst>
        </pc:spChg>
        <pc:spChg chg="add mod">
          <ac:chgData name="P Kyteas" userId="50ed48d6b988d59b" providerId="LiveId" clId="{4715A3BE-5C6E-4C25-B27F-14E32C26AC4D}" dt="2022-11-28T17:15:05.759" v="640" actId="20577"/>
          <ac:spMkLst>
            <pc:docMk/>
            <pc:sldMk cId="1622343134" sldId="263"/>
            <ac:spMk id="10" creationId="{69F68771-7DAC-F7A8-F074-AF23EF4C490E}"/>
          </ac:spMkLst>
        </pc:spChg>
        <pc:spChg chg="mod">
          <ac:chgData name="P Kyteas" userId="50ed48d6b988d59b" providerId="LiveId" clId="{4715A3BE-5C6E-4C25-B27F-14E32C26AC4D}" dt="2022-11-28T17:12:34.409" v="603" actId="1076"/>
          <ac:spMkLst>
            <pc:docMk/>
            <pc:sldMk cId="1622343134" sldId="263"/>
            <ac:spMk id="17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31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32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33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34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35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47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48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49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50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55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58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60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41.851" v="604" actId="1076"/>
          <ac:spMkLst>
            <pc:docMk/>
            <pc:sldMk cId="1622343134" sldId="263"/>
            <ac:spMk id="66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67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71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72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73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76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77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78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80" creationId="{00000000-0000-0000-0000-000000000000}"/>
          </ac:spMkLst>
        </pc:spChg>
        <pc:spChg chg="mod">
          <ac:chgData name="P Kyteas" userId="50ed48d6b988d59b" providerId="LiveId" clId="{4715A3BE-5C6E-4C25-B27F-14E32C26AC4D}" dt="2022-11-28T17:12:29.173" v="602" actId="1038"/>
          <ac:spMkLst>
            <pc:docMk/>
            <pc:sldMk cId="1622343134" sldId="263"/>
            <ac:spMk id="81" creationId="{00000000-0000-0000-0000-000000000000}"/>
          </ac:spMkLst>
        </pc:sp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2" creationId="{A03E0924-6D41-3AF5-575B-6086E94D404D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" creationId="{E19B081F-04C7-09F8-4708-1AB8ED930069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1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21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2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2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2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28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3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3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4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4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4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4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4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4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5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5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5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56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57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5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3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8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69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70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74" creationId="{00000000-0000-0000-0000-000000000000}"/>
          </ac:cxnSpMkLst>
        </pc:cxnChg>
        <pc:cxnChg chg="add del">
          <ac:chgData name="P Kyteas" userId="50ed48d6b988d59b" providerId="LiveId" clId="{4715A3BE-5C6E-4C25-B27F-14E32C26AC4D}" dt="2022-11-28T17:12:17.797" v="552" actId="478"/>
          <ac:cxnSpMkLst>
            <pc:docMk/>
            <pc:sldMk cId="1622343134" sldId="263"/>
            <ac:cxnSpMk id="75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82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83" creationId="{00000000-0000-0000-0000-000000000000}"/>
          </ac:cxnSpMkLst>
        </pc:cxnChg>
        <pc:cxnChg chg="del">
          <ac:chgData name="P Kyteas" userId="50ed48d6b988d59b" providerId="LiveId" clId="{4715A3BE-5C6E-4C25-B27F-14E32C26AC4D}" dt="2022-11-28T17:11:59.935" v="529" actId="478"/>
          <ac:cxnSpMkLst>
            <pc:docMk/>
            <pc:sldMk cId="1622343134" sldId="263"/>
            <ac:cxnSpMk id="8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94" creationId="{00000000-0000-0000-0000-000000000000}"/>
          </ac:cxnSpMkLst>
        </pc:cxnChg>
        <pc:cxnChg chg="mod">
          <ac:chgData name="P Kyteas" userId="50ed48d6b988d59b" providerId="LiveId" clId="{4715A3BE-5C6E-4C25-B27F-14E32C26AC4D}" dt="2022-11-28T17:12:29.173" v="602" actId="1038"/>
          <ac:cxnSpMkLst>
            <pc:docMk/>
            <pc:sldMk cId="1622343134" sldId="263"/>
            <ac:cxnSpMk id="101" creationId="{00000000-0000-0000-0000-000000000000}"/>
          </ac:cxnSpMkLst>
        </pc:cxnChg>
      </pc:sldChg>
      <pc:sldChg chg="del">
        <pc:chgData name="P Kyteas" userId="50ed48d6b988d59b" providerId="LiveId" clId="{4715A3BE-5C6E-4C25-B27F-14E32C26AC4D}" dt="2022-11-28T16:03:51.301" v="0" actId="47"/>
        <pc:sldMkLst>
          <pc:docMk/>
          <pc:sldMk cId="0" sldId="273"/>
        </pc:sldMkLst>
      </pc:sldChg>
      <pc:sldChg chg="del">
        <pc:chgData name="P Kyteas" userId="50ed48d6b988d59b" providerId="LiveId" clId="{4715A3BE-5C6E-4C25-B27F-14E32C26AC4D}" dt="2022-11-28T16:03:52.394" v="1" actId="47"/>
        <pc:sldMkLst>
          <pc:docMk/>
          <pc:sldMk cId="0" sldId="274"/>
        </pc:sldMkLst>
      </pc:sldChg>
      <pc:sldChg chg="del">
        <pc:chgData name="P Kyteas" userId="50ed48d6b988d59b" providerId="LiveId" clId="{4715A3BE-5C6E-4C25-B27F-14E32C26AC4D}" dt="2022-11-28T16:03:53.251" v="2" actId="47"/>
        <pc:sldMkLst>
          <pc:docMk/>
          <pc:sldMk cId="0" sldId="275"/>
        </pc:sldMkLst>
      </pc:sldChg>
      <pc:sldChg chg="del">
        <pc:chgData name="P Kyteas" userId="50ed48d6b988d59b" providerId="LiveId" clId="{4715A3BE-5C6E-4C25-B27F-14E32C26AC4D}" dt="2022-11-28T16:03:54.117" v="3" actId="47"/>
        <pc:sldMkLst>
          <pc:docMk/>
          <pc:sldMk cId="0" sldId="276"/>
        </pc:sldMkLst>
      </pc:sldChg>
      <pc:sldChg chg="del">
        <pc:chgData name="P Kyteas" userId="50ed48d6b988d59b" providerId="LiveId" clId="{4715A3BE-5C6E-4C25-B27F-14E32C26AC4D}" dt="2022-11-28T16:03:54.962" v="4" actId="47"/>
        <pc:sldMkLst>
          <pc:docMk/>
          <pc:sldMk cId="0" sldId="277"/>
        </pc:sldMkLst>
      </pc:sldChg>
      <pc:sldChg chg="del">
        <pc:chgData name="P Kyteas" userId="50ed48d6b988d59b" providerId="LiveId" clId="{4715A3BE-5C6E-4C25-B27F-14E32C26AC4D}" dt="2022-11-28T16:03:56.962" v="5" actId="47"/>
        <pc:sldMkLst>
          <pc:docMk/>
          <pc:sldMk cId="0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428604"/>
            <a:ext cx="8072494" cy="136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Σύμφωνα με το παρακάτω διάγραμμα επιμήκυνσης - μάζας να βρείτε τις μάζες των σωμάτων και το βάρος,  που ασκεί σε αυτά τα σώματα  η γη όταν η επιμήκυνση του ελατηρίου είναι: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Α) 2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                             B)4,5cm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3108579" y="5648265"/>
            <a:ext cx="4203605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597772" y="5760315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Μάζα (</a:t>
            </a:r>
            <a:r>
              <a:rPr lang="en-US" dirty="0" err="1"/>
              <a:t>gr</a:t>
            </a:r>
            <a:r>
              <a:rPr lang="en-US" dirty="0"/>
              <a:t>)</a:t>
            </a:r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6200000" flipH="1">
            <a:off x="1593432" y="4133119"/>
            <a:ext cx="3019056" cy="112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3454532" y="564826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3954598" y="564826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4383226" y="564826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883292" y="564826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5383755" y="5648662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383094" y="5719703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32" name="31 - TextBox"/>
          <p:cNvSpPr txBox="1"/>
          <p:nvPr/>
        </p:nvSpPr>
        <p:spPr>
          <a:xfrm>
            <a:off x="3811722" y="5629605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10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4240350" y="5629605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15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4740416" y="5629605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20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5240482" y="5629605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25</a:t>
            </a:r>
          </a:p>
        </p:txBody>
      </p:sp>
      <p:cxnSp>
        <p:nvCxnSpPr>
          <p:cNvPr id="39" name="38 - Ευθεία γραμμή σύνδεσης"/>
          <p:cNvCxnSpPr/>
          <p:nvPr/>
        </p:nvCxnSpPr>
        <p:spPr>
          <a:xfrm rot="10800000" flipV="1">
            <a:off x="3035428" y="5291075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0800000" flipV="1">
            <a:off x="3025904" y="4505257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0800000" flipV="1">
            <a:off x="3025904" y="4933885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 flipV="1">
            <a:off x="3025905" y="407662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2740152" y="3915093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2740152" y="4772349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49" name="48 - TextBox"/>
          <p:cNvSpPr txBox="1"/>
          <p:nvPr/>
        </p:nvSpPr>
        <p:spPr>
          <a:xfrm>
            <a:off x="2740152" y="4343721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50" name="49 - TextBox"/>
          <p:cNvSpPr txBox="1"/>
          <p:nvPr/>
        </p:nvSpPr>
        <p:spPr>
          <a:xfrm>
            <a:off x="2740152" y="5148199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cxnSp>
        <p:nvCxnSpPr>
          <p:cNvPr id="53" name="52 - Ευθεία γραμμή σύνδεσης"/>
          <p:cNvCxnSpPr>
            <a:endCxn id="55" idx="6"/>
          </p:cNvCxnSpPr>
          <p:nvPr/>
        </p:nvCxnSpPr>
        <p:spPr>
          <a:xfrm rot="5400000" flipH="1" flipV="1">
            <a:off x="3355111" y="5478200"/>
            <a:ext cx="340925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>
            <a:off x="3097342" y="5272415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Έλλειψη"/>
          <p:cNvSpPr/>
          <p:nvPr/>
        </p:nvSpPr>
        <p:spPr>
          <a:xfrm>
            <a:off x="3454532" y="5272415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5061093" y="4165126"/>
            <a:ext cx="307262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168780" y="4057969"/>
            <a:ext cx="1785950" cy="186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Έλλειψη"/>
          <p:cNvSpPr/>
          <p:nvPr/>
        </p:nvSpPr>
        <p:spPr>
          <a:xfrm>
            <a:off x="4883292" y="4057969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10800000" flipV="1">
            <a:off x="3525970" y="2343457"/>
            <a:ext cx="3429024" cy="29289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 rot="16200000">
            <a:off x="735048" y="440729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Επιμήκυνση (</a:t>
            </a:r>
            <a:r>
              <a:rPr lang="en-US" dirty="0"/>
              <a:t>cm)</a:t>
            </a:r>
          </a:p>
        </p:txBody>
      </p:sp>
      <p:sp>
        <p:nvSpPr>
          <p:cNvPr id="67" name="66 - TextBox"/>
          <p:cNvSpPr txBox="1"/>
          <p:nvPr/>
        </p:nvSpPr>
        <p:spPr>
          <a:xfrm>
            <a:off x="3264476" y="2010127"/>
            <a:ext cx="363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Διάγραμμα Επιμήκυνσης – μάζας   </a:t>
            </a:r>
            <a:endParaRPr lang="en-US" b="1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10800000" flipV="1">
            <a:off x="3025904" y="291496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 flipV="1">
            <a:off x="3025905" y="334279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10800000" flipV="1">
            <a:off x="3025905" y="370077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2740152" y="3219349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2740152" y="2772085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</a:t>
            </a:r>
          </a:p>
        </p:txBody>
      </p:sp>
      <p:sp>
        <p:nvSpPr>
          <p:cNvPr id="73" name="72 - TextBox"/>
          <p:cNvSpPr txBox="1"/>
          <p:nvPr/>
        </p:nvSpPr>
        <p:spPr>
          <a:xfrm>
            <a:off x="2740152" y="3486465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5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10800000" flipV="1">
            <a:off x="3025905" y="2629209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7097870" y="562960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6526366" y="562960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6097738" y="562960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5740548" y="5629605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5597672" y="5629605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30</a:t>
            </a:r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 flipH="1" flipV="1">
            <a:off x="4668978" y="4486597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 flipH="1" flipV="1">
            <a:off x="3883160" y="5058101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4133193" y="4879506"/>
            <a:ext cx="164307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5400000" flipH="1" flipV="1">
            <a:off x="4454664" y="4700911"/>
            <a:ext cx="200026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 flipH="1" flipV="1">
            <a:off x="3597408" y="5343853"/>
            <a:ext cx="857256" cy="158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Έλλειψη"/>
          <p:cNvSpPr/>
          <p:nvPr/>
        </p:nvSpPr>
        <p:spPr>
          <a:xfrm>
            <a:off x="4454664" y="4415159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Έλλειψη"/>
          <p:cNvSpPr/>
          <p:nvPr/>
        </p:nvSpPr>
        <p:spPr>
          <a:xfrm>
            <a:off x="3954598" y="4915225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- Έλλειψη"/>
          <p:cNvSpPr/>
          <p:nvPr/>
        </p:nvSpPr>
        <p:spPr>
          <a:xfrm>
            <a:off x="5383358" y="3700779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5740548" y="3343589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Έλλειψη"/>
          <p:cNvSpPr/>
          <p:nvPr/>
        </p:nvSpPr>
        <p:spPr>
          <a:xfrm>
            <a:off x="6526366" y="2629209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>
            <a:off x="3168780" y="3700779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3168780" y="4486597"/>
            <a:ext cx="128588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10800000">
            <a:off x="3097342" y="4915225"/>
            <a:ext cx="857256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10800000">
            <a:off x="3097342" y="3343589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3025904" y="2629209"/>
            <a:ext cx="357190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56 - Ευθεία γραμμή σύνδεσης">
            <a:extLst>
              <a:ext uri="{FF2B5EF4-FFF2-40B4-BE49-F238E27FC236}">
                <a16:creationId xmlns:a16="http://schemas.microsoft.com/office/drawing/2014/main" xmlns="" id="{A03E0924-6D41-3AF5-575B-6086E94D404D}"/>
              </a:ext>
            </a:extLst>
          </p:cNvPr>
          <p:cNvCxnSpPr>
            <a:cxnSpLocks/>
          </p:cNvCxnSpPr>
          <p:nvPr/>
        </p:nvCxnSpPr>
        <p:spPr>
          <a:xfrm flipH="1" flipV="1">
            <a:off x="3084944" y="3904993"/>
            <a:ext cx="2084100" cy="851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74 - Ευθεία γραμμή σύνδεσης">
            <a:extLst>
              <a:ext uri="{FF2B5EF4-FFF2-40B4-BE49-F238E27FC236}">
                <a16:creationId xmlns:a16="http://schemas.microsoft.com/office/drawing/2014/main" xmlns="" id="{E19B081F-04C7-09F8-4708-1AB8ED930069}"/>
              </a:ext>
            </a:extLst>
          </p:cNvPr>
          <p:cNvCxnSpPr>
            <a:cxnSpLocks/>
          </p:cNvCxnSpPr>
          <p:nvPr/>
        </p:nvCxnSpPr>
        <p:spPr>
          <a:xfrm flipH="1" flipV="1">
            <a:off x="5133325" y="3927921"/>
            <a:ext cx="34528" cy="173979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46 - TextBox">
            <a:extLst>
              <a:ext uri="{FF2B5EF4-FFF2-40B4-BE49-F238E27FC236}">
                <a16:creationId xmlns:a16="http://schemas.microsoft.com/office/drawing/2014/main" xmlns="" id="{836AF0E6-7006-FEC6-FFD3-BFEC5CA8E8EF}"/>
              </a:ext>
            </a:extLst>
          </p:cNvPr>
          <p:cNvSpPr txBox="1"/>
          <p:nvPr/>
        </p:nvSpPr>
        <p:spPr>
          <a:xfrm>
            <a:off x="2735547" y="3666510"/>
            <a:ext cx="540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4,5</a:t>
            </a:r>
          </a:p>
        </p:txBody>
      </p:sp>
      <p:sp>
        <p:nvSpPr>
          <p:cNvPr id="9" name="46 - TextBox">
            <a:extLst>
              <a:ext uri="{FF2B5EF4-FFF2-40B4-BE49-F238E27FC236}">
                <a16:creationId xmlns:a16="http://schemas.microsoft.com/office/drawing/2014/main" xmlns="" id="{2FA31498-D81D-ABD3-C41E-94A42F9445AC}"/>
              </a:ext>
            </a:extLst>
          </p:cNvPr>
          <p:cNvSpPr txBox="1"/>
          <p:nvPr/>
        </p:nvSpPr>
        <p:spPr>
          <a:xfrm>
            <a:off x="5018550" y="5949280"/>
            <a:ext cx="56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22,5</a:t>
            </a:r>
          </a:p>
        </p:txBody>
      </p:sp>
      <p:sp>
        <p:nvSpPr>
          <p:cNvPr id="79" name="78 - TextBox"/>
          <p:cNvSpPr txBox="1"/>
          <p:nvPr/>
        </p:nvSpPr>
        <p:spPr>
          <a:xfrm>
            <a:off x="7286644" y="6357958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4904899" y="3970794"/>
            <a:ext cx="4203605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8154632" y="4179831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Μάζα (</a:t>
            </a:r>
            <a:r>
              <a:rPr lang="en-US" dirty="0" err="1"/>
              <a:t>gr</a:t>
            </a:r>
            <a:r>
              <a:rPr lang="en-US" dirty="0"/>
              <a:t>)</a:t>
            </a:r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6200000" flipH="1">
            <a:off x="3389752" y="2455648"/>
            <a:ext cx="3019056" cy="112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5250852" y="397079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5750918" y="397079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6179546" y="397079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6679612" y="397079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7180075" y="3971191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179414" y="404223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32" name="31 - TextBox"/>
          <p:cNvSpPr txBox="1"/>
          <p:nvPr/>
        </p:nvSpPr>
        <p:spPr>
          <a:xfrm>
            <a:off x="5608042" y="395213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10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6036670" y="395213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15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6536736" y="395213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20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7036802" y="395213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25</a:t>
            </a:r>
          </a:p>
        </p:txBody>
      </p:sp>
      <p:cxnSp>
        <p:nvCxnSpPr>
          <p:cNvPr id="39" name="38 - Ευθεία γραμμή σύνδεσης"/>
          <p:cNvCxnSpPr/>
          <p:nvPr/>
        </p:nvCxnSpPr>
        <p:spPr>
          <a:xfrm rot="10800000" flipV="1">
            <a:off x="4831748" y="36136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0800000" flipV="1">
            <a:off x="4822224" y="282778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0800000" flipV="1">
            <a:off x="4822224" y="325641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 flipV="1">
            <a:off x="4822225" y="239915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536472" y="223762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536472" y="309487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49" name="48 - TextBox"/>
          <p:cNvSpPr txBox="1"/>
          <p:nvPr/>
        </p:nvSpPr>
        <p:spPr>
          <a:xfrm>
            <a:off x="4536472" y="26662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50" name="49 - TextBox"/>
          <p:cNvSpPr txBox="1"/>
          <p:nvPr/>
        </p:nvSpPr>
        <p:spPr>
          <a:xfrm>
            <a:off x="4536472" y="34707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cxnSp>
        <p:nvCxnSpPr>
          <p:cNvPr id="53" name="52 - Ευθεία γραμμή σύνδεσης"/>
          <p:cNvCxnSpPr>
            <a:endCxn id="55" idx="6"/>
          </p:cNvCxnSpPr>
          <p:nvPr/>
        </p:nvCxnSpPr>
        <p:spPr>
          <a:xfrm rot="5400000" flipH="1" flipV="1">
            <a:off x="5151431" y="3800729"/>
            <a:ext cx="340925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>
            <a:off x="4893662" y="3594944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Έλλειψη"/>
          <p:cNvSpPr/>
          <p:nvPr/>
        </p:nvSpPr>
        <p:spPr>
          <a:xfrm>
            <a:off x="5250852" y="359494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6857413" y="2487655"/>
            <a:ext cx="307262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4965100" y="2380498"/>
            <a:ext cx="1785950" cy="186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Έλλειψη"/>
          <p:cNvSpPr/>
          <p:nvPr/>
        </p:nvSpPr>
        <p:spPr>
          <a:xfrm>
            <a:off x="6679612" y="238049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10800000" flipV="1">
            <a:off x="5322290" y="665986"/>
            <a:ext cx="3429024" cy="29289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 rot="16200000">
            <a:off x="2813988" y="2585433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Επιμήκυνση (</a:t>
            </a:r>
            <a:r>
              <a:rPr lang="en-US" dirty="0"/>
              <a:t>cm)</a:t>
            </a:r>
          </a:p>
        </p:txBody>
      </p:sp>
      <p:sp>
        <p:nvSpPr>
          <p:cNvPr id="67" name="66 - TextBox"/>
          <p:cNvSpPr txBox="1"/>
          <p:nvPr/>
        </p:nvSpPr>
        <p:spPr>
          <a:xfrm>
            <a:off x="5060796" y="332656"/>
            <a:ext cx="363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Διάγραμμα Επιμήκυνσης – μάζας   </a:t>
            </a:r>
            <a:endParaRPr lang="en-US" b="1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10800000" flipV="1">
            <a:off x="4822224" y="123749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 flipV="1">
            <a:off x="4822225" y="1665323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10800000" flipV="1">
            <a:off x="4822225" y="202330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536472" y="154187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4536472" y="109461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</a:t>
            </a:r>
          </a:p>
        </p:txBody>
      </p:sp>
      <p:sp>
        <p:nvSpPr>
          <p:cNvPr id="73" name="72 - TextBox"/>
          <p:cNvSpPr txBox="1"/>
          <p:nvPr/>
        </p:nvSpPr>
        <p:spPr>
          <a:xfrm>
            <a:off x="4536472" y="18089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5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10800000" flipV="1">
            <a:off x="4822225" y="95173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8894190" y="39521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8322686" y="39521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7894058" y="39521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7536868" y="39521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393992" y="395213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30</a:t>
            </a:r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 flipH="1" flipV="1">
            <a:off x="6465298" y="2809126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 flipH="1" flipV="1">
            <a:off x="5679480" y="3380630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5929513" y="3202035"/>
            <a:ext cx="164307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5400000" flipH="1" flipV="1">
            <a:off x="6250984" y="3023440"/>
            <a:ext cx="200026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 flipH="1" flipV="1">
            <a:off x="5393728" y="3666382"/>
            <a:ext cx="857256" cy="158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Έλλειψη"/>
          <p:cNvSpPr/>
          <p:nvPr/>
        </p:nvSpPr>
        <p:spPr>
          <a:xfrm>
            <a:off x="6250984" y="273768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Έλλειψη"/>
          <p:cNvSpPr/>
          <p:nvPr/>
        </p:nvSpPr>
        <p:spPr>
          <a:xfrm>
            <a:off x="5750918" y="323775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- Έλλειψη"/>
          <p:cNvSpPr/>
          <p:nvPr/>
        </p:nvSpPr>
        <p:spPr>
          <a:xfrm>
            <a:off x="7179678" y="202330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7536868" y="166611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Έλλειψη"/>
          <p:cNvSpPr/>
          <p:nvPr/>
        </p:nvSpPr>
        <p:spPr>
          <a:xfrm>
            <a:off x="8322686" y="95173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>
            <a:off x="4965100" y="2023308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4965100" y="2809126"/>
            <a:ext cx="128588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10800000">
            <a:off x="4893662" y="3237754"/>
            <a:ext cx="857256" cy="1588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10800000">
            <a:off x="4893662" y="1666118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4822224" y="951738"/>
            <a:ext cx="357190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23AC79D-75D5-C060-F7F2-0EE14C90AFB4}"/>
              </a:ext>
            </a:extLst>
          </p:cNvPr>
          <p:cNvSpPr txBox="1"/>
          <p:nvPr/>
        </p:nvSpPr>
        <p:spPr>
          <a:xfrm>
            <a:off x="49106" y="1466638"/>
            <a:ext cx="3860475" cy="4547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Α) Σ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ύμφωνα με το διάγραμμα όταν η επιμήκυνση του ελατηρίου είναι 2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η μάζα του σώματος που θα κρέμεται από το ελατήριο θα είναι 10 g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 να βρω το βάρος που δέχεται η μάζα των 10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gr,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από τη γη θα πρέπει πρώτα να μετατρέψω τη μάζα από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γραμμάρια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(gr)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σε κιλά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 1000= 0,01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kgr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B280217-3407-7849-6914-CCF9D3279075}"/>
              </a:ext>
            </a:extLst>
          </p:cNvPr>
          <p:cNvSpPr txBox="1"/>
          <p:nvPr/>
        </p:nvSpPr>
        <p:spPr>
          <a:xfrm>
            <a:off x="2058678" y="5781868"/>
            <a:ext cx="7085321" cy="146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Άρα για να βρω το βάρος του σώματος πολλαπλασιάζω τη μάζα σε κιλά με το </a:t>
            </a:r>
            <a:r>
              <a:rPr lang="el-GR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el-G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</a:t>
            </a:r>
            <a:r>
              <a:rPr lang="el-G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FF52E60-F919-8817-5BB9-45294BC5B467}"/>
              </a:ext>
            </a:extLst>
          </p:cNvPr>
          <p:cNvSpPr txBox="1"/>
          <p:nvPr/>
        </p:nvSpPr>
        <p:spPr>
          <a:xfrm>
            <a:off x="1043608" y="8367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Λύση</a:t>
            </a:r>
          </a:p>
        </p:txBody>
      </p:sp>
      <p:sp>
        <p:nvSpPr>
          <p:cNvPr id="79" name="78 - TextBox"/>
          <p:cNvSpPr txBox="1"/>
          <p:nvPr/>
        </p:nvSpPr>
        <p:spPr>
          <a:xfrm>
            <a:off x="4143372" y="0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Συνέχεια…</a:t>
            </a:r>
            <a:endParaRPr lang="el-GR" dirty="0"/>
          </a:p>
        </p:txBody>
      </p:sp>
      <p:sp>
        <p:nvSpPr>
          <p:cNvPr id="85" name="84 - TextBox"/>
          <p:cNvSpPr txBox="1"/>
          <p:nvPr/>
        </p:nvSpPr>
        <p:spPr>
          <a:xfrm>
            <a:off x="7286644" y="6215082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089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6" name="15 - Ευθεία γραμμή σύνδεσης"/>
          <p:cNvCxnSpPr/>
          <p:nvPr/>
        </p:nvCxnSpPr>
        <p:spPr>
          <a:xfrm>
            <a:off x="5344959" y="4330834"/>
            <a:ext cx="4203605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7941209" y="4967803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Μάζα (</a:t>
            </a:r>
            <a:r>
              <a:rPr lang="en-US" dirty="0" err="1"/>
              <a:t>gr</a:t>
            </a:r>
            <a:r>
              <a:rPr lang="en-US" dirty="0"/>
              <a:t>)</a:t>
            </a:r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6200000" flipH="1">
            <a:off x="3829812" y="2815688"/>
            <a:ext cx="3019056" cy="112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5690912" y="4330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6190978" y="4330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6619606" y="4330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7119672" y="433083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7620135" y="4331231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619474" y="44022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5</a:t>
            </a:r>
          </a:p>
        </p:txBody>
      </p:sp>
      <p:sp>
        <p:nvSpPr>
          <p:cNvPr id="32" name="31 - TextBox"/>
          <p:cNvSpPr txBox="1"/>
          <p:nvPr/>
        </p:nvSpPr>
        <p:spPr>
          <a:xfrm>
            <a:off x="6048102" y="431217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10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6476730" y="431217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15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6976796" y="431217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20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7476862" y="431217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25</a:t>
            </a:r>
          </a:p>
        </p:txBody>
      </p:sp>
      <p:cxnSp>
        <p:nvCxnSpPr>
          <p:cNvPr id="39" name="38 - Ευθεία γραμμή σύνδεσης"/>
          <p:cNvCxnSpPr/>
          <p:nvPr/>
        </p:nvCxnSpPr>
        <p:spPr>
          <a:xfrm rot="10800000" flipV="1">
            <a:off x="5271808" y="397364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0800000" flipV="1">
            <a:off x="5262284" y="318782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0800000" flipV="1">
            <a:off x="5262284" y="361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 flipV="1">
            <a:off x="5262285" y="275919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4976532" y="259766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48" name="47 - TextBox"/>
          <p:cNvSpPr txBox="1"/>
          <p:nvPr/>
        </p:nvSpPr>
        <p:spPr>
          <a:xfrm>
            <a:off x="4976532" y="345491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</a:t>
            </a:r>
          </a:p>
        </p:txBody>
      </p:sp>
      <p:sp>
        <p:nvSpPr>
          <p:cNvPr id="49" name="48 - TextBox"/>
          <p:cNvSpPr txBox="1"/>
          <p:nvPr/>
        </p:nvSpPr>
        <p:spPr>
          <a:xfrm>
            <a:off x="4976532" y="30262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</a:t>
            </a:r>
          </a:p>
        </p:txBody>
      </p:sp>
      <p:sp>
        <p:nvSpPr>
          <p:cNvPr id="50" name="49 - TextBox"/>
          <p:cNvSpPr txBox="1"/>
          <p:nvPr/>
        </p:nvSpPr>
        <p:spPr>
          <a:xfrm>
            <a:off x="4976532" y="383076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cxnSp>
        <p:nvCxnSpPr>
          <p:cNvPr id="53" name="52 - Ευθεία γραμμή σύνδεσης"/>
          <p:cNvCxnSpPr>
            <a:endCxn id="55" idx="6"/>
          </p:cNvCxnSpPr>
          <p:nvPr/>
        </p:nvCxnSpPr>
        <p:spPr>
          <a:xfrm rot="5400000" flipH="1" flipV="1">
            <a:off x="5591491" y="4160769"/>
            <a:ext cx="340925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>
            <a:off x="5333722" y="3954984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Έλλειψη"/>
          <p:cNvSpPr/>
          <p:nvPr/>
        </p:nvSpPr>
        <p:spPr>
          <a:xfrm>
            <a:off x="5690912" y="395498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7297473" y="2847695"/>
            <a:ext cx="307262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5405160" y="2740538"/>
            <a:ext cx="1785950" cy="186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Έλλειψη"/>
          <p:cNvSpPr/>
          <p:nvPr/>
        </p:nvSpPr>
        <p:spPr>
          <a:xfrm>
            <a:off x="7119672" y="274053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10800000" flipV="1">
            <a:off x="5762350" y="1026026"/>
            <a:ext cx="3429024" cy="29289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 rot="16200000">
            <a:off x="3253647" y="2502967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Επιμήκυνση (</a:t>
            </a:r>
            <a:r>
              <a:rPr lang="en-US" dirty="0"/>
              <a:t>cm)</a:t>
            </a:r>
          </a:p>
        </p:txBody>
      </p:sp>
      <p:sp>
        <p:nvSpPr>
          <p:cNvPr id="67" name="66 - TextBox"/>
          <p:cNvSpPr txBox="1"/>
          <p:nvPr/>
        </p:nvSpPr>
        <p:spPr>
          <a:xfrm>
            <a:off x="5500856" y="692696"/>
            <a:ext cx="363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Διάγραμμα Επιμήκυνσης – μάζας   </a:t>
            </a:r>
            <a:endParaRPr lang="en-US" b="1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10800000" flipV="1">
            <a:off x="5262284" y="15975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 flipV="1">
            <a:off x="5262285" y="2025363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10800000" flipV="1">
            <a:off x="5262285" y="23833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976532" y="1901918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6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4976532" y="145465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</a:t>
            </a:r>
          </a:p>
        </p:txBody>
      </p:sp>
      <p:sp>
        <p:nvSpPr>
          <p:cNvPr id="73" name="72 - TextBox"/>
          <p:cNvSpPr txBox="1"/>
          <p:nvPr/>
        </p:nvSpPr>
        <p:spPr>
          <a:xfrm>
            <a:off x="4976532" y="216903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5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10800000" flipV="1">
            <a:off x="5262285" y="131177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9334250" y="431217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8762746" y="431217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8334118" y="431217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7976928" y="4312174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7834052" y="431217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30</a:t>
            </a:r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 flipH="1" flipV="1">
            <a:off x="6905358" y="3169166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 flipH="1" flipV="1">
            <a:off x="6119540" y="3740670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6369573" y="3562075"/>
            <a:ext cx="164307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5400000" flipH="1" flipV="1">
            <a:off x="6691044" y="3383480"/>
            <a:ext cx="200026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Έλλειψη"/>
          <p:cNvSpPr/>
          <p:nvPr/>
        </p:nvSpPr>
        <p:spPr>
          <a:xfrm>
            <a:off x="6691044" y="309772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Έλλειψη"/>
          <p:cNvSpPr/>
          <p:nvPr/>
        </p:nvSpPr>
        <p:spPr>
          <a:xfrm>
            <a:off x="6190978" y="359779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- Έλλειψη"/>
          <p:cNvSpPr/>
          <p:nvPr/>
        </p:nvSpPr>
        <p:spPr>
          <a:xfrm>
            <a:off x="7619738" y="238334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7976928" y="202615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Έλλειψη"/>
          <p:cNvSpPr/>
          <p:nvPr/>
        </p:nvSpPr>
        <p:spPr>
          <a:xfrm>
            <a:off x="8762746" y="131177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>
            <a:off x="5405160" y="2383348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5405160" y="3169166"/>
            <a:ext cx="128588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10800000">
            <a:off x="5333722" y="2026158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5262284" y="1311778"/>
            <a:ext cx="357190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56 - Ευθεία γραμμή σύνδεσης">
            <a:extLst>
              <a:ext uri="{FF2B5EF4-FFF2-40B4-BE49-F238E27FC236}">
                <a16:creationId xmlns:a16="http://schemas.microsoft.com/office/drawing/2014/main" xmlns="" id="{A03E0924-6D41-3AF5-575B-6086E94D404D}"/>
              </a:ext>
            </a:extLst>
          </p:cNvPr>
          <p:cNvCxnSpPr>
            <a:cxnSpLocks/>
          </p:cNvCxnSpPr>
          <p:nvPr/>
        </p:nvCxnSpPr>
        <p:spPr>
          <a:xfrm flipH="1" flipV="1">
            <a:off x="5321324" y="2587562"/>
            <a:ext cx="2084100" cy="851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74 - Ευθεία γραμμή σύνδεσης">
            <a:extLst>
              <a:ext uri="{FF2B5EF4-FFF2-40B4-BE49-F238E27FC236}">
                <a16:creationId xmlns:a16="http://schemas.microsoft.com/office/drawing/2014/main" xmlns="" id="{E19B081F-04C7-09F8-4708-1AB8ED930069}"/>
              </a:ext>
            </a:extLst>
          </p:cNvPr>
          <p:cNvCxnSpPr>
            <a:cxnSpLocks/>
          </p:cNvCxnSpPr>
          <p:nvPr/>
        </p:nvCxnSpPr>
        <p:spPr>
          <a:xfrm flipH="1" flipV="1">
            <a:off x="7369705" y="2610490"/>
            <a:ext cx="34528" cy="1739798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46 - TextBox">
            <a:extLst>
              <a:ext uri="{FF2B5EF4-FFF2-40B4-BE49-F238E27FC236}">
                <a16:creationId xmlns:a16="http://schemas.microsoft.com/office/drawing/2014/main" xmlns="" id="{836AF0E6-7006-FEC6-FFD3-BFEC5CA8E8EF}"/>
              </a:ext>
            </a:extLst>
          </p:cNvPr>
          <p:cNvSpPr txBox="1"/>
          <p:nvPr/>
        </p:nvSpPr>
        <p:spPr>
          <a:xfrm>
            <a:off x="4971927" y="2349079"/>
            <a:ext cx="540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4,5</a:t>
            </a:r>
          </a:p>
        </p:txBody>
      </p:sp>
      <p:sp>
        <p:nvSpPr>
          <p:cNvPr id="9" name="46 - TextBox">
            <a:extLst>
              <a:ext uri="{FF2B5EF4-FFF2-40B4-BE49-F238E27FC236}">
                <a16:creationId xmlns:a16="http://schemas.microsoft.com/office/drawing/2014/main" xmlns="" id="{2FA31498-D81D-ABD3-C41E-94A42F9445AC}"/>
              </a:ext>
            </a:extLst>
          </p:cNvPr>
          <p:cNvSpPr txBox="1"/>
          <p:nvPr/>
        </p:nvSpPr>
        <p:spPr>
          <a:xfrm>
            <a:off x="7254930" y="4631849"/>
            <a:ext cx="561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22,5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2ACE9A6-E242-9088-9071-5341FB35DC81}"/>
              </a:ext>
            </a:extLst>
          </p:cNvPr>
          <p:cNvSpPr txBox="1"/>
          <p:nvPr/>
        </p:nvSpPr>
        <p:spPr>
          <a:xfrm>
            <a:off x="49106" y="1466638"/>
            <a:ext cx="3860475" cy="4444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Β) Σ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ύμφωνα με το διάγραμμα όταν η επιμήκυνση του ελατηρίου είναι 4,5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cm,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η μάζα του σώματος που θα κρέμεται από το ελατήριο θα είναι 22,5 g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 να βρω το βάρος που δέχεται η μάζα των 22,5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gr,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από τη γη θα πρέπει πρώτα να μετατρέψω τη μάζα από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γραμμάρια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(gr) </a:t>
            </a: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σε κιλά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kgr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22,5: 1000= 0,0225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kgr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6CF090E-A130-5009-6F97-3831AEDF1F76}"/>
              </a:ext>
            </a:extLst>
          </p:cNvPr>
          <p:cNvSpPr txBox="1"/>
          <p:nvPr/>
        </p:nvSpPr>
        <p:spPr>
          <a:xfrm>
            <a:off x="1043608" y="8367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Λύση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9F68771-7DAC-F7A8-F074-AF23EF4C490E}"/>
              </a:ext>
            </a:extLst>
          </p:cNvPr>
          <p:cNvSpPr txBox="1"/>
          <p:nvPr/>
        </p:nvSpPr>
        <p:spPr>
          <a:xfrm>
            <a:off x="2058678" y="5781868"/>
            <a:ext cx="7085321" cy="146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Άρα για να βρω το βάρος του σώματος πολλαπλασιάζω τη μάζα σε κιλά με το </a:t>
            </a:r>
            <a:r>
              <a:rPr lang="el-GR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l-G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0,0225</a:t>
            </a: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l-G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0,2205 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4143372" y="0"/>
            <a:ext cx="1857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Συνέχεια…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2234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314</Words>
  <Application>Microsoft Office PowerPoint</Application>
  <PresentationFormat>Προβολή στην οθόνη (4:3)</PresentationFormat>
  <Paragraphs>80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hp pc</cp:lastModifiedBy>
  <cp:revision>129</cp:revision>
  <dcterms:created xsi:type="dcterms:W3CDTF">2020-12-10T19:31:36Z</dcterms:created>
  <dcterms:modified xsi:type="dcterms:W3CDTF">2023-11-28T16:02:42Z</dcterms:modified>
</cp:coreProperties>
</file>