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1" r:id="rId2"/>
    <p:sldId id="336" r:id="rId3"/>
    <p:sldId id="335" r:id="rId4"/>
    <p:sldId id="331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0D8F"/>
    <a:srgbClr val="951F0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01562C-6ADE-4A86-B323-2A68AAE89CEC}" v="41" dt="2022-11-27T18:49:16.6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6" autoAdjust="0"/>
    <p:restoredTop sz="94624" autoAdjust="0"/>
  </p:normalViewPr>
  <p:slideViewPr>
    <p:cSldViewPr>
      <p:cViewPr varScale="1">
        <p:scale>
          <a:sx n="73" d="100"/>
          <a:sy n="73" d="100"/>
        </p:scale>
        <p:origin x="-1714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9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9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 Kyteas" userId="50ed48d6b988d59b" providerId="LiveId" clId="{1901562C-6ADE-4A86-B323-2A68AAE89CEC}"/>
    <pc:docChg chg="custSel delSld modSld sldOrd">
      <pc:chgData name="P Kyteas" userId="50ed48d6b988d59b" providerId="LiveId" clId="{1901562C-6ADE-4A86-B323-2A68AAE89CEC}" dt="2022-11-27T19:21:15.527" v="194" actId="255"/>
      <pc:docMkLst>
        <pc:docMk/>
      </pc:docMkLst>
      <pc:sldChg chg="modSp mod">
        <pc:chgData name="P Kyteas" userId="50ed48d6b988d59b" providerId="LiveId" clId="{1901562C-6ADE-4A86-B323-2A68AAE89CEC}" dt="2022-11-27T18:27:20.715" v="2" actId="20577"/>
        <pc:sldMkLst>
          <pc:docMk/>
          <pc:sldMk cId="0" sldId="313"/>
        </pc:sldMkLst>
        <pc:spChg chg="mod">
          <ac:chgData name="P Kyteas" userId="50ed48d6b988d59b" providerId="LiveId" clId="{1901562C-6ADE-4A86-B323-2A68AAE89CEC}" dt="2022-11-27T18:27:20.715" v="2" actId="20577"/>
          <ac:spMkLst>
            <pc:docMk/>
            <pc:sldMk cId="0" sldId="313"/>
            <ac:spMk id="62" creationId="{00000000-0000-0000-0000-000000000000}"/>
          </ac:spMkLst>
        </pc:spChg>
      </pc:sldChg>
      <pc:sldChg chg="modSp mod">
        <pc:chgData name="P Kyteas" userId="50ed48d6b988d59b" providerId="LiveId" clId="{1901562C-6ADE-4A86-B323-2A68AAE89CEC}" dt="2022-11-27T18:27:30.326" v="3" actId="20577"/>
        <pc:sldMkLst>
          <pc:docMk/>
          <pc:sldMk cId="0" sldId="314"/>
        </pc:sldMkLst>
        <pc:spChg chg="mod">
          <ac:chgData name="P Kyteas" userId="50ed48d6b988d59b" providerId="LiveId" clId="{1901562C-6ADE-4A86-B323-2A68AAE89CEC}" dt="2022-11-27T18:27:30.326" v="3" actId="20577"/>
          <ac:spMkLst>
            <pc:docMk/>
            <pc:sldMk cId="0" sldId="314"/>
            <ac:spMk id="62" creationId="{00000000-0000-0000-0000-000000000000}"/>
          </ac:spMkLst>
        </pc:spChg>
      </pc:sldChg>
      <pc:sldChg chg="addSp delSp modSp mod delAnim">
        <pc:chgData name="P Kyteas" userId="50ed48d6b988d59b" providerId="LiveId" clId="{1901562C-6ADE-4A86-B323-2A68AAE89CEC}" dt="2022-11-27T18:32:54.680" v="33" actId="1076"/>
        <pc:sldMkLst>
          <pc:docMk/>
          <pc:sldMk cId="0" sldId="315"/>
        </pc:sldMkLst>
        <pc:spChg chg="add mod">
          <ac:chgData name="P Kyteas" userId="50ed48d6b988d59b" providerId="LiveId" clId="{1901562C-6ADE-4A86-B323-2A68AAE89CEC}" dt="2022-11-27T18:31:12.379" v="9" actId="14100"/>
          <ac:spMkLst>
            <pc:docMk/>
            <pc:sldMk cId="0" sldId="315"/>
            <ac:spMk id="3" creationId="{33838688-7A6A-7ACC-6EB8-FB9FCA9173B1}"/>
          </ac:spMkLst>
        </pc:spChg>
        <pc:spChg chg="add mod">
          <ac:chgData name="P Kyteas" userId="50ed48d6b988d59b" providerId="LiveId" clId="{1901562C-6ADE-4A86-B323-2A68AAE89CEC}" dt="2022-11-27T18:32:21.691" v="25" actId="1076"/>
          <ac:spMkLst>
            <pc:docMk/>
            <pc:sldMk cId="0" sldId="315"/>
            <ac:spMk id="4" creationId="{5127BAFF-5C57-3BFF-A95D-D107382CB63C}"/>
          </ac:spMkLst>
        </pc:spChg>
        <pc:spChg chg="add mod">
          <ac:chgData name="P Kyteas" userId="50ed48d6b988d59b" providerId="LiveId" clId="{1901562C-6ADE-4A86-B323-2A68AAE89CEC}" dt="2022-11-27T18:32:54.680" v="33" actId="1076"/>
          <ac:spMkLst>
            <pc:docMk/>
            <pc:sldMk cId="0" sldId="315"/>
            <ac:spMk id="5" creationId="{B2D759FB-8827-7A51-2BDD-F564F9A22455}"/>
          </ac:spMkLst>
        </pc:spChg>
        <pc:picChg chg="del">
          <ac:chgData name="P Kyteas" userId="50ed48d6b988d59b" providerId="LiveId" clId="{1901562C-6ADE-4A86-B323-2A68AAE89CEC}" dt="2022-11-27T18:32:50.733" v="32" actId="478"/>
          <ac:picMkLst>
            <pc:docMk/>
            <pc:sldMk cId="0" sldId="315"/>
            <ac:picMk id="1025" creationId="{00000000-0000-0000-0000-000000000000}"/>
          </ac:picMkLst>
        </pc:picChg>
        <pc:picChg chg="del">
          <ac:chgData name="P Kyteas" userId="50ed48d6b988d59b" providerId="LiveId" clId="{1901562C-6ADE-4A86-B323-2A68AAE89CEC}" dt="2022-11-27T18:30:52.053" v="4" actId="478"/>
          <ac:picMkLst>
            <pc:docMk/>
            <pc:sldMk cId="0" sldId="315"/>
            <ac:picMk id="1027" creationId="{00000000-0000-0000-0000-000000000000}"/>
          </ac:picMkLst>
        </pc:picChg>
        <pc:picChg chg="del">
          <ac:chgData name="P Kyteas" userId="50ed48d6b988d59b" providerId="LiveId" clId="{1901562C-6ADE-4A86-B323-2A68AAE89CEC}" dt="2022-11-27T18:32:12.592" v="23" actId="478"/>
          <ac:picMkLst>
            <pc:docMk/>
            <pc:sldMk cId="0" sldId="315"/>
            <ac:picMk id="1032" creationId="{00000000-0000-0000-0000-000000000000}"/>
          </ac:picMkLst>
        </pc:picChg>
      </pc:sldChg>
      <pc:sldChg chg="del">
        <pc:chgData name="P Kyteas" userId="50ed48d6b988d59b" providerId="LiveId" clId="{1901562C-6ADE-4A86-B323-2A68AAE89CEC}" dt="2022-11-27T18:33:13.452" v="34" actId="47"/>
        <pc:sldMkLst>
          <pc:docMk/>
          <pc:sldMk cId="0" sldId="316"/>
        </pc:sldMkLst>
      </pc:sldChg>
      <pc:sldChg chg="addSp delSp modSp mod">
        <pc:chgData name="P Kyteas" userId="50ed48d6b988d59b" providerId="LiveId" clId="{1901562C-6ADE-4A86-B323-2A68AAE89CEC}" dt="2022-11-27T18:34:38.163" v="133" actId="1076"/>
        <pc:sldMkLst>
          <pc:docMk/>
          <pc:sldMk cId="0" sldId="319"/>
        </pc:sldMkLst>
        <pc:spChg chg="add mod">
          <ac:chgData name="P Kyteas" userId="50ed48d6b988d59b" providerId="LiveId" clId="{1901562C-6ADE-4A86-B323-2A68AAE89CEC}" dt="2022-11-27T18:34:38.163" v="133" actId="1076"/>
          <ac:spMkLst>
            <pc:docMk/>
            <pc:sldMk cId="0" sldId="319"/>
            <ac:spMk id="2" creationId="{5BB71CD6-C7E6-C093-C992-9000ECACA06F}"/>
          </ac:spMkLst>
        </pc:spChg>
        <pc:spChg chg="add mod">
          <ac:chgData name="P Kyteas" userId="50ed48d6b988d59b" providerId="LiveId" clId="{1901562C-6ADE-4A86-B323-2A68AAE89CEC}" dt="2022-11-27T18:34:38.163" v="133" actId="1076"/>
          <ac:spMkLst>
            <pc:docMk/>
            <pc:sldMk cId="0" sldId="319"/>
            <ac:spMk id="3" creationId="{45E302EB-1A82-C8C4-7E7A-5CBAD691AA80}"/>
          </ac:spMkLst>
        </pc:spChg>
        <pc:spChg chg="add mod">
          <ac:chgData name="P Kyteas" userId="50ed48d6b988d59b" providerId="LiveId" clId="{1901562C-6ADE-4A86-B323-2A68AAE89CEC}" dt="2022-11-27T18:34:38.163" v="133" actId="1076"/>
          <ac:spMkLst>
            <pc:docMk/>
            <pc:sldMk cId="0" sldId="319"/>
            <ac:spMk id="4" creationId="{B22AF264-8AFA-7CB1-6C8C-7ED94185A192}"/>
          </ac:spMkLst>
        </pc:spChg>
        <pc:spChg chg="del">
          <ac:chgData name="P Kyteas" userId="50ed48d6b988d59b" providerId="LiveId" clId="{1901562C-6ADE-4A86-B323-2A68AAE89CEC}" dt="2022-11-27T18:33:29.953" v="109" actId="478"/>
          <ac:spMkLst>
            <pc:docMk/>
            <pc:sldMk cId="0" sldId="319"/>
            <ac:spMk id="25" creationId="{00000000-0000-0000-0000-000000000000}"/>
          </ac:spMkLst>
        </pc:spChg>
        <pc:picChg chg="del">
          <ac:chgData name="P Kyteas" userId="50ed48d6b988d59b" providerId="LiveId" clId="{1901562C-6ADE-4A86-B323-2A68AAE89CEC}" dt="2022-11-27T18:34:31.369" v="132" actId="478"/>
          <ac:picMkLst>
            <pc:docMk/>
            <pc:sldMk cId="0" sldId="319"/>
            <ac:picMk id="29" creationId="{00000000-0000-0000-0000-000000000000}"/>
          </ac:picMkLst>
        </pc:picChg>
        <pc:picChg chg="del">
          <ac:chgData name="P Kyteas" userId="50ed48d6b988d59b" providerId="LiveId" clId="{1901562C-6ADE-4A86-B323-2A68AAE89CEC}" dt="2022-11-27T18:34:31.369" v="132" actId="478"/>
          <ac:picMkLst>
            <pc:docMk/>
            <pc:sldMk cId="0" sldId="319"/>
            <ac:picMk id="1027" creationId="{00000000-0000-0000-0000-000000000000}"/>
          </ac:picMkLst>
        </pc:picChg>
        <pc:picChg chg="del">
          <ac:chgData name="P Kyteas" userId="50ed48d6b988d59b" providerId="LiveId" clId="{1901562C-6ADE-4A86-B323-2A68AAE89CEC}" dt="2022-11-27T18:34:31.369" v="132" actId="478"/>
          <ac:picMkLst>
            <pc:docMk/>
            <pc:sldMk cId="0" sldId="319"/>
            <ac:picMk id="51201" creationId="{00000000-0000-0000-0000-000000000000}"/>
          </ac:picMkLst>
        </pc:picChg>
      </pc:sldChg>
      <pc:sldChg chg="ord">
        <pc:chgData name="P Kyteas" userId="50ed48d6b988d59b" providerId="LiveId" clId="{1901562C-6ADE-4A86-B323-2A68AAE89CEC}" dt="2022-11-27T18:47:35.044" v="152"/>
        <pc:sldMkLst>
          <pc:docMk/>
          <pc:sldMk cId="0" sldId="321"/>
        </pc:sldMkLst>
      </pc:sldChg>
      <pc:sldChg chg="delSp modSp mod">
        <pc:chgData name="P Kyteas" userId="50ed48d6b988d59b" providerId="LiveId" clId="{1901562C-6ADE-4A86-B323-2A68AAE89CEC}" dt="2022-11-27T18:35:15.492" v="150" actId="20577"/>
        <pc:sldMkLst>
          <pc:docMk/>
          <pc:sldMk cId="0" sldId="328"/>
        </pc:sldMkLst>
        <pc:spChg chg="mod">
          <ac:chgData name="P Kyteas" userId="50ed48d6b988d59b" providerId="LiveId" clId="{1901562C-6ADE-4A86-B323-2A68AAE89CEC}" dt="2022-11-27T18:35:15.492" v="150" actId="20577"/>
          <ac:spMkLst>
            <pc:docMk/>
            <pc:sldMk cId="0" sldId="328"/>
            <ac:spMk id="27" creationId="{00000000-0000-0000-0000-000000000000}"/>
          </ac:spMkLst>
        </pc:spChg>
        <pc:picChg chg="del">
          <ac:chgData name="P Kyteas" userId="50ed48d6b988d59b" providerId="LiveId" clId="{1901562C-6ADE-4A86-B323-2A68AAE89CEC}" dt="2022-11-27T18:34:52.770" v="134" actId="478"/>
          <ac:picMkLst>
            <pc:docMk/>
            <pc:sldMk cId="0" sldId="328"/>
            <ac:picMk id="29" creationId="{00000000-0000-0000-0000-000000000000}"/>
          </ac:picMkLst>
        </pc:picChg>
      </pc:sldChg>
      <pc:sldChg chg="addSp modSp mod">
        <pc:chgData name="P Kyteas" userId="50ed48d6b988d59b" providerId="LiveId" clId="{1901562C-6ADE-4A86-B323-2A68AAE89CEC}" dt="2022-11-27T19:21:15.527" v="194" actId="255"/>
        <pc:sldMkLst>
          <pc:docMk/>
          <pc:sldMk cId="2964789670" sldId="331"/>
        </pc:sldMkLst>
        <pc:spChg chg="add mod">
          <ac:chgData name="P Kyteas" userId="50ed48d6b988d59b" providerId="LiveId" clId="{1901562C-6ADE-4A86-B323-2A68AAE89CEC}" dt="2022-11-27T19:21:15.527" v="194" actId="255"/>
          <ac:spMkLst>
            <pc:docMk/>
            <pc:sldMk cId="2964789670" sldId="331"/>
            <ac:spMk id="3" creationId="{FBFAD024-31C1-E3E6-46C2-070A850B21E1}"/>
          </ac:spMkLst>
        </pc:spChg>
      </pc:sldChg>
      <pc:sldChg chg="del">
        <pc:chgData name="P Kyteas" userId="50ed48d6b988d59b" providerId="LiveId" clId="{1901562C-6ADE-4A86-B323-2A68AAE89CEC}" dt="2022-11-27T18:49:08.882" v="153" actId="47"/>
        <pc:sldMkLst>
          <pc:docMk/>
          <pc:sldMk cId="3784586335" sldId="331"/>
        </pc:sldMkLst>
      </pc:sldChg>
    </pc:docChg>
  </pc:docChgLst>
  <pc:docChgLst>
    <pc:chgData name="P Kyteas" userId="50ed48d6b988d59b" providerId="LiveId" clId="{A2A01079-615F-40A8-ABD1-61D38B8C95CE}"/>
    <pc:docChg chg="custSel delSld modSld">
      <pc:chgData name="P Kyteas" userId="50ed48d6b988d59b" providerId="LiveId" clId="{A2A01079-615F-40A8-ABD1-61D38B8C95CE}" dt="2022-11-28T05:05:14.045" v="12" actId="47"/>
      <pc:docMkLst>
        <pc:docMk/>
      </pc:docMkLst>
      <pc:sldChg chg="addSp delSp modSp del mod">
        <pc:chgData name="P Kyteas" userId="50ed48d6b988d59b" providerId="LiveId" clId="{A2A01079-615F-40A8-ABD1-61D38B8C95CE}" dt="2022-11-28T05:04:05.034" v="1" actId="47"/>
        <pc:sldMkLst>
          <pc:docMk/>
          <pc:sldMk cId="0" sldId="256"/>
        </pc:sldMkLst>
        <pc:spChg chg="del">
          <ac:chgData name="P Kyteas" userId="50ed48d6b988d59b" providerId="LiveId" clId="{A2A01079-615F-40A8-ABD1-61D38B8C95CE}" dt="2022-11-28T05:03:48.615" v="0" actId="478"/>
          <ac:spMkLst>
            <pc:docMk/>
            <pc:sldMk cId="0" sldId="256"/>
            <ac:spMk id="2" creationId="{00000000-0000-0000-0000-000000000000}"/>
          </ac:spMkLst>
        </pc:spChg>
        <pc:spChg chg="add mod">
          <ac:chgData name="P Kyteas" userId="50ed48d6b988d59b" providerId="LiveId" clId="{A2A01079-615F-40A8-ABD1-61D38B8C95CE}" dt="2022-11-28T05:03:48.615" v="0" actId="478"/>
          <ac:spMkLst>
            <pc:docMk/>
            <pc:sldMk cId="0" sldId="256"/>
            <ac:spMk id="5" creationId="{E74936B6-C558-DF80-2011-C028B4C1FC23}"/>
          </ac:spMkLst>
        </pc:spChg>
      </pc:sldChg>
      <pc:sldChg chg="del">
        <pc:chgData name="P Kyteas" userId="50ed48d6b988d59b" providerId="LiveId" clId="{A2A01079-615F-40A8-ABD1-61D38B8C95CE}" dt="2022-11-28T05:05:14.045" v="12" actId="47"/>
        <pc:sldMkLst>
          <pc:docMk/>
          <pc:sldMk cId="0" sldId="312"/>
        </pc:sldMkLst>
      </pc:sldChg>
      <pc:sldChg chg="del">
        <pc:chgData name="P Kyteas" userId="50ed48d6b988d59b" providerId="LiveId" clId="{A2A01079-615F-40A8-ABD1-61D38B8C95CE}" dt="2022-11-28T05:05:05.490" v="5" actId="47"/>
        <pc:sldMkLst>
          <pc:docMk/>
          <pc:sldMk cId="0" sldId="313"/>
        </pc:sldMkLst>
      </pc:sldChg>
      <pc:sldChg chg="del">
        <pc:chgData name="P Kyteas" userId="50ed48d6b988d59b" providerId="LiveId" clId="{A2A01079-615F-40A8-ABD1-61D38B8C95CE}" dt="2022-11-28T05:05:00.282" v="3" actId="47"/>
        <pc:sldMkLst>
          <pc:docMk/>
          <pc:sldMk cId="0" sldId="314"/>
        </pc:sldMkLst>
      </pc:sldChg>
      <pc:sldChg chg="del">
        <pc:chgData name="P Kyteas" userId="50ed48d6b988d59b" providerId="LiveId" clId="{A2A01079-615F-40A8-ABD1-61D38B8C95CE}" dt="2022-11-28T05:05:02.571" v="4" actId="47"/>
        <pc:sldMkLst>
          <pc:docMk/>
          <pc:sldMk cId="0" sldId="315"/>
        </pc:sldMkLst>
      </pc:sldChg>
      <pc:sldChg chg="del">
        <pc:chgData name="P Kyteas" userId="50ed48d6b988d59b" providerId="LiveId" clId="{A2A01079-615F-40A8-ABD1-61D38B8C95CE}" dt="2022-11-28T05:04:54.915" v="2" actId="47"/>
        <pc:sldMkLst>
          <pc:docMk/>
          <pc:sldMk cId="0" sldId="317"/>
        </pc:sldMkLst>
      </pc:sldChg>
      <pc:sldChg chg="del">
        <pc:chgData name="P Kyteas" userId="50ed48d6b988d59b" providerId="LiveId" clId="{A2A01079-615F-40A8-ABD1-61D38B8C95CE}" dt="2022-11-28T05:05:13.137" v="11" actId="47"/>
        <pc:sldMkLst>
          <pc:docMk/>
          <pc:sldMk cId="0" sldId="319"/>
        </pc:sldMkLst>
      </pc:sldChg>
      <pc:sldChg chg="del">
        <pc:chgData name="P Kyteas" userId="50ed48d6b988d59b" providerId="LiveId" clId="{A2A01079-615F-40A8-ABD1-61D38B8C95CE}" dt="2022-11-28T05:05:12.246" v="10" actId="47"/>
        <pc:sldMkLst>
          <pc:docMk/>
          <pc:sldMk cId="0" sldId="320"/>
        </pc:sldMkLst>
      </pc:sldChg>
      <pc:sldChg chg="del">
        <pc:chgData name="P Kyteas" userId="50ed48d6b988d59b" providerId="LiveId" clId="{A2A01079-615F-40A8-ABD1-61D38B8C95CE}" dt="2022-11-28T05:05:11.264" v="9" actId="47"/>
        <pc:sldMkLst>
          <pc:docMk/>
          <pc:sldMk cId="0" sldId="327"/>
        </pc:sldMkLst>
      </pc:sldChg>
      <pc:sldChg chg="del">
        <pc:chgData name="P Kyteas" userId="50ed48d6b988d59b" providerId="LiveId" clId="{A2A01079-615F-40A8-ABD1-61D38B8C95CE}" dt="2022-11-28T05:05:10.337" v="8" actId="47"/>
        <pc:sldMkLst>
          <pc:docMk/>
          <pc:sldMk cId="0" sldId="328"/>
        </pc:sldMkLst>
      </pc:sldChg>
      <pc:sldChg chg="del">
        <pc:chgData name="P Kyteas" userId="50ed48d6b988d59b" providerId="LiveId" clId="{A2A01079-615F-40A8-ABD1-61D38B8C95CE}" dt="2022-11-28T05:05:07.943" v="6" actId="47"/>
        <pc:sldMkLst>
          <pc:docMk/>
          <pc:sldMk cId="0" sldId="329"/>
        </pc:sldMkLst>
      </pc:sldChg>
      <pc:sldChg chg="del">
        <pc:chgData name="P Kyteas" userId="50ed48d6b988d59b" providerId="LiveId" clId="{A2A01079-615F-40A8-ABD1-61D38B8C95CE}" dt="2022-11-28T05:05:09.222" v="7" actId="47"/>
        <pc:sldMkLst>
          <pc:docMk/>
          <pc:sldMk cId="0" sldId="33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20/2/2024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20/2/2024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20/2/2024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20/2/2024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20/2/2024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4500562" y="1643050"/>
            <a:ext cx="44291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Αυτό το δοχείο ονομάζεται </a:t>
            </a:r>
            <a:r>
              <a:rPr lang="el-GR" sz="2000" b="1" dirty="0" smtClean="0">
                <a:solidFill>
                  <a:srgbClr val="FF0000"/>
                </a:solidFill>
              </a:rPr>
              <a:t>ογκομετρικό δοχείο.</a:t>
            </a:r>
            <a:endParaRPr lang="en-US" sz="2000" b="1" dirty="0">
              <a:solidFill>
                <a:srgbClr val="FF0000"/>
              </a:solidFill>
            </a:endParaRPr>
          </a:p>
          <a:p>
            <a:endParaRPr lang="el-GR" sz="2000" dirty="0"/>
          </a:p>
          <a:p>
            <a:endParaRPr lang="el-GR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142984"/>
            <a:ext cx="3152311" cy="3471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2" name="21 - Ευθύγραμμο βέλος σύνδεσης"/>
          <p:cNvCxnSpPr/>
          <p:nvPr/>
        </p:nvCxnSpPr>
        <p:spPr>
          <a:xfrm flipV="1">
            <a:off x="3000364" y="2428868"/>
            <a:ext cx="1428760" cy="57150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Ορθογώνιο"/>
          <p:cNvSpPr/>
          <p:nvPr/>
        </p:nvSpPr>
        <p:spPr>
          <a:xfrm>
            <a:off x="4143372" y="3143248"/>
            <a:ext cx="50006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Είναι ένα δοχείο που χρησιμοποιείται για να μετράει τον όγκο….</a:t>
            </a:r>
            <a:endParaRPr lang="en-US" sz="2000" dirty="0"/>
          </a:p>
        </p:txBody>
      </p:sp>
      <p:sp>
        <p:nvSpPr>
          <p:cNvPr id="9" name="8 - Ορθογώνιο"/>
          <p:cNvSpPr/>
          <p:nvPr/>
        </p:nvSpPr>
        <p:spPr>
          <a:xfrm>
            <a:off x="2643174" y="4572008"/>
            <a:ext cx="3249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Συνήθως μετράει τον όγκο σε </a:t>
            </a:r>
            <a:r>
              <a:rPr lang="en-US" dirty="0" smtClean="0"/>
              <a:t>ml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Διάγραμμα ροής: Έξοδος σε μέσο άμεσης πρόσβασης"/>
          <p:cNvSpPr/>
          <p:nvPr/>
        </p:nvSpPr>
        <p:spPr>
          <a:xfrm rot="16200000">
            <a:off x="785786" y="4357694"/>
            <a:ext cx="1071570" cy="1928826"/>
          </a:xfrm>
          <a:prstGeom prst="flowChartMagneticDrum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4214810" y="3714752"/>
            <a:ext cx="36433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Στάθμη του υγρού που υπ</a:t>
            </a:r>
            <a:r>
              <a:rPr lang="el-GR" sz="2400" dirty="0" smtClean="0"/>
              <a:t>άρχει μέσα στο δοχείο</a:t>
            </a:r>
            <a:endParaRPr lang="en-US" sz="2400" dirty="0"/>
          </a:p>
        </p:txBody>
      </p:sp>
      <p:sp>
        <p:nvSpPr>
          <p:cNvPr id="9" name="8 - Διάγραμμα ροής: Έξοδος σε μέσο άμεσης πρόσβασης"/>
          <p:cNvSpPr/>
          <p:nvPr/>
        </p:nvSpPr>
        <p:spPr>
          <a:xfrm rot="16200000">
            <a:off x="-357221" y="3250406"/>
            <a:ext cx="3357584" cy="2000264"/>
          </a:xfrm>
          <a:prstGeom prst="flowChartMagneticDrum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Έλλειψη"/>
          <p:cNvSpPr/>
          <p:nvPr/>
        </p:nvSpPr>
        <p:spPr>
          <a:xfrm>
            <a:off x="357158" y="4786322"/>
            <a:ext cx="1928826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 flipV="1">
            <a:off x="1285852" y="4643446"/>
            <a:ext cx="2928958" cy="35719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428860" y="0"/>
            <a:ext cx="32147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Βαθμονόμηση </a:t>
            </a:r>
            <a:endParaRPr lang="en-US" sz="1400" b="1" dirty="0"/>
          </a:p>
        </p:txBody>
      </p:sp>
      <p:sp>
        <p:nvSpPr>
          <p:cNvPr id="9" name="8 - Διάγραμμα ροής: Έξοδος σε μέσο άμεσης πρόσβασης"/>
          <p:cNvSpPr/>
          <p:nvPr/>
        </p:nvSpPr>
        <p:spPr>
          <a:xfrm rot="16200000">
            <a:off x="357158" y="1214422"/>
            <a:ext cx="1643074" cy="1071570"/>
          </a:xfrm>
          <a:prstGeom prst="flowChartMagneticDrum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FBFAD024-31C1-E3E6-46C2-070A850B21E1}"/>
              </a:ext>
            </a:extLst>
          </p:cNvPr>
          <p:cNvSpPr txBox="1"/>
          <p:nvPr/>
        </p:nvSpPr>
        <p:spPr>
          <a:xfrm>
            <a:off x="285720" y="428604"/>
            <a:ext cx="8064896" cy="3558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Έχω ένα </a:t>
            </a:r>
            <a:r>
              <a:rPr lang="el-GR" sz="1600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γυάλινο βάζο 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μια </a:t>
            </a:r>
            <a:r>
              <a:rPr lang="el-GR" sz="1600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σύριγγα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των 10 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ml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νερό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μαρκαδόρο και ένα χάρακα</a:t>
            </a:r>
            <a:endParaRPr lang="el-G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Box 2">
            <a:extLst>
              <a:ext uri="{FF2B5EF4-FFF2-40B4-BE49-F238E27FC236}">
                <a16:creationId xmlns="" xmlns:a16="http://schemas.microsoft.com/office/drawing/2014/main" id="{FBFAD024-31C1-E3E6-46C2-070A850B21E1}"/>
              </a:ext>
            </a:extLst>
          </p:cNvPr>
          <p:cNvSpPr txBox="1"/>
          <p:nvPr/>
        </p:nvSpPr>
        <p:spPr>
          <a:xfrm>
            <a:off x="214282" y="2643182"/>
            <a:ext cx="8064896" cy="6192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Για να βαθμονομήσω (δηλαδή να βάλω αριθμούς πάνω στο βάζο που να δείχνουν τον όγκο) ακολουθώ την παρακάτω διαδικασία:</a:t>
            </a:r>
            <a:endParaRPr lang="el-G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6304320">
            <a:off x="3068959" y="973705"/>
            <a:ext cx="1576872" cy="1350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8" name="27 - Ευθύγραμμο βέλος σύνδεσης"/>
          <p:cNvCxnSpPr/>
          <p:nvPr/>
        </p:nvCxnSpPr>
        <p:spPr>
          <a:xfrm rot="5400000">
            <a:off x="1214414" y="785794"/>
            <a:ext cx="642942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ύγραμμο βέλος σύνδεσης"/>
          <p:cNvCxnSpPr/>
          <p:nvPr/>
        </p:nvCxnSpPr>
        <p:spPr>
          <a:xfrm rot="16200000" flipH="1">
            <a:off x="2857488" y="1142984"/>
            <a:ext cx="107157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285720" y="3286124"/>
            <a:ext cx="8572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1. Γεμίζω την σύριγγα, με νερό μέχρι τα 10</a:t>
            </a:r>
            <a:r>
              <a:rPr lang="en-US" sz="1600" dirty="0" smtClean="0"/>
              <a:t>ml, </a:t>
            </a:r>
            <a:r>
              <a:rPr lang="el-GR" sz="1600" dirty="0" smtClean="0"/>
              <a:t>και στη συνέχεια, </a:t>
            </a:r>
            <a:r>
              <a:rPr lang="el-GR" sz="1600" u="sng" dirty="0" smtClean="0"/>
              <a:t>ρίχνω το νερό της σύριγγας στο  βάζο: </a:t>
            </a:r>
            <a:endParaRPr lang="el-GR" sz="1600" u="sng" dirty="0"/>
          </a:p>
        </p:txBody>
      </p:sp>
      <p:sp>
        <p:nvSpPr>
          <p:cNvPr id="32" name="31 - TextBox"/>
          <p:cNvSpPr txBox="1"/>
          <p:nvPr/>
        </p:nvSpPr>
        <p:spPr>
          <a:xfrm>
            <a:off x="1428728" y="3786190"/>
            <a:ext cx="67866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2.  Σημειώνω στη στάθμη του νερού στο βάζο με το μαρκαδόρο 10</a:t>
            </a:r>
            <a:r>
              <a:rPr lang="en-US" sz="1600" dirty="0" smtClean="0"/>
              <a:t>ml</a:t>
            </a:r>
            <a:endParaRPr lang="el-GR" sz="1600" dirty="0"/>
          </a:p>
        </p:txBody>
      </p:sp>
      <p:sp>
        <p:nvSpPr>
          <p:cNvPr id="34" name="33 - Διάγραμμα ροής: Έξοδος σε μέσο άμεσης πρόσβασης"/>
          <p:cNvSpPr/>
          <p:nvPr/>
        </p:nvSpPr>
        <p:spPr>
          <a:xfrm rot="16200000">
            <a:off x="714348" y="5357826"/>
            <a:ext cx="500066" cy="1500198"/>
          </a:xfrm>
          <a:prstGeom prst="flowChartMagneticDrum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9" name="38 - TextBox"/>
          <p:cNvSpPr txBox="1"/>
          <p:nvPr/>
        </p:nvSpPr>
        <p:spPr>
          <a:xfrm>
            <a:off x="3286084" y="4286256"/>
            <a:ext cx="58579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3. Γεμίζω πάλι την σύριγγα, με νερό μέχρι τα 10</a:t>
            </a:r>
            <a:r>
              <a:rPr lang="en-US" sz="1600" dirty="0" smtClean="0"/>
              <a:t>ml, </a:t>
            </a:r>
            <a:r>
              <a:rPr lang="el-GR" sz="1600" dirty="0" smtClean="0"/>
              <a:t>και στη συνέχεια, </a:t>
            </a:r>
            <a:r>
              <a:rPr lang="el-GR" sz="1600" u="sng" dirty="0" smtClean="0"/>
              <a:t>ρίχνω το νερό της σύριγγας στο  βάζο: </a:t>
            </a:r>
            <a:endParaRPr lang="el-GR" sz="1600" u="sng" dirty="0"/>
          </a:p>
        </p:txBody>
      </p:sp>
      <p:sp>
        <p:nvSpPr>
          <p:cNvPr id="40" name="39 - Έλλειψη"/>
          <p:cNvSpPr/>
          <p:nvPr/>
        </p:nvSpPr>
        <p:spPr>
          <a:xfrm>
            <a:off x="642910" y="2143116"/>
            <a:ext cx="1071570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1" name="40 - TextBox"/>
          <p:cNvSpPr txBox="1"/>
          <p:nvPr/>
        </p:nvSpPr>
        <p:spPr>
          <a:xfrm>
            <a:off x="2643174" y="5072074"/>
            <a:ext cx="6286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4.  Σημειώνω στη νέα στάθμη του νερού στο βάζο με το μαρκαδόρο 20</a:t>
            </a:r>
            <a:r>
              <a:rPr lang="en-US" sz="1600" dirty="0" smtClean="0"/>
              <a:t>ml</a:t>
            </a:r>
            <a:endParaRPr lang="el-GR" sz="1600" dirty="0"/>
          </a:p>
        </p:txBody>
      </p:sp>
      <p:sp>
        <p:nvSpPr>
          <p:cNvPr id="42" name="41 - Διάγραμμα ροής: Έξοδος σε μέσο άμεσης πρόσβασης"/>
          <p:cNvSpPr/>
          <p:nvPr/>
        </p:nvSpPr>
        <p:spPr>
          <a:xfrm rot="16200000">
            <a:off x="642922" y="5786442"/>
            <a:ext cx="642918" cy="1500198"/>
          </a:xfrm>
          <a:prstGeom prst="flowChartMagneticDrum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3" name="42 - TextBox"/>
          <p:cNvSpPr txBox="1"/>
          <p:nvPr/>
        </p:nvSpPr>
        <p:spPr>
          <a:xfrm>
            <a:off x="3571868" y="5715016"/>
            <a:ext cx="45005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5.  …Συνεχίζω την  ίδια διαδικασία μέχρι τα 40</a:t>
            </a:r>
            <a:r>
              <a:rPr lang="en-US" sz="1600" dirty="0" smtClean="0"/>
              <a:t>ml</a:t>
            </a:r>
            <a:endParaRPr lang="el-GR" sz="1600" dirty="0"/>
          </a:p>
        </p:txBody>
      </p:sp>
      <p:sp>
        <p:nvSpPr>
          <p:cNvPr id="44" name="43 - TextBox"/>
          <p:cNvSpPr txBox="1"/>
          <p:nvPr/>
        </p:nvSpPr>
        <p:spPr>
          <a:xfrm>
            <a:off x="2786050" y="6143644"/>
            <a:ext cx="61436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6.  Τέλος με το χάρακα, χωρίζω την απόσταση ανάμεσα στα 10</a:t>
            </a:r>
            <a:r>
              <a:rPr lang="en-US" sz="1600" dirty="0" smtClean="0"/>
              <a:t>ml</a:t>
            </a:r>
            <a:r>
              <a:rPr lang="el-GR" sz="1600" dirty="0" smtClean="0"/>
              <a:t> και 20</a:t>
            </a:r>
            <a:r>
              <a:rPr lang="en-US" sz="1600" dirty="0" smtClean="0"/>
              <a:t>ml</a:t>
            </a:r>
            <a:r>
              <a:rPr lang="el-GR" sz="1600" dirty="0" smtClean="0"/>
              <a:t> σε δέκα ίσα κομμάτια,  το ίδιο κάνω και για τα υπόλοιπα</a:t>
            </a:r>
            <a:endParaRPr lang="el-GR" sz="1600" dirty="0"/>
          </a:p>
        </p:txBody>
      </p:sp>
      <p:sp>
        <p:nvSpPr>
          <p:cNvPr id="45" name="44 - Διάγραμμα ροής: Έξοδος σε μέσο άμεσης πρόσβασης"/>
          <p:cNvSpPr/>
          <p:nvPr/>
        </p:nvSpPr>
        <p:spPr>
          <a:xfrm rot="16200000">
            <a:off x="-142896" y="5000624"/>
            <a:ext cx="2214554" cy="1500198"/>
          </a:xfrm>
          <a:prstGeom prst="flowChartMagneticDrum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6" name="45 - Έλλειψη"/>
          <p:cNvSpPr/>
          <p:nvPr/>
        </p:nvSpPr>
        <p:spPr>
          <a:xfrm>
            <a:off x="214282" y="6280290"/>
            <a:ext cx="1500198" cy="57771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37" name="36 - Ευθεία γραμμή σύνδεσης"/>
          <p:cNvCxnSpPr/>
          <p:nvPr/>
        </p:nvCxnSpPr>
        <p:spPr>
          <a:xfrm rot="10800000" flipV="1">
            <a:off x="1571603" y="6305156"/>
            <a:ext cx="142876" cy="714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1071537" y="6233718"/>
            <a:ext cx="642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rgbClr val="FF0000"/>
                </a:solidFill>
              </a:rPr>
              <a:t>10</a:t>
            </a:r>
            <a:r>
              <a:rPr lang="en-US" sz="1600" dirty="0" smtClean="0">
                <a:solidFill>
                  <a:srgbClr val="FF0000"/>
                </a:solidFill>
              </a:rPr>
              <a:t>ml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48" name="47 - Ευθεία γραμμή σύνδεσης"/>
          <p:cNvCxnSpPr/>
          <p:nvPr/>
        </p:nvCxnSpPr>
        <p:spPr>
          <a:xfrm rot="10800000" flipV="1">
            <a:off x="1571604" y="5929330"/>
            <a:ext cx="142876" cy="714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- TextBox"/>
          <p:cNvSpPr txBox="1"/>
          <p:nvPr/>
        </p:nvSpPr>
        <p:spPr>
          <a:xfrm>
            <a:off x="1071538" y="5857892"/>
            <a:ext cx="642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solidFill>
                  <a:srgbClr val="FF0000"/>
                </a:solidFill>
              </a:rPr>
              <a:t>20</a:t>
            </a:r>
            <a:r>
              <a:rPr lang="en-US" sz="1600" dirty="0" smtClean="0">
                <a:solidFill>
                  <a:srgbClr val="FF0000"/>
                </a:solidFill>
              </a:rPr>
              <a:t>ml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6478967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" grpId="0"/>
      <p:bldP spid="26" grpId="0"/>
      <p:bldP spid="31" grpId="0"/>
      <p:bldP spid="32" grpId="0"/>
      <p:bldP spid="34" grpId="0" animBg="1"/>
      <p:bldP spid="39" grpId="0"/>
      <p:bldP spid="40" grpId="0" animBg="1"/>
      <p:bldP spid="41" grpId="0"/>
      <p:bldP spid="42" grpId="0" animBg="1"/>
      <p:bldP spid="43" grpId="0"/>
      <p:bldP spid="44" grpId="0"/>
      <p:bldP spid="45" grpId="0" animBg="1"/>
      <p:bldP spid="46" grpId="0" animBg="1"/>
      <p:bldP spid="46" grpId="1" animBg="1"/>
      <p:bldP spid="38" grpId="0"/>
      <p:bldP spid="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428860" y="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Βαθμονόμηση </a:t>
            </a:r>
            <a:endParaRPr lang="en-US" sz="3200" b="1" dirty="0"/>
          </a:p>
        </p:txBody>
      </p:sp>
      <p:sp>
        <p:nvSpPr>
          <p:cNvPr id="9" name="8 - Διάγραμμα ροής: Έξοδος σε μέσο άμεσης πρόσβασης"/>
          <p:cNvSpPr/>
          <p:nvPr/>
        </p:nvSpPr>
        <p:spPr>
          <a:xfrm rot="16200000">
            <a:off x="-357221" y="3250406"/>
            <a:ext cx="3357584" cy="2000264"/>
          </a:xfrm>
          <a:prstGeom prst="flowChartMagneticDrum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11 - Ευθεία γραμμή σύνδεσης"/>
          <p:cNvCxnSpPr/>
          <p:nvPr/>
        </p:nvCxnSpPr>
        <p:spPr>
          <a:xfrm rot="10800000" flipV="1">
            <a:off x="2143108" y="5214950"/>
            <a:ext cx="142876" cy="714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 rot="10800000" flipV="1">
            <a:off x="2143108" y="4857760"/>
            <a:ext cx="142876" cy="714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εία γραμμή σύνδεσης"/>
          <p:cNvCxnSpPr/>
          <p:nvPr/>
        </p:nvCxnSpPr>
        <p:spPr>
          <a:xfrm rot="10800000" flipV="1">
            <a:off x="2143108" y="4500570"/>
            <a:ext cx="142876" cy="714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εία γραμμή σύνδεσης"/>
          <p:cNvCxnSpPr/>
          <p:nvPr/>
        </p:nvCxnSpPr>
        <p:spPr>
          <a:xfrm rot="10800000" flipV="1">
            <a:off x="2143108" y="4071942"/>
            <a:ext cx="142876" cy="714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1571604" y="5143512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solidFill>
                  <a:srgbClr val="FF0000"/>
                </a:solidFill>
              </a:rPr>
              <a:t>10</a:t>
            </a:r>
            <a:r>
              <a:rPr lang="en-US" sz="1400" dirty="0" smtClean="0">
                <a:solidFill>
                  <a:srgbClr val="FF0000"/>
                </a:solidFill>
              </a:rPr>
              <a:t>ml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1714480" y="4786322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solidFill>
                  <a:srgbClr val="FF0000"/>
                </a:solidFill>
              </a:rPr>
              <a:t>20</a:t>
            </a:r>
            <a:r>
              <a:rPr lang="en-US" sz="1400" dirty="0" smtClean="0">
                <a:solidFill>
                  <a:srgbClr val="FF0000"/>
                </a:solidFill>
              </a:rPr>
              <a:t>ml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1785918" y="4000504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solidFill>
                  <a:srgbClr val="FF0000"/>
                </a:solidFill>
              </a:rPr>
              <a:t>40</a:t>
            </a:r>
            <a:r>
              <a:rPr lang="en-US" sz="1400" dirty="0" smtClean="0">
                <a:solidFill>
                  <a:srgbClr val="FF0000"/>
                </a:solidFill>
              </a:rPr>
              <a:t>ml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1785918" y="4429132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>
                <a:solidFill>
                  <a:srgbClr val="FF0000"/>
                </a:solidFill>
              </a:rPr>
              <a:t>30</a:t>
            </a:r>
            <a:r>
              <a:rPr lang="en-US" sz="1400" dirty="0" smtClean="0">
                <a:solidFill>
                  <a:srgbClr val="FF0000"/>
                </a:solidFill>
              </a:rPr>
              <a:t>ml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FBFAD024-31C1-E3E6-46C2-070A850B21E1}"/>
              </a:ext>
            </a:extLst>
          </p:cNvPr>
          <p:cNvSpPr txBox="1"/>
          <p:nvPr/>
        </p:nvSpPr>
        <p:spPr>
          <a:xfrm>
            <a:off x="357158" y="841075"/>
            <a:ext cx="8064896" cy="7363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…Μετά την  βαθμονόμηση το βάζο θα έχει μετατραπεί σε ένα ογκομετρικό </a:t>
            </a:r>
            <a:r>
              <a:rPr lang="el-GR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κύλινδρο ή ογκομετρικό </a:t>
            </a:r>
            <a:r>
              <a:rPr lang="el-GR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δοχείο, με το οποίο θα μπορώ να μετράω όγκο</a:t>
            </a:r>
            <a:endParaRPr lang="el-G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23 - Ορθογώνιο"/>
          <p:cNvSpPr/>
          <p:nvPr/>
        </p:nvSpPr>
        <p:spPr>
          <a:xfrm>
            <a:off x="1214414" y="3714752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ml</a:t>
            </a:r>
            <a:endParaRPr lang="el-GR" b="1" dirty="0"/>
          </a:p>
        </p:txBody>
      </p:sp>
      <p:sp>
        <p:nvSpPr>
          <p:cNvPr id="26" name="25 - Έλλειψη"/>
          <p:cNvSpPr/>
          <p:nvPr/>
        </p:nvSpPr>
        <p:spPr>
          <a:xfrm>
            <a:off x="357158" y="5214950"/>
            <a:ext cx="1928826" cy="6429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96478967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8" grpId="0"/>
      <p:bldP spid="19" grpId="0"/>
      <p:bldP spid="20" grpId="0"/>
      <p:bldP spid="21" grpId="0"/>
      <p:bldP spid="3" grpId="0"/>
      <p:bldP spid="24" grpId="0"/>
      <p:bldP spid="26" grpId="0" animBg="1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1851</TotalTime>
  <Words>231</Words>
  <Application>Microsoft Office PowerPoint</Application>
  <PresentationFormat>Προβολή στην οθόνη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Διαφάνεια 1</vt:lpstr>
      <vt:lpstr>Διαφάνεια 2</vt:lpstr>
      <vt:lpstr>Διαφάνεια 3</vt:lpstr>
      <vt:lpstr>Διαφάνεια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ΜΑΖΑ       -     ΒΑΡΟΣ (ή ΒΑΡΥΤΗΤΑ)</dc:title>
  <dc:creator>Panorea</dc:creator>
  <cp:lastModifiedBy>hp pc</cp:lastModifiedBy>
  <cp:revision>331</cp:revision>
  <dcterms:created xsi:type="dcterms:W3CDTF">2020-04-07T16:42:53Z</dcterms:created>
  <dcterms:modified xsi:type="dcterms:W3CDTF">2024-02-20T18:44:22Z</dcterms:modified>
</cp:coreProperties>
</file>