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59" r:id="rId3"/>
    <p:sldId id="363" r:id="rId4"/>
    <p:sldId id="364" r:id="rId5"/>
    <p:sldId id="365" r:id="rId6"/>
    <p:sldId id="360" r:id="rId7"/>
    <p:sldId id="361" r:id="rId8"/>
    <p:sldId id="3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357562"/>
            <a:ext cx="4786313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3929058" y="57864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ΣΤΕΡΕΟ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857884" y="614364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ΥΓΡΟ</a:t>
            </a:r>
            <a:endParaRPr lang="el-G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429520" y="600076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ΑΕΡΙΟ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14282" y="285728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καταστάσεις ή </a:t>
            </a:r>
            <a:r>
              <a:rPr lang="el-GR" dirty="0" smtClean="0"/>
              <a:t>φάσεις </a:t>
            </a:r>
            <a:r>
              <a:rPr lang="el-GR" dirty="0" smtClean="0"/>
              <a:t>της ύλης είναι </a:t>
            </a:r>
            <a:r>
              <a:rPr lang="el-GR" dirty="0" smtClean="0"/>
              <a:t>:</a:t>
            </a:r>
            <a:r>
              <a:rPr lang="el-GR" b="1" u="sng" dirty="0" smtClean="0"/>
              <a:t>           </a:t>
            </a:r>
            <a:endParaRPr lang="el-GR" b="1" u="sng" dirty="0"/>
          </a:p>
        </p:txBody>
      </p:sp>
      <p:sp>
        <p:nvSpPr>
          <p:cNvPr id="9" name="8 - Ορθογώνιο"/>
          <p:cNvSpPr/>
          <p:nvPr/>
        </p:nvSpPr>
        <p:spPr>
          <a:xfrm>
            <a:off x="1285852" y="1142984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b="1" dirty="0" smtClean="0"/>
              <a:t> ΣΤΕΡΕΗ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1285852" y="2000240"/>
            <a:ext cx="1083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b="1" dirty="0" smtClean="0"/>
              <a:t> ΥΓΡΗ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1357290" y="3071810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b="1" dirty="0" smtClean="0"/>
              <a:t>ΑΕΡΙΑ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347658"/>
            <a:ext cx="2285983" cy="1510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428596" y="285728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ένα υλικό αλλάζει φάση  (π.χ. από υγρό γίνεται αέριο) τότε όσο διαρκεί η αλλαγή φάσης, </a:t>
            </a:r>
            <a:r>
              <a:rPr lang="el-GR" u="sng" dirty="0" smtClean="0"/>
              <a:t>θα υπάρχουν ταυτόχρονα  και οι δύο φάσεις </a:t>
            </a:r>
            <a:r>
              <a:rPr lang="el-GR" dirty="0" smtClean="0"/>
              <a:t>(</a:t>
            </a:r>
            <a:r>
              <a:rPr lang="el-GR" dirty="0" err="1" smtClean="0"/>
              <a:t>π.χ</a:t>
            </a:r>
            <a:r>
              <a:rPr lang="el-GR" dirty="0" smtClean="0"/>
              <a:t> υγρό και αέριο).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071678"/>
            <a:ext cx="4572032" cy="352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4929190" y="3000372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Παράδειγμα</a:t>
            </a:r>
            <a:r>
              <a:rPr lang="el-GR" dirty="0" smtClean="0"/>
              <a:t> όσο διαρκεί ο βρασμός του νερού, συνυπάρχουν η υγρή και αέρια φάση του νερού.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357158" y="357187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Όσο διαρκεί η αλλαγή φάσης </a:t>
            </a:r>
            <a:r>
              <a:rPr lang="el-GR" dirty="0" smtClean="0"/>
              <a:t>μιας καθαρής χημικής ουσίας  (π.χ. καθαρό νερό από υγρό γίνεται αέριο) τότε η </a:t>
            </a:r>
            <a:r>
              <a:rPr lang="el-GR" b="1" dirty="0" smtClean="0"/>
              <a:t>θερμοκρασία της ουσίας παραμένει σταθερή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3"/>
            <a:ext cx="3286148" cy="2532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3500430" y="642918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</a:t>
            </a:r>
            <a:r>
              <a:rPr lang="el-GR" dirty="0" smtClean="0"/>
              <a:t> όσο διαρκεί ο βρασμός του </a:t>
            </a:r>
            <a:r>
              <a:rPr lang="el-GR" u="sng" dirty="0" smtClean="0"/>
              <a:t>καθαρού νερού  η θερμοκρασία του νερού παραμένει σταθερή </a:t>
            </a:r>
            <a:r>
              <a:rPr lang="el-GR" dirty="0" smtClean="0"/>
              <a:t>100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n-US" dirty="0" smtClean="0"/>
              <a:t>C</a:t>
            </a:r>
            <a:r>
              <a:rPr lang="el-GR" dirty="0" smtClean="0"/>
              <a:t>  </a:t>
            </a:r>
            <a:r>
              <a:rPr lang="el-GR" dirty="0" smtClean="0"/>
              <a:t>, αν και εμείς … συνεχίζουμε να θερμαίνουμε το νερό.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058914"/>
            <a:ext cx="2000231" cy="179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1928794" y="5643578"/>
            <a:ext cx="6715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</a:t>
            </a:r>
            <a:r>
              <a:rPr lang="el-GR" dirty="0" smtClean="0"/>
              <a:t> όσο διαρκεί  το λιώσιμο (τήξη)  του πάγου σε υγρό  καθαρό νερό  </a:t>
            </a:r>
            <a:r>
              <a:rPr lang="el-GR" u="sng" dirty="0" smtClean="0"/>
              <a:t>η θερμοκρασία </a:t>
            </a:r>
            <a:r>
              <a:rPr lang="el-GR" u="sng" dirty="0" smtClean="0"/>
              <a:t>του καθαρού  </a:t>
            </a:r>
            <a:r>
              <a:rPr lang="el-GR" u="sng" dirty="0" smtClean="0"/>
              <a:t>νερού παραμένει σταθερή </a:t>
            </a:r>
            <a:r>
              <a:rPr lang="el-GR" dirty="0" smtClean="0"/>
              <a:t> 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n-US" dirty="0" smtClean="0"/>
              <a:t>C</a:t>
            </a:r>
            <a:r>
              <a:rPr lang="el-GR" dirty="0" smtClean="0"/>
              <a:t>  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42663" cy="5172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57158" y="285728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Την θερμοκρασία την μετράμε με θερμόμετρο</a:t>
            </a:r>
          </a:p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500034" y="714356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θερμόμετρα υδραργύρου , θερμόμετρα οινοπνεύματος και άλλα ..</a:t>
            </a:r>
            <a:endParaRPr lang="el-GR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flipV="1">
            <a:off x="1428728" y="3429000"/>
            <a:ext cx="2214578" cy="57150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857620" y="3286124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Στάθμη θερμομέτρου, εκεί που σταματάει το «υγρό» που περιέχει το θερμόμετρο</a:t>
            </a:r>
            <a:endParaRPr lang="el-GR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 rot="5400000">
            <a:off x="858018" y="4571214"/>
            <a:ext cx="1143008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ΒΑΘΜΟΝΟΜΗΣΗ ΘΕΡΜΟΜΕΤΡΟΥ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857364"/>
            <a:ext cx="500066" cy="348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85720" y="714356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</a:t>
            </a:r>
            <a:r>
              <a:rPr lang="el-GR" dirty="0" smtClean="0"/>
              <a:t>. Παίρνουμε ένα θερμόμετρο οινοπνεύματος, και καλύπτουμε με ένα χαρτί, τους αριθμούς που υπάρχουν πάνω στο θερμόμετρο, ώστε να μην φαίνονται.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357158" y="2285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Στη συνέχεια κολλάμε  επάνω </a:t>
            </a:r>
            <a:r>
              <a:rPr lang="el-GR" dirty="0" smtClean="0"/>
              <a:t>του μια διαφανή, αυτοκόλλητη </a:t>
            </a:r>
            <a:r>
              <a:rPr lang="el-GR" dirty="0" smtClean="0"/>
              <a:t>πλαστική  ταινία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5786446" y="2714620"/>
            <a:ext cx="142876" cy="164307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ΒΑΘΜΟΝΟΜΗΣΗ ΘΕΡΜΟΜΕΤΡΟΥ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714620"/>
            <a:ext cx="2786082" cy="3599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357158" y="1714488"/>
            <a:ext cx="4429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l-GR" dirty="0" smtClean="0"/>
              <a:t>Στη συνέχεια, βυθίζω το θερμόμετρο σε ένα δοχείο που περιέχει υγρό νερό με πάγο (αλλαγή φάσης νερού).  </a:t>
            </a:r>
          </a:p>
          <a:p>
            <a:endParaRPr lang="el-GR" dirty="0" smtClean="0"/>
          </a:p>
          <a:p>
            <a:r>
              <a:rPr lang="el-GR" dirty="0" smtClean="0"/>
              <a:t>Η στάθμη του υδραργύρου θα σταματήσει σε ένα σημείο. </a:t>
            </a:r>
          </a:p>
          <a:p>
            <a:endParaRPr lang="el-GR" dirty="0" smtClean="0"/>
          </a:p>
          <a:p>
            <a:r>
              <a:rPr lang="el-GR" dirty="0" smtClean="0"/>
              <a:t>Με ένα μαρκαδόρο σημειώνω το μηδέν,   σε αυτό το σημείο του θερμομέτρου. 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5857884" y="5500702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νερό παγώνει στους </a:t>
            </a:r>
            <a:r>
              <a:rPr lang="en-US" dirty="0" smtClean="0"/>
              <a:t>0 </a:t>
            </a:r>
            <a:r>
              <a:rPr lang="en-US" baseline="30000" dirty="0" smtClean="0"/>
              <a:t>o</a:t>
            </a:r>
            <a:r>
              <a:rPr lang="en-US" dirty="0" smtClean="0"/>
              <a:t> C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000240"/>
            <a:ext cx="2786082" cy="34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2143108" y="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ΒΑΘΜΟΝΟΜΗΣΗ ΘΕΡΜΟΜΕΤΡΟΥ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1785926"/>
            <a:ext cx="44291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 </a:t>
            </a:r>
            <a:r>
              <a:rPr lang="el-GR" dirty="0" smtClean="0"/>
              <a:t>Στη συνέχεια, βυθίζω το θερμόμετρο σε ένα δοχείο που περιέχει υγρό νερό που βράζει (αλλαγή φάσης νερού).  </a:t>
            </a:r>
          </a:p>
          <a:p>
            <a:endParaRPr lang="el-GR" dirty="0" smtClean="0"/>
          </a:p>
          <a:p>
            <a:r>
              <a:rPr lang="el-GR" dirty="0" smtClean="0"/>
              <a:t>Η στάθμη του υδραργύρου θα σταματήσει σε ένα σημείο. </a:t>
            </a:r>
          </a:p>
          <a:p>
            <a:endParaRPr lang="el-GR" dirty="0" smtClean="0"/>
          </a:p>
          <a:p>
            <a:r>
              <a:rPr lang="el-GR" dirty="0" smtClean="0"/>
              <a:t>Με ένα μαρκαδόρο σημειώνω το 100 σε αυτό το σημείο του θερμομέτρου.  Αφού το καθαρό νερό βράζει στους 100 βαθμούς κελσίου.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6215074" y="4286256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καθαρό  </a:t>
            </a:r>
            <a:r>
              <a:rPr lang="el-GR" dirty="0" smtClean="0"/>
              <a:t>νερό βράζει στους 10</a:t>
            </a:r>
            <a:r>
              <a:rPr lang="en-US" dirty="0" smtClean="0"/>
              <a:t>0 </a:t>
            </a:r>
            <a:r>
              <a:rPr lang="en-US" baseline="30000" dirty="0" smtClean="0"/>
              <a:t>o</a:t>
            </a:r>
            <a:r>
              <a:rPr lang="en-US" dirty="0" smtClean="0"/>
              <a:t> C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ΒΑΘΜΟΝΟΜΗΣΗ ΘΕΡΜΟΜΕΤΡΟΥ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009769">
            <a:off x="7325611" y="1091693"/>
            <a:ext cx="35896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1428728" y="2428868"/>
            <a:ext cx="46434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4. </a:t>
            </a:r>
            <a:r>
              <a:rPr lang="el-GR" dirty="0" smtClean="0"/>
              <a:t>Τέλος σημειώνουμε στο   χαρτί με το οποίο έχουμε καλύψει το θερμόμετρο 100 μικρές γραμμές, που απέχουν ίση απόσταση μεταξύ τους, από την τιμή 0 </a:t>
            </a:r>
            <a:r>
              <a:rPr lang="el-GR" baseline="30000" dirty="0" smtClean="0"/>
              <a:t>0</a:t>
            </a:r>
            <a:r>
              <a:rPr lang="el-GR" dirty="0" smtClean="0"/>
              <a:t>C έως την τιμή 100 </a:t>
            </a:r>
            <a:r>
              <a:rPr lang="el-GR" baseline="30000" dirty="0" smtClean="0"/>
              <a:t>0</a:t>
            </a:r>
            <a:r>
              <a:rPr lang="el-GR" dirty="0" smtClean="0"/>
              <a:t>C που έχουμε ήδη γράψει.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Όλοι η παραπάνω διαδικασία ονομάζεται </a:t>
            </a:r>
            <a:r>
              <a:rPr lang="el-GR" b="1" dirty="0" smtClean="0"/>
              <a:t>βαθμονόμηση θερμομέτρου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3479</TotalTime>
  <Words>382</Words>
  <PresentationFormat>Προβολή στην οθόνη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475</cp:revision>
  <dcterms:created xsi:type="dcterms:W3CDTF">2020-03-28T09:35:19Z</dcterms:created>
  <dcterms:modified xsi:type="dcterms:W3CDTF">2023-12-05T20:14:46Z</dcterms:modified>
</cp:coreProperties>
</file>