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75" r:id="rId7"/>
    <p:sldId id="277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61961C-389C-4262-87A1-B32AD123BE97}" v="276" dt="2022-11-27T16:28:47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6" d="100"/>
          <a:sy n="66" d="100"/>
        </p:scale>
        <p:origin x="-178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0261961C-389C-4262-87A1-B32AD123BE97}"/>
    <pc:docChg chg="undo custSel delSld modSld">
      <pc:chgData name="P Kyteas" userId="50ed48d6b988d59b" providerId="LiveId" clId="{0261961C-389C-4262-87A1-B32AD123BE97}" dt="2022-11-27T16:30:30.105" v="466" actId="47"/>
      <pc:docMkLst>
        <pc:docMk/>
      </pc:docMkLst>
      <pc:sldChg chg="del">
        <pc:chgData name="P Kyteas" userId="50ed48d6b988d59b" providerId="LiveId" clId="{0261961C-389C-4262-87A1-B32AD123BE97}" dt="2022-11-27T12:41:27.440" v="0" actId="47"/>
        <pc:sldMkLst>
          <pc:docMk/>
          <pc:sldMk cId="0" sldId="256"/>
        </pc:sldMkLst>
      </pc:sldChg>
      <pc:sldChg chg="addSp delSp modSp mod addAnim delAnim modAnim">
        <pc:chgData name="P Kyteas" userId="50ed48d6b988d59b" providerId="LiveId" clId="{0261961C-389C-4262-87A1-B32AD123BE97}" dt="2022-11-27T13:40:09.905" v="124" actId="478"/>
        <pc:sldMkLst>
          <pc:docMk/>
          <pc:sldMk cId="0" sldId="266"/>
        </pc:sldMkLst>
        <pc:spChg chg="add mod">
          <ac:chgData name="P Kyteas" userId="50ed48d6b988d59b" providerId="LiveId" clId="{0261961C-389C-4262-87A1-B32AD123BE97}" dt="2022-11-27T12:48:38.668" v="19" actId="164"/>
          <ac:spMkLst>
            <pc:docMk/>
            <pc:sldMk cId="0" sldId="266"/>
            <ac:spMk id="3" creationId="{4ED393C7-ABEA-F326-F99B-A8F0598AA40B}"/>
          </ac:spMkLst>
        </pc:spChg>
        <pc:spChg chg="add mod ord">
          <ac:chgData name="P Kyteas" userId="50ed48d6b988d59b" providerId="LiveId" clId="{0261961C-389C-4262-87A1-B32AD123BE97}" dt="2022-11-27T12:48:38.668" v="19" actId="164"/>
          <ac:spMkLst>
            <pc:docMk/>
            <pc:sldMk cId="0" sldId="266"/>
            <ac:spMk id="4" creationId="{6A036E89-F16D-E658-849C-A84F51B94DC0}"/>
          </ac:spMkLst>
        </pc:spChg>
        <pc:spChg chg="mod">
          <ac:chgData name="P Kyteas" userId="50ed48d6b988d59b" providerId="LiveId" clId="{0261961C-389C-4262-87A1-B32AD123BE97}" dt="2022-11-27T12:51:25.216" v="109" actId="1076"/>
          <ac:spMkLst>
            <pc:docMk/>
            <pc:sldMk cId="0" sldId="266"/>
            <ac:spMk id="8" creationId="{00000000-0000-0000-0000-000000000000}"/>
          </ac:spMkLst>
        </pc:spChg>
        <pc:spChg chg="mod">
          <ac:chgData name="P Kyteas" userId="50ed48d6b988d59b" providerId="LiveId" clId="{0261961C-389C-4262-87A1-B32AD123BE97}" dt="2022-11-27T12:49:39.725" v="31"/>
          <ac:spMkLst>
            <pc:docMk/>
            <pc:sldMk cId="0" sldId="266"/>
            <ac:spMk id="10" creationId="{E5462710-647F-F74C-935D-3E49B1CD0ABC}"/>
          </ac:spMkLst>
        </pc:spChg>
        <pc:spChg chg="mod">
          <ac:chgData name="P Kyteas" userId="50ed48d6b988d59b" providerId="LiveId" clId="{0261961C-389C-4262-87A1-B32AD123BE97}" dt="2022-11-27T12:49:49.120" v="34" actId="20577"/>
          <ac:spMkLst>
            <pc:docMk/>
            <pc:sldMk cId="0" sldId="266"/>
            <ac:spMk id="13" creationId="{ED08E249-36A5-A28D-A2C5-68AA1C869243}"/>
          </ac:spMkLst>
        </pc:spChg>
        <pc:spChg chg="del mod">
          <ac:chgData name="P Kyteas" userId="50ed48d6b988d59b" providerId="LiveId" clId="{0261961C-389C-4262-87A1-B32AD123BE97}" dt="2022-11-27T13:40:09.905" v="124" actId="478"/>
          <ac:spMkLst>
            <pc:docMk/>
            <pc:sldMk cId="0" sldId="266"/>
            <ac:spMk id="15" creationId="{00000000-0000-0000-0000-000000000000}"/>
          </ac:spMkLst>
        </pc:spChg>
        <pc:spChg chg="mod">
          <ac:chgData name="P Kyteas" userId="50ed48d6b988d59b" providerId="LiveId" clId="{0261961C-389C-4262-87A1-B32AD123BE97}" dt="2022-11-27T12:49:59.284" v="36"/>
          <ac:spMkLst>
            <pc:docMk/>
            <pc:sldMk cId="0" sldId="266"/>
            <ac:spMk id="18" creationId="{8C61C12C-8A9C-D415-D605-714869728080}"/>
          </ac:spMkLst>
        </pc:spChg>
        <pc:spChg chg="mod">
          <ac:chgData name="P Kyteas" userId="50ed48d6b988d59b" providerId="LiveId" clId="{0261961C-389C-4262-87A1-B32AD123BE97}" dt="2022-11-27T12:50:13.043" v="42" actId="20577"/>
          <ac:spMkLst>
            <pc:docMk/>
            <pc:sldMk cId="0" sldId="266"/>
            <ac:spMk id="19" creationId="{7A2D8158-EEBD-BCF8-31F6-5B646B86386F}"/>
          </ac:spMkLst>
        </pc:spChg>
        <pc:spChg chg="add del mod">
          <ac:chgData name="P Kyteas" userId="50ed48d6b988d59b" providerId="LiveId" clId="{0261961C-389C-4262-87A1-B32AD123BE97}" dt="2022-11-27T13:37:58.295" v="112" actId="478"/>
          <ac:spMkLst>
            <pc:docMk/>
            <pc:sldMk cId="0" sldId="266"/>
            <ac:spMk id="20" creationId="{EE044636-8EF9-474B-AAF0-955F03341209}"/>
          </ac:spMkLst>
        </pc:spChg>
        <pc:spChg chg="add mod">
          <ac:chgData name="P Kyteas" userId="50ed48d6b988d59b" providerId="LiveId" clId="{0261961C-389C-4262-87A1-B32AD123BE97}" dt="2022-11-27T13:40:01.680" v="123" actId="20577"/>
          <ac:spMkLst>
            <pc:docMk/>
            <pc:sldMk cId="0" sldId="266"/>
            <ac:spMk id="23" creationId="{681433D3-5878-351E-B4DA-D59898FC2FBB}"/>
          </ac:spMkLst>
        </pc:spChg>
        <pc:spChg chg="del">
          <ac:chgData name="P Kyteas" userId="50ed48d6b988d59b" providerId="LiveId" clId="{0261961C-389C-4262-87A1-B32AD123BE97}" dt="2022-11-27T12:48:46.802" v="21" actId="478"/>
          <ac:spMkLst>
            <pc:docMk/>
            <pc:sldMk cId="0" sldId="266"/>
            <ac:spMk id="31" creationId="{00000000-0000-0000-0000-000000000000}"/>
          </ac:spMkLst>
        </pc:spChg>
        <pc:spChg chg="del">
          <ac:chgData name="P Kyteas" userId="50ed48d6b988d59b" providerId="LiveId" clId="{0261961C-389C-4262-87A1-B32AD123BE97}" dt="2022-11-27T12:51:05.231" v="74" actId="478"/>
          <ac:spMkLst>
            <pc:docMk/>
            <pc:sldMk cId="0" sldId="266"/>
            <ac:spMk id="33" creationId="{00000000-0000-0000-0000-000000000000}"/>
          </ac:spMkLst>
        </pc:spChg>
        <pc:spChg chg="del">
          <ac:chgData name="P Kyteas" userId="50ed48d6b988d59b" providerId="LiveId" clId="{0261961C-389C-4262-87A1-B32AD123BE97}" dt="2022-11-27T12:49:24.564" v="27" actId="478"/>
          <ac:spMkLst>
            <pc:docMk/>
            <pc:sldMk cId="0" sldId="266"/>
            <ac:spMk id="35" creationId="{00000000-0000-0000-0000-000000000000}"/>
          </ac:spMkLst>
        </pc:spChg>
        <pc:spChg chg="add del">
          <ac:chgData name="P Kyteas" userId="50ed48d6b988d59b" providerId="LiveId" clId="{0261961C-389C-4262-87A1-B32AD123BE97}" dt="2022-11-27T13:38:06.425" v="113" actId="478"/>
          <ac:spMkLst>
            <pc:docMk/>
            <pc:sldMk cId="0" sldId="266"/>
            <ac:spMk id="37" creationId="{00000000-0000-0000-0000-000000000000}"/>
          </ac:spMkLst>
        </pc:spChg>
        <pc:spChg chg="del">
          <ac:chgData name="P Kyteas" userId="50ed48d6b988d59b" providerId="LiveId" clId="{0261961C-389C-4262-87A1-B32AD123BE97}" dt="2022-11-27T12:49:27.373" v="28" actId="478"/>
          <ac:spMkLst>
            <pc:docMk/>
            <pc:sldMk cId="0" sldId="266"/>
            <ac:spMk id="39" creationId="{00000000-0000-0000-0000-000000000000}"/>
          </ac:spMkLst>
        </pc:spChg>
        <pc:grpChg chg="add mod">
          <ac:chgData name="P Kyteas" userId="50ed48d6b988d59b" providerId="LiveId" clId="{0261961C-389C-4262-87A1-B32AD123BE97}" dt="2022-11-27T12:49:17.392" v="26" actId="14100"/>
          <ac:grpSpMkLst>
            <pc:docMk/>
            <pc:sldMk cId="0" sldId="266"/>
            <ac:grpSpMk id="6" creationId="{88CAE4CD-FC9C-4510-F9CB-B35DE2D891F8}"/>
          </ac:grpSpMkLst>
        </pc:grpChg>
        <pc:grpChg chg="add mod">
          <ac:chgData name="P Kyteas" userId="50ed48d6b988d59b" providerId="LiveId" clId="{0261961C-389C-4262-87A1-B32AD123BE97}" dt="2022-11-27T12:49:51.616" v="35" actId="14100"/>
          <ac:grpSpMkLst>
            <pc:docMk/>
            <pc:sldMk cId="0" sldId="266"/>
            <ac:grpSpMk id="9" creationId="{3DD152B2-C937-B4E9-6031-3EE238A4A529}"/>
          </ac:grpSpMkLst>
        </pc:grpChg>
        <pc:grpChg chg="add mod">
          <ac:chgData name="P Kyteas" userId="50ed48d6b988d59b" providerId="LiveId" clId="{0261961C-389C-4262-87A1-B32AD123BE97}" dt="2022-11-27T12:50:08.526" v="38" actId="14100"/>
          <ac:grpSpMkLst>
            <pc:docMk/>
            <pc:sldMk cId="0" sldId="266"/>
            <ac:grpSpMk id="16" creationId="{2F6CDB89-0D88-E158-3C9D-8F472FDB5EC4}"/>
          </ac:grpSpMkLst>
        </pc:grpChg>
        <pc:picChg chg="add del mod">
          <ac:chgData name="P Kyteas" userId="50ed48d6b988d59b" providerId="LiveId" clId="{0261961C-389C-4262-87A1-B32AD123BE97}" dt="2022-11-27T13:38:51.556" v="116" actId="478"/>
          <ac:picMkLst>
            <pc:docMk/>
            <pc:sldMk cId="0" sldId="266"/>
            <ac:picMk id="21" creationId="{147CE268-E49E-7A29-82BB-82B8F32320CE}"/>
          </ac:picMkLst>
        </pc:picChg>
        <pc:picChg chg="add del mod">
          <ac:chgData name="P Kyteas" userId="50ed48d6b988d59b" providerId="LiveId" clId="{0261961C-389C-4262-87A1-B32AD123BE97}" dt="2022-11-27T13:39:49.940" v="119" actId="478"/>
          <ac:picMkLst>
            <pc:docMk/>
            <pc:sldMk cId="0" sldId="266"/>
            <ac:picMk id="22" creationId="{B965FAE9-4067-F482-8E5F-05867BBC4593}"/>
          </ac:picMkLst>
        </pc:picChg>
        <pc:cxnChg chg="del">
          <ac:chgData name="P Kyteas" userId="50ed48d6b988d59b" providerId="LiveId" clId="{0261961C-389C-4262-87A1-B32AD123BE97}" dt="2022-11-27T12:48:41.777" v="20" actId="478"/>
          <ac:cxnSpMkLst>
            <pc:docMk/>
            <pc:sldMk cId="0" sldId="266"/>
            <ac:cxnSpMk id="28" creationId="{00000000-0000-0000-0000-000000000000}"/>
          </ac:cxnSpMkLst>
        </pc:cxnChg>
        <pc:cxnChg chg="del">
          <ac:chgData name="P Kyteas" userId="50ed48d6b988d59b" providerId="LiveId" clId="{0261961C-389C-4262-87A1-B32AD123BE97}" dt="2022-11-27T12:49:29.967" v="30" actId="478"/>
          <ac:cxnSpMkLst>
            <pc:docMk/>
            <pc:sldMk cId="0" sldId="266"/>
            <ac:cxnSpMk id="34" creationId="{00000000-0000-0000-0000-000000000000}"/>
          </ac:cxnSpMkLst>
        </pc:cxnChg>
        <pc:cxnChg chg="del">
          <ac:chgData name="P Kyteas" userId="50ed48d6b988d59b" providerId="LiveId" clId="{0261961C-389C-4262-87A1-B32AD123BE97}" dt="2022-11-27T12:49:28.643" v="29" actId="478"/>
          <ac:cxnSpMkLst>
            <pc:docMk/>
            <pc:sldMk cId="0" sldId="266"/>
            <ac:cxnSpMk id="38" creationId="{00000000-0000-0000-0000-000000000000}"/>
          </ac:cxnSpMkLst>
        </pc:cxnChg>
      </pc:sldChg>
      <pc:sldChg chg="del">
        <pc:chgData name="P Kyteas" userId="50ed48d6b988d59b" providerId="LiveId" clId="{0261961C-389C-4262-87A1-B32AD123BE97}" dt="2022-11-27T13:44:56.192" v="197" actId="47"/>
        <pc:sldMkLst>
          <pc:docMk/>
          <pc:sldMk cId="0" sldId="267"/>
        </pc:sldMkLst>
      </pc:sldChg>
      <pc:sldChg chg="delSp modSp del mod delAnim">
        <pc:chgData name="P Kyteas" userId="50ed48d6b988d59b" providerId="LiveId" clId="{0261961C-389C-4262-87A1-B32AD123BE97}" dt="2022-11-27T16:14:57.863" v="260" actId="47"/>
        <pc:sldMkLst>
          <pc:docMk/>
          <pc:sldMk cId="0" sldId="268"/>
        </pc:sldMkLst>
        <pc:spChg chg="del mod">
          <ac:chgData name="P Kyteas" userId="50ed48d6b988d59b" providerId="LiveId" clId="{0261961C-389C-4262-87A1-B32AD123BE97}" dt="2022-11-27T16:14:34.434" v="254" actId="21"/>
          <ac:spMkLst>
            <pc:docMk/>
            <pc:sldMk cId="0" sldId="268"/>
            <ac:spMk id="27" creationId="{00000000-0000-0000-0000-000000000000}"/>
          </ac:spMkLst>
        </pc:spChg>
      </pc:sldChg>
      <pc:sldChg chg="del">
        <pc:chgData name="P Kyteas" userId="50ed48d6b988d59b" providerId="LiveId" clId="{0261961C-389C-4262-87A1-B32AD123BE97}" dt="2022-11-27T16:15:00.351" v="261" actId="47"/>
        <pc:sldMkLst>
          <pc:docMk/>
          <pc:sldMk cId="0" sldId="269"/>
        </pc:sldMkLst>
      </pc:sldChg>
      <pc:sldChg chg="del">
        <pc:chgData name="P Kyteas" userId="50ed48d6b988d59b" providerId="LiveId" clId="{0261961C-389C-4262-87A1-B32AD123BE97}" dt="2022-11-27T16:15:15.352" v="262" actId="47"/>
        <pc:sldMkLst>
          <pc:docMk/>
          <pc:sldMk cId="0" sldId="270"/>
        </pc:sldMkLst>
      </pc:sldChg>
      <pc:sldChg chg="del">
        <pc:chgData name="P Kyteas" userId="50ed48d6b988d59b" providerId="LiveId" clId="{0261961C-389C-4262-87A1-B32AD123BE97}" dt="2022-11-27T12:43:33.726" v="1" actId="47"/>
        <pc:sldMkLst>
          <pc:docMk/>
          <pc:sldMk cId="0" sldId="273"/>
        </pc:sldMkLst>
      </pc:sldChg>
      <pc:sldChg chg="del">
        <pc:chgData name="P Kyteas" userId="50ed48d6b988d59b" providerId="LiveId" clId="{0261961C-389C-4262-87A1-B32AD123BE97}" dt="2022-11-27T16:15:18.690" v="263" actId="47"/>
        <pc:sldMkLst>
          <pc:docMk/>
          <pc:sldMk cId="0" sldId="274"/>
        </pc:sldMkLst>
      </pc:sldChg>
      <pc:sldChg chg="addSp delSp modSp mod modAnim">
        <pc:chgData name="P Kyteas" userId="50ed48d6b988d59b" providerId="LiveId" clId="{0261961C-389C-4262-87A1-B32AD123BE97}" dt="2022-11-27T14:34:14.292" v="199"/>
        <pc:sldMkLst>
          <pc:docMk/>
          <pc:sldMk cId="475542081" sldId="275"/>
        </pc:sldMkLst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3" creationId="{4ED393C7-ABEA-F326-F99B-A8F0598AA40B}"/>
          </ac:spMkLst>
        </pc:spChg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4" creationId="{6A036E89-F16D-E658-849C-A84F51B94DC0}"/>
          </ac:spMkLst>
        </pc:spChg>
        <pc:spChg chg="del mod topLvl">
          <ac:chgData name="P Kyteas" userId="50ed48d6b988d59b" providerId="LiveId" clId="{0261961C-389C-4262-87A1-B32AD123BE97}" dt="2022-11-27T13:41:57.058" v="133" actId="478"/>
          <ac:spMkLst>
            <pc:docMk/>
            <pc:sldMk cId="475542081" sldId="275"/>
            <ac:spMk id="5" creationId="{00000000-0000-0000-0000-000000000000}"/>
          </ac:spMkLst>
        </pc:spChg>
        <pc:spChg chg="del mod topLvl">
          <ac:chgData name="P Kyteas" userId="50ed48d6b988d59b" providerId="LiveId" clId="{0261961C-389C-4262-87A1-B32AD123BE97}" dt="2022-11-27T13:41:54.659" v="132" actId="478"/>
          <ac:spMkLst>
            <pc:docMk/>
            <pc:sldMk cId="475542081" sldId="275"/>
            <ac:spMk id="8" creationId="{00000000-0000-0000-0000-000000000000}"/>
          </ac:spMkLst>
        </pc:spChg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10" creationId="{E5462710-647F-F74C-935D-3E49B1CD0ABC}"/>
          </ac:spMkLst>
        </pc:spChg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13" creationId="{ED08E249-36A5-A28D-A2C5-68AA1C869243}"/>
          </ac:spMkLst>
        </pc:spChg>
        <pc:spChg chg="mod topLvl">
          <ac:chgData name="P Kyteas" userId="50ed48d6b988d59b" providerId="LiveId" clId="{0261961C-389C-4262-87A1-B32AD123BE97}" dt="2022-11-27T13:42:06.931" v="143" actId="1035"/>
          <ac:spMkLst>
            <pc:docMk/>
            <pc:sldMk cId="475542081" sldId="275"/>
            <ac:spMk id="14" creationId="{00000000-0000-0000-0000-000000000000}"/>
          </ac:spMkLst>
        </pc:spChg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18" creationId="{8C61C12C-8A9C-D415-D605-714869728080}"/>
          </ac:spMkLst>
        </pc:spChg>
        <pc:spChg chg="mod">
          <ac:chgData name="P Kyteas" userId="50ed48d6b988d59b" providerId="LiveId" clId="{0261961C-389C-4262-87A1-B32AD123BE97}" dt="2022-11-27T13:41:45.621" v="129" actId="165"/>
          <ac:spMkLst>
            <pc:docMk/>
            <pc:sldMk cId="475542081" sldId="275"/>
            <ac:spMk id="19" creationId="{7A2D8158-EEBD-BCF8-31F6-5B646B86386F}"/>
          </ac:spMkLst>
        </pc:spChg>
        <pc:spChg chg="del mod topLvl">
          <ac:chgData name="P Kyteas" userId="50ed48d6b988d59b" providerId="LiveId" clId="{0261961C-389C-4262-87A1-B32AD123BE97}" dt="2022-11-27T13:41:52.903" v="131" actId="478"/>
          <ac:spMkLst>
            <pc:docMk/>
            <pc:sldMk cId="475542081" sldId="275"/>
            <ac:spMk id="20" creationId="{EE044636-8EF9-474B-AAF0-955F03341209}"/>
          </ac:spMkLst>
        </pc:spChg>
        <pc:spChg chg="add del mod">
          <ac:chgData name="P Kyteas" userId="50ed48d6b988d59b" providerId="LiveId" clId="{0261961C-389C-4262-87A1-B32AD123BE97}" dt="2022-11-27T13:45:23.479" v="198" actId="478"/>
          <ac:spMkLst>
            <pc:docMk/>
            <pc:sldMk cId="475542081" sldId="275"/>
            <ac:spMk id="21" creationId="{60479CBF-85E1-9711-79E9-1B024C717A83}"/>
          </ac:spMkLst>
        </pc:spChg>
        <pc:spChg chg="add mod">
          <ac:chgData name="P Kyteas" userId="50ed48d6b988d59b" providerId="LiveId" clId="{0261961C-389C-4262-87A1-B32AD123BE97}" dt="2022-11-27T13:44:46.270" v="196" actId="20577"/>
          <ac:spMkLst>
            <pc:docMk/>
            <pc:sldMk cId="475542081" sldId="275"/>
            <ac:spMk id="22" creationId="{B294AAD3-C9EE-662E-323E-9524F63F36B5}"/>
          </ac:spMkLst>
        </pc:spChg>
        <pc:spChg chg="del mod topLvl">
          <ac:chgData name="P Kyteas" userId="50ed48d6b988d59b" providerId="LiveId" clId="{0261961C-389C-4262-87A1-B32AD123BE97}" dt="2022-11-27T13:41:50.367" v="130" actId="478"/>
          <ac:spMkLst>
            <pc:docMk/>
            <pc:sldMk cId="475542081" sldId="275"/>
            <ac:spMk id="23" creationId="{681433D3-5878-351E-B4DA-D59898FC2FBB}"/>
          </ac:spMkLst>
        </pc:spChg>
        <pc:spChg chg="add mod">
          <ac:chgData name="P Kyteas" userId="50ed48d6b988d59b" providerId="LiveId" clId="{0261961C-389C-4262-87A1-B32AD123BE97}" dt="2022-11-27T14:34:14.292" v="199"/>
          <ac:spMkLst>
            <pc:docMk/>
            <pc:sldMk cId="475542081" sldId="275"/>
            <ac:spMk id="24" creationId="{A5F58BE8-08BB-C90C-DC89-F690E2739A2F}"/>
          </ac:spMkLst>
        </pc:spChg>
        <pc:spChg chg="add mod">
          <ac:chgData name="P Kyteas" userId="50ed48d6b988d59b" providerId="LiveId" clId="{0261961C-389C-4262-87A1-B32AD123BE97}" dt="2022-11-27T14:34:14.292" v="199"/>
          <ac:spMkLst>
            <pc:docMk/>
            <pc:sldMk cId="475542081" sldId="275"/>
            <ac:spMk id="25" creationId="{690A5285-E025-62EE-F329-87FB33D7EA29}"/>
          </ac:spMkLst>
        </pc:spChg>
        <pc:spChg chg="mod topLvl">
          <ac:chgData name="P Kyteas" userId="50ed48d6b988d59b" providerId="LiveId" clId="{0261961C-389C-4262-87A1-B32AD123BE97}" dt="2022-11-27T13:42:06.931" v="143" actId="1035"/>
          <ac:spMkLst>
            <pc:docMk/>
            <pc:sldMk cId="475542081" sldId="275"/>
            <ac:spMk id="43" creationId="{00000000-0000-0000-0000-000000000000}"/>
          </ac:spMkLst>
        </pc:spChg>
        <pc:spChg chg="mod topLvl">
          <ac:chgData name="P Kyteas" userId="50ed48d6b988d59b" providerId="LiveId" clId="{0261961C-389C-4262-87A1-B32AD123BE97}" dt="2022-11-27T13:42:06.931" v="143" actId="1035"/>
          <ac:spMkLst>
            <pc:docMk/>
            <pc:sldMk cId="475542081" sldId="275"/>
            <ac:spMk id="45" creationId="{00000000-0000-0000-0000-000000000000}"/>
          </ac:spMkLst>
        </pc:spChg>
        <pc:grpChg chg="mod topLvl">
          <ac:chgData name="P Kyteas" userId="50ed48d6b988d59b" providerId="LiveId" clId="{0261961C-389C-4262-87A1-B32AD123BE97}" dt="2022-11-27T13:42:31.797" v="148" actId="14100"/>
          <ac:grpSpMkLst>
            <pc:docMk/>
            <pc:sldMk cId="475542081" sldId="275"/>
            <ac:grpSpMk id="6" creationId="{88CAE4CD-FC9C-4510-F9CB-B35DE2D891F8}"/>
          </ac:grpSpMkLst>
        </pc:grpChg>
        <pc:grpChg chg="mod topLvl">
          <ac:chgData name="P Kyteas" userId="50ed48d6b988d59b" providerId="LiveId" clId="{0261961C-389C-4262-87A1-B32AD123BE97}" dt="2022-11-27T13:42:35.897" v="149" actId="14100"/>
          <ac:grpSpMkLst>
            <pc:docMk/>
            <pc:sldMk cId="475542081" sldId="275"/>
            <ac:grpSpMk id="9" creationId="{3DD152B2-C937-B4E9-6031-3EE238A4A529}"/>
          </ac:grpSpMkLst>
        </pc:grpChg>
        <pc:grpChg chg="add del mod">
          <ac:chgData name="P Kyteas" userId="50ed48d6b988d59b" providerId="LiveId" clId="{0261961C-389C-4262-87A1-B32AD123BE97}" dt="2022-11-27T13:41:45.621" v="129" actId="165"/>
          <ac:grpSpMkLst>
            <pc:docMk/>
            <pc:sldMk cId="475542081" sldId="275"/>
            <ac:grpSpMk id="15" creationId="{65C865CF-6837-2F4E-0A1A-8D375270330C}"/>
          </ac:grpSpMkLst>
        </pc:grpChg>
        <pc:grpChg chg="mod topLvl">
          <ac:chgData name="P Kyteas" userId="50ed48d6b988d59b" providerId="LiveId" clId="{0261961C-389C-4262-87A1-B32AD123BE97}" dt="2022-11-27T13:42:16.530" v="145" actId="14100"/>
          <ac:grpSpMkLst>
            <pc:docMk/>
            <pc:sldMk cId="475542081" sldId="275"/>
            <ac:grpSpMk id="16" creationId="{2F6CDB89-0D88-E158-3C9D-8F472FDB5EC4}"/>
          </ac:grpSpMkLst>
        </pc:grpChg>
        <pc:picChg chg="mod topLvl">
          <ac:chgData name="P Kyteas" userId="50ed48d6b988d59b" providerId="LiveId" clId="{0261961C-389C-4262-87A1-B32AD123BE97}" dt="2022-11-27T13:42:06.931" v="143" actId="1035"/>
          <ac:picMkLst>
            <pc:docMk/>
            <pc:sldMk cId="475542081" sldId="275"/>
            <ac:picMk id="2" creationId="{00000000-0000-0000-0000-000000000000}"/>
          </ac:picMkLst>
        </pc:picChg>
        <pc:picChg chg="mod topLvl">
          <ac:chgData name="P Kyteas" userId="50ed48d6b988d59b" providerId="LiveId" clId="{0261961C-389C-4262-87A1-B32AD123BE97}" dt="2022-11-27T13:42:06.931" v="143" actId="1035"/>
          <ac:picMkLst>
            <pc:docMk/>
            <pc:sldMk cId="475542081" sldId="275"/>
            <ac:picMk id="7" creationId="{00000000-0000-0000-0000-000000000000}"/>
          </ac:picMkLst>
        </pc:picChg>
        <pc:picChg chg="mod topLvl">
          <ac:chgData name="P Kyteas" userId="50ed48d6b988d59b" providerId="LiveId" clId="{0261961C-389C-4262-87A1-B32AD123BE97}" dt="2022-11-27T13:42:06.931" v="143" actId="1035"/>
          <ac:picMkLst>
            <pc:docMk/>
            <pc:sldMk cId="475542081" sldId="275"/>
            <ac:picMk id="32" creationId="{00000000-0000-0000-0000-000000000000}"/>
          </ac:picMkLst>
        </pc:picChg>
        <pc:picChg chg="mod topLvl">
          <ac:chgData name="P Kyteas" userId="50ed48d6b988d59b" providerId="LiveId" clId="{0261961C-389C-4262-87A1-B32AD123BE97}" dt="2022-11-27T13:42:06.931" v="143" actId="1035"/>
          <ac:picMkLst>
            <pc:docMk/>
            <pc:sldMk cId="475542081" sldId="275"/>
            <ac:picMk id="36" creationId="{00000000-0000-0000-0000-000000000000}"/>
          </ac:picMkLst>
        </pc:picChg>
        <pc:picChg chg="mod topLvl">
          <ac:chgData name="P Kyteas" userId="50ed48d6b988d59b" providerId="LiveId" clId="{0261961C-389C-4262-87A1-B32AD123BE97}" dt="2022-11-27T13:42:06.931" v="143" actId="1035"/>
          <ac:picMkLst>
            <pc:docMk/>
            <pc:sldMk cId="475542081" sldId="275"/>
            <ac:picMk id="1026" creationId="{00000000-0000-0000-0000-000000000000}"/>
          </ac:picMkLst>
        </pc:picChg>
        <pc:cxnChg chg="mod topLvl">
          <ac:chgData name="P Kyteas" userId="50ed48d6b988d59b" providerId="LiveId" clId="{0261961C-389C-4262-87A1-B32AD123BE97}" dt="2022-11-27T13:42:06.931" v="143" actId="1035"/>
          <ac:cxnSpMkLst>
            <pc:docMk/>
            <pc:sldMk cId="475542081" sldId="275"/>
            <ac:cxnSpMk id="11" creationId="{00000000-0000-0000-0000-000000000000}"/>
          </ac:cxnSpMkLst>
        </pc:cxnChg>
        <pc:cxnChg chg="mod topLvl">
          <ac:chgData name="P Kyteas" userId="50ed48d6b988d59b" providerId="LiveId" clId="{0261961C-389C-4262-87A1-B32AD123BE97}" dt="2022-11-27T13:42:06.931" v="143" actId="1035"/>
          <ac:cxnSpMkLst>
            <pc:docMk/>
            <pc:sldMk cId="475542081" sldId="275"/>
            <ac:cxnSpMk id="12" creationId="{00000000-0000-0000-0000-000000000000}"/>
          </ac:cxnSpMkLst>
        </pc:cxnChg>
        <pc:cxnChg chg="mod topLvl">
          <ac:chgData name="P Kyteas" userId="50ed48d6b988d59b" providerId="LiveId" clId="{0261961C-389C-4262-87A1-B32AD123BE97}" dt="2022-11-27T13:42:06.931" v="143" actId="1035"/>
          <ac:cxnSpMkLst>
            <pc:docMk/>
            <pc:sldMk cId="475542081" sldId="275"/>
            <ac:cxnSpMk id="40" creationId="{00000000-0000-0000-0000-000000000000}"/>
          </ac:cxnSpMkLst>
        </pc:cxnChg>
        <pc:cxnChg chg="mod topLvl">
          <ac:chgData name="P Kyteas" userId="50ed48d6b988d59b" providerId="LiveId" clId="{0261961C-389C-4262-87A1-B32AD123BE97}" dt="2022-11-27T13:42:06.931" v="143" actId="1035"/>
          <ac:cxnSpMkLst>
            <pc:docMk/>
            <pc:sldMk cId="475542081" sldId="275"/>
            <ac:cxnSpMk id="46" creationId="{00000000-0000-0000-0000-000000000000}"/>
          </ac:cxnSpMkLst>
        </pc:cxnChg>
        <pc:cxnChg chg="mod topLvl">
          <ac:chgData name="P Kyteas" userId="50ed48d6b988d59b" providerId="LiveId" clId="{0261961C-389C-4262-87A1-B32AD123BE97}" dt="2022-11-27T13:42:06.931" v="143" actId="1035"/>
          <ac:cxnSpMkLst>
            <pc:docMk/>
            <pc:sldMk cId="475542081" sldId="275"/>
            <ac:cxnSpMk id="48" creationId="{00000000-0000-0000-0000-000000000000}"/>
          </ac:cxnSpMkLst>
        </pc:cxnChg>
      </pc:sldChg>
      <pc:sldChg chg="addSp delSp modSp mod delAnim modAnim">
        <pc:chgData name="P Kyteas" userId="50ed48d6b988d59b" providerId="LiveId" clId="{0261961C-389C-4262-87A1-B32AD123BE97}" dt="2022-11-27T16:28:47.594" v="465" actId="20577"/>
        <pc:sldMkLst>
          <pc:docMk/>
          <pc:sldMk cId="3748222435" sldId="276"/>
        </pc:sldMkLst>
        <pc:spChg chg="add mod">
          <ac:chgData name="P Kyteas" userId="50ed48d6b988d59b" providerId="LiveId" clId="{0261961C-389C-4262-87A1-B32AD123BE97}" dt="2022-11-27T16:28:47.594" v="465" actId="20577"/>
          <ac:spMkLst>
            <pc:docMk/>
            <pc:sldMk cId="3748222435" sldId="276"/>
            <ac:spMk id="5" creationId="{8C2D103C-075F-EE01-CD49-58B6608931A5}"/>
          </ac:spMkLst>
        </pc:spChg>
        <pc:spChg chg="del">
          <ac:chgData name="P Kyteas" userId="50ed48d6b988d59b" providerId="LiveId" clId="{0261961C-389C-4262-87A1-B32AD123BE97}" dt="2022-11-27T16:14:44.475" v="257" actId="478"/>
          <ac:spMkLst>
            <pc:docMk/>
            <pc:sldMk cId="3748222435" sldId="276"/>
            <ac:spMk id="22" creationId="{B294AAD3-C9EE-662E-323E-9524F63F36B5}"/>
          </ac:spMkLst>
        </pc:spChg>
        <pc:spChg chg="del">
          <ac:chgData name="P Kyteas" userId="50ed48d6b988d59b" providerId="LiveId" clId="{0261961C-389C-4262-87A1-B32AD123BE97}" dt="2022-11-27T16:14:42.777" v="256" actId="478"/>
          <ac:spMkLst>
            <pc:docMk/>
            <pc:sldMk cId="3748222435" sldId="276"/>
            <ac:spMk id="24" creationId="{A5F58BE8-08BB-C90C-DC89-F690E2739A2F}"/>
          </ac:spMkLst>
        </pc:spChg>
        <pc:spChg chg="del">
          <ac:chgData name="P Kyteas" userId="50ed48d6b988d59b" providerId="LiveId" clId="{0261961C-389C-4262-87A1-B32AD123BE97}" dt="2022-11-27T16:14:40.539" v="255" actId="478"/>
          <ac:spMkLst>
            <pc:docMk/>
            <pc:sldMk cId="3748222435" sldId="276"/>
            <ac:spMk id="25" creationId="{690A5285-E025-62EE-F329-87FB33D7EA29}"/>
          </ac:spMkLst>
        </pc:spChg>
      </pc:sldChg>
      <pc:sldChg chg="addSp delSp modSp mod delAnim">
        <pc:chgData name="P Kyteas" userId="50ed48d6b988d59b" providerId="LiveId" clId="{0261961C-389C-4262-87A1-B32AD123BE97}" dt="2022-11-27T16:21:26.638" v="355" actId="20577"/>
        <pc:sldMkLst>
          <pc:docMk/>
          <pc:sldMk cId="3289977103" sldId="277"/>
        </pc:sldMkLst>
        <pc:spChg chg="del">
          <ac:chgData name="P Kyteas" userId="50ed48d6b988d59b" providerId="LiveId" clId="{0261961C-389C-4262-87A1-B32AD123BE97}" dt="2022-11-27T16:19:02.980" v="264" actId="478"/>
          <ac:spMkLst>
            <pc:docMk/>
            <pc:sldMk cId="3289977103" sldId="277"/>
            <ac:spMk id="5" creationId="{8C2D103C-075F-EE01-CD49-58B6608931A5}"/>
          </ac:spMkLst>
        </pc:spChg>
        <pc:graphicFrameChg chg="add mod modGraphic">
          <ac:chgData name="P Kyteas" userId="50ed48d6b988d59b" providerId="LiveId" clId="{0261961C-389C-4262-87A1-B32AD123BE97}" dt="2022-11-27T16:21:26.638" v="355" actId="20577"/>
          <ac:graphicFrameMkLst>
            <pc:docMk/>
            <pc:sldMk cId="3289977103" sldId="277"/>
            <ac:graphicFrameMk id="8" creationId="{80E71403-D023-1646-F983-B0B85FF817B5}"/>
          </ac:graphicFrameMkLst>
        </pc:graphicFrameChg>
      </pc:sldChg>
      <pc:sldChg chg="del">
        <pc:chgData name="P Kyteas" userId="50ed48d6b988d59b" providerId="LiveId" clId="{0261961C-389C-4262-87A1-B32AD123BE97}" dt="2022-11-27T16:30:30.105" v="466" actId="47"/>
        <pc:sldMkLst>
          <pc:docMk/>
          <pc:sldMk cId="0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214678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71612"/>
            <a:ext cx="88582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0" y="2285992"/>
            <a:ext cx="228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</a:t>
            </a:r>
            <a:r>
              <a:rPr lang="el-GR" b="1" dirty="0"/>
              <a:t>στο  φυσικό  του  μέγεθος</a:t>
            </a:r>
            <a:r>
              <a:rPr lang="el-GR" dirty="0"/>
              <a:t> (δεν  είναι  δηλαδή ούτε  τεντωμένο  ούτε  συμπιεσμένο)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572264" y="257174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τεντωμένο (σε  επιμήκυνση) – παραμορφωμένο  ελατήριο</a:t>
            </a:r>
            <a:r>
              <a:rPr lang="en-US" dirty="0"/>
              <a:t>.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286116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1500174"/>
            <a:ext cx="885825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357158" y="242886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στο  φυσικό  του  μέγεθος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6572264" y="2071678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συμπιεσμένο</a:t>
            </a:r>
            <a:r>
              <a:rPr lang="en-US" dirty="0"/>
              <a:t> – </a:t>
            </a:r>
            <a:r>
              <a:rPr lang="el-GR" dirty="0"/>
              <a:t>παραμορφωμένο</a:t>
            </a:r>
            <a:endParaRPr lang="en-US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214546" y="0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 Παραμόρφωση Ελατηρίου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00174"/>
            <a:ext cx="885825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214414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</a:t>
            </a:r>
            <a:r>
              <a:rPr lang="el-GR" b="1" dirty="0"/>
              <a:t>στο  φυσικό  του  μέγεθος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5715008" y="92867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τεντωμένο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1862138" y="5557868"/>
            <a:ext cx="4162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428596" y="400050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38150" y="5705505"/>
            <a:ext cx="5776924" cy="951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14282" y="2714620"/>
            <a:ext cx="18573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Εδώ  η επιμήκυνση  του  ελατηρίου </a:t>
            </a:r>
            <a:r>
              <a:rPr lang="el-GR" sz="1400" dirty="0" smtClean="0"/>
              <a:t>είναι μηδέν</a:t>
            </a:r>
            <a:endParaRPr lang="en-US" sz="1400" dirty="0"/>
          </a:p>
        </p:txBody>
      </p:sp>
      <p:sp>
        <p:nvSpPr>
          <p:cNvPr id="17" name="16 - Δεξιό άγκιστρο"/>
          <p:cNvSpPr/>
          <p:nvPr/>
        </p:nvSpPr>
        <p:spPr>
          <a:xfrm>
            <a:off x="6715140" y="3857628"/>
            <a:ext cx="285752" cy="185738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Ορθογώνιο"/>
          <p:cNvSpPr/>
          <p:nvPr/>
        </p:nvSpPr>
        <p:spPr>
          <a:xfrm>
            <a:off x="7072330" y="4214818"/>
            <a:ext cx="20716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Εδώ η επιμήκυνση  </a:t>
            </a:r>
            <a:r>
              <a:rPr lang="el-GR" dirty="0"/>
              <a:t>του  ελατήριου </a:t>
            </a:r>
            <a:r>
              <a:rPr lang="el-GR" dirty="0" smtClean="0"/>
              <a:t> είναι   5</a:t>
            </a:r>
            <a:r>
              <a:rPr lang="en-US" dirty="0" smtClean="0"/>
              <a:t>cm</a:t>
            </a:r>
            <a:r>
              <a:rPr lang="el-GR" dirty="0" smtClean="0"/>
              <a:t>  </a:t>
            </a:r>
            <a:endParaRPr lang="en-US" dirty="0"/>
          </a:p>
        </p:txBody>
      </p:sp>
      <p:sp>
        <p:nvSpPr>
          <p:cNvPr id="14" name="13 - Έλλειψη"/>
          <p:cNvSpPr/>
          <p:nvPr/>
        </p:nvSpPr>
        <p:spPr>
          <a:xfrm>
            <a:off x="71406" y="557214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ύγραμμο βέλος σύνδεσης"/>
          <p:cNvCxnSpPr/>
          <p:nvPr/>
        </p:nvCxnSpPr>
        <p:spPr>
          <a:xfrm rot="10800000">
            <a:off x="1285852" y="3357562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Έλλειψη"/>
          <p:cNvSpPr/>
          <p:nvPr/>
        </p:nvSpPr>
        <p:spPr>
          <a:xfrm>
            <a:off x="71406" y="385762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6" grpId="0"/>
      <p:bldP spid="17" grpId="0" animBg="1"/>
      <p:bldP spid="18" grpId="0"/>
      <p:bldP spid="14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500174"/>
            <a:ext cx="8858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928926" y="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Ελατήρια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500174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TextBox"/>
          <p:cNvSpPr txBox="1"/>
          <p:nvPr/>
        </p:nvSpPr>
        <p:spPr>
          <a:xfrm>
            <a:off x="5643570" y="1071546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τεντωμένο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1862138" y="5557868"/>
            <a:ext cx="41624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428596" y="4000504"/>
            <a:ext cx="271464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5000636"/>
            <a:ext cx="6215106" cy="7143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Δεξιό άγκιστρο"/>
          <p:cNvSpPr/>
          <p:nvPr/>
        </p:nvSpPr>
        <p:spPr>
          <a:xfrm>
            <a:off x="6643701" y="3929066"/>
            <a:ext cx="285753" cy="107157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Έλλειψη"/>
          <p:cNvSpPr/>
          <p:nvPr/>
        </p:nvSpPr>
        <p:spPr>
          <a:xfrm>
            <a:off x="71406" y="492919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TextBox"/>
          <p:cNvSpPr txBox="1"/>
          <p:nvPr/>
        </p:nvSpPr>
        <p:spPr>
          <a:xfrm>
            <a:off x="1214414" y="857232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</a:t>
            </a:r>
            <a:r>
              <a:rPr lang="el-GR" b="1" dirty="0"/>
              <a:t>στο  φυσικό  του  μέγεθος</a:t>
            </a:r>
            <a:endParaRPr lang="en-US" dirty="0"/>
          </a:p>
        </p:txBody>
      </p:sp>
      <p:sp>
        <p:nvSpPr>
          <p:cNvPr id="20" name="19 - Ορθογώνιο"/>
          <p:cNvSpPr/>
          <p:nvPr/>
        </p:nvSpPr>
        <p:spPr>
          <a:xfrm>
            <a:off x="6929454" y="4071942"/>
            <a:ext cx="20716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/>
              <a:t>Εδώ η επιμήκυνση  </a:t>
            </a:r>
            <a:r>
              <a:rPr lang="el-GR" sz="1400" dirty="0"/>
              <a:t>του  ελατήριου </a:t>
            </a:r>
            <a:r>
              <a:rPr lang="el-GR" sz="1400" dirty="0" smtClean="0"/>
              <a:t>είναι  3</a:t>
            </a:r>
            <a:r>
              <a:rPr lang="en-US" sz="1400" dirty="0" smtClean="0"/>
              <a:t>cm</a:t>
            </a:r>
            <a:r>
              <a:rPr lang="el-GR" sz="1400" dirty="0" smtClean="0"/>
              <a:t> </a:t>
            </a:r>
            <a:endParaRPr lang="en-US" sz="1400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Έλλειψη"/>
          <p:cNvSpPr/>
          <p:nvPr/>
        </p:nvSpPr>
        <p:spPr>
          <a:xfrm>
            <a:off x="71406" y="385762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 animBg="1"/>
      <p:bldP spid="17" grpId="0" animBg="1"/>
      <p:bldP spid="19" grpId="0"/>
      <p:bldP spid="20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8582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500174"/>
            <a:ext cx="885825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0" y="642918"/>
            <a:ext cx="17859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Ελατήριο  </a:t>
            </a:r>
            <a:r>
              <a:rPr lang="el-GR" b="1" dirty="0"/>
              <a:t>στο  φυσικό  του  μέγεθος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1857356" y="928670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Ελατήριο  τεντωμένο γιατί κρεμάω σώμα μάζας </a:t>
            </a:r>
            <a:r>
              <a:rPr lang="en-US" sz="1400" dirty="0"/>
              <a:t>5gr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1795477" y="5134017"/>
            <a:ext cx="4162425" cy="571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357158" y="3643314"/>
            <a:ext cx="100013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428596" y="4357694"/>
            <a:ext cx="3143272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Δεξιό άγκιστρο"/>
          <p:cNvSpPr/>
          <p:nvPr/>
        </p:nvSpPr>
        <p:spPr>
          <a:xfrm>
            <a:off x="11215734" y="485776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142844" y="485776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500174"/>
            <a:ext cx="88582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1571612"/>
            <a:ext cx="885825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- Ευθεία γραμμή σύνδεσης"/>
          <p:cNvCxnSpPr/>
          <p:nvPr/>
        </p:nvCxnSpPr>
        <p:spPr>
          <a:xfrm flipV="1">
            <a:off x="357158" y="5000636"/>
            <a:ext cx="5429288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142844" y="414338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142844" y="5572140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357158" y="5715016"/>
            <a:ext cx="7858180" cy="95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500174"/>
            <a:ext cx="9144000" cy="1588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Ομάδα 5">
            <a:extLst>
              <a:ext uri="{FF2B5EF4-FFF2-40B4-BE49-F238E27FC236}">
                <a16:creationId xmlns:a16="http://schemas.microsoft.com/office/drawing/2014/main" xmlns="" id="{88CAE4CD-FC9C-4510-F9CB-B35DE2D891F8}"/>
              </a:ext>
            </a:extLst>
          </p:cNvPr>
          <p:cNvGrpSpPr/>
          <p:nvPr/>
        </p:nvGrpSpPr>
        <p:grpSpPr>
          <a:xfrm>
            <a:off x="2471913" y="4374641"/>
            <a:ext cx="628458" cy="564069"/>
            <a:chOff x="5243442" y="188640"/>
            <a:chExt cx="624702" cy="532234"/>
          </a:xfrm>
        </p:grpSpPr>
        <p:sp>
          <p:nvSpPr>
            <p:cNvPr id="3" name="Ορθογώνιο 2">
              <a:extLst>
                <a:ext uri="{FF2B5EF4-FFF2-40B4-BE49-F238E27FC236}">
                  <a16:creationId xmlns:a16="http://schemas.microsoft.com/office/drawing/2014/main" xmlns="" id="{4ED393C7-ABEA-F326-F99B-A8F0598AA40B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6A036E89-F16D-E658-849C-A84F51B94DC0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5</a:t>
              </a:r>
              <a:r>
                <a:rPr lang="en-US" b="1" dirty="0">
                  <a:solidFill>
                    <a:srgbClr val="FF0000"/>
                  </a:solidFill>
                </a:rPr>
                <a:t>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Ομάδα 8">
            <a:extLst>
              <a:ext uri="{FF2B5EF4-FFF2-40B4-BE49-F238E27FC236}">
                <a16:creationId xmlns:a16="http://schemas.microsoft.com/office/drawing/2014/main" xmlns="" id="{3DD152B2-C937-B4E9-6031-3EE238A4A529}"/>
              </a:ext>
            </a:extLst>
          </p:cNvPr>
          <p:cNvGrpSpPr/>
          <p:nvPr/>
        </p:nvGrpSpPr>
        <p:grpSpPr>
          <a:xfrm>
            <a:off x="4707925" y="5008071"/>
            <a:ext cx="885825" cy="769647"/>
            <a:chOff x="5243442" y="188640"/>
            <a:chExt cx="624702" cy="726210"/>
          </a:xfrm>
        </p:grpSpPr>
        <p:sp>
          <p:nvSpPr>
            <p:cNvPr id="10" name="Ορθογώνιο 9">
              <a:extLst>
                <a:ext uri="{FF2B5EF4-FFF2-40B4-BE49-F238E27FC236}">
                  <a16:creationId xmlns:a16="http://schemas.microsoft.com/office/drawing/2014/main" xmlns="" id="{E5462710-647F-F74C-935D-3E49B1CD0ABC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ED08E249-36A5-A28D-A2C5-68AA1C869243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609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10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xmlns="" id="{2F6CDB89-0D88-E158-3C9D-8F472FDB5EC4}"/>
              </a:ext>
            </a:extLst>
          </p:cNvPr>
          <p:cNvGrpSpPr/>
          <p:nvPr/>
        </p:nvGrpSpPr>
        <p:grpSpPr>
          <a:xfrm>
            <a:off x="7211661" y="5694120"/>
            <a:ext cx="840105" cy="756040"/>
            <a:chOff x="5243442" y="188640"/>
            <a:chExt cx="624702" cy="532234"/>
          </a:xfrm>
        </p:grpSpPr>
        <p:sp>
          <p:nvSpPr>
            <p:cNvPr id="18" name="Ορθογώνιο 17">
              <a:extLst>
                <a:ext uri="{FF2B5EF4-FFF2-40B4-BE49-F238E27FC236}">
                  <a16:creationId xmlns:a16="http://schemas.microsoft.com/office/drawing/2014/main" xmlns="" id="{8C61C12C-8A9C-D415-D605-714869728080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7A2D8158-EEBD-BCF8-31F6-5B646B86386F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260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15 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0" name="7 - TextBox">
            <a:extLst>
              <a:ext uri="{FF2B5EF4-FFF2-40B4-BE49-F238E27FC236}">
                <a16:creationId xmlns:a16="http://schemas.microsoft.com/office/drawing/2014/main" xmlns="" id="{EE044636-8EF9-474B-AAF0-955F03341209}"/>
              </a:ext>
            </a:extLst>
          </p:cNvPr>
          <p:cNvSpPr txBox="1"/>
          <p:nvPr/>
        </p:nvSpPr>
        <p:spPr>
          <a:xfrm>
            <a:off x="4143372" y="928670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Ελατήριο  τεντωμένο γιατί κρεμάω σώμα μάζας </a:t>
            </a:r>
            <a:r>
              <a:rPr lang="en-US" sz="1400" dirty="0"/>
              <a:t>10 gr</a:t>
            </a:r>
          </a:p>
        </p:txBody>
      </p:sp>
      <p:sp>
        <p:nvSpPr>
          <p:cNvPr id="23" name="7 - TextBox">
            <a:extLst>
              <a:ext uri="{FF2B5EF4-FFF2-40B4-BE49-F238E27FC236}">
                <a16:creationId xmlns:a16="http://schemas.microsoft.com/office/drawing/2014/main" xmlns="" id="{681433D3-5878-351E-B4DA-D59898FC2FBB}"/>
              </a:ext>
            </a:extLst>
          </p:cNvPr>
          <p:cNvSpPr txBox="1"/>
          <p:nvPr/>
        </p:nvSpPr>
        <p:spPr>
          <a:xfrm>
            <a:off x="7000860" y="928670"/>
            <a:ext cx="2143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Ελατήριο  τεντωμένο γιατί κρεμάω σώμα μάζας </a:t>
            </a:r>
            <a:r>
              <a:rPr lang="en-US" sz="1400" dirty="0"/>
              <a:t>1</a:t>
            </a:r>
            <a:r>
              <a:rPr lang="el-GR" sz="1400" dirty="0"/>
              <a:t>5</a:t>
            </a:r>
            <a:r>
              <a:rPr lang="en-US" sz="1400" dirty="0"/>
              <a:t> gr</a:t>
            </a:r>
          </a:p>
        </p:txBody>
      </p:sp>
      <p:sp>
        <p:nvSpPr>
          <p:cNvPr id="29" name="28 - Έλλειψη"/>
          <p:cNvSpPr/>
          <p:nvPr/>
        </p:nvSpPr>
        <p:spPr>
          <a:xfrm>
            <a:off x="142844" y="3500438"/>
            <a:ext cx="214314" cy="2857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4" grpId="0" animBg="1"/>
      <p:bldP spid="43" grpId="0" animBg="1"/>
      <p:bldP spid="45" grpId="0" animBg="1"/>
      <p:bldP spid="20" grpId="0"/>
      <p:bldP spid="23" grpId="0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Δεξιό άγκιστρο"/>
          <p:cNvSpPr/>
          <p:nvPr/>
        </p:nvSpPr>
        <p:spPr>
          <a:xfrm>
            <a:off x="11215734" y="485776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610" y="188640"/>
            <a:ext cx="603355" cy="1454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377" y="188640"/>
            <a:ext cx="603355" cy="188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1181166" y="2585059"/>
            <a:ext cx="2751574" cy="38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142844" y="1641462"/>
            <a:ext cx="500066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291926" y="2077605"/>
            <a:ext cx="2140953" cy="6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97294" y="2408174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65434" y="188640"/>
            <a:ext cx="603355" cy="231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68465" y="235864"/>
            <a:ext cx="603355" cy="27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- Ευθεία γραμμή σύνδεσης"/>
          <p:cNvCxnSpPr/>
          <p:nvPr/>
        </p:nvCxnSpPr>
        <p:spPr>
          <a:xfrm flipV="1">
            <a:off x="243268" y="2502623"/>
            <a:ext cx="3934793" cy="6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97294" y="1935933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97294" y="2880416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243268" y="2974864"/>
            <a:ext cx="5352383" cy="6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88640"/>
            <a:ext cx="6228184" cy="1050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Ομάδα 5">
            <a:extLst>
              <a:ext uri="{FF2B5EF4-FFF2-40B4-BE49-F238E27FC236}">
                <a16:creationId xmlns:a16="http://schemas.microsoft.com/office/drawing/2014/main" xmlns="" id="{88CAE4CD-FC9C-4510-F9CB-B35DE2D891F8}"/>
              </a:ext>
            </a:extLst>
          </p:cNvPr>
          <p:cNvGrpSpPr/>
          <p:nvPr/>
        </p:nvGrpSpPr>
        <p:grpSpPr>
          <a:xfrm>
            <a:off x="1683677" y="2072368"/>
            <a:ext cx="574030" cy="586248"/>
            <a:chOff x="5243442" y="188640"/>
            <a:chExt cx="624702" cy="532234"/>
          </a:xfrm>
        </p:grpSpPr>
        <p:sp>
          <p:nvSpPr>
            <p:cNvPr id="3" name="Ορθογώνιο 2">
              <a:extLst>
                <a:ext uri="{FF2B5EF4-FFF2-40B4-BE49-F238E27FC236}">
                  <a16:creationId xmlns:a16="http://schemas.microsoft.com/office/drawing/2014/main" xmlns="" id="{4ED393C7-ABEA-F326-F99B-A8F0598AA40B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6A036E89-F16D-E658-849C-A84F51B94DC0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5</a:t>
              </a:r>
              <a:r>
                <a:rPr lang="en-US" b="1" dirty="0">
                  <a:solidFill>
                    <a:srgbClr val="FF0000"/>
                  </a:solidFill>
                </a:rPr>
                <a:t>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Ομάδα 8">
            <a:extLst>
              <a:ext uri="{FF2B5EF4-FFF2-40B4-BE49-F238E27FC236}">
                <a16:creationId xmlns:a16="http://schemas.microsoft.com/office/drawing/2014/main" xmlns="" id="{3DD152B2-C937-B4E9-6031-3EE238A4A529}"/>
              </a:ext>
            </a:extLst>
          </p:cNvPr>
          <p:cNvGrpSpPr/>
          <p:nvPr/>
        </p:nvGrpSpPr>
        <p:grpSpPr>
          <a:xfrm>
            <a:off x="3206674" y="2507537"/>
            <a:ext cx="789262" cy="861577"/>
            <a:chOff x="5243442" y="188640"/>
            <a:chExt cx="624702" cy="726210"/>
          </a:xfrm>
        </p:grpSpPr>
        <p:sp>
          <p:nvSpPr>
            <p:cNvPr id="10" name="Ορθογώνιο 9">
              <a:extLst>
                <a:ext uri="{FF2B5EF4-FFF2-40B4-BE49-F238E27FC236}">
                  <a16:creationId xmlns:a16="http://schemas.microsoft.com/office/drawing/2014/main" xmlns="" id="{E5462710-647F-F74C-935D-3E49B1CD0ABC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ED08E249-36A5-A28D-A2C5-68AA1C869243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609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10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xmlns="" id="{2F6CDB89-0D88-E158-3C9D-8F472FDB5EC4}"/>
              </a:ext>
            </a:extLst>
          </p:cNvPr>
          <p:cNvGrpSpPr/>
          <p:nvPr/>
        </p:nvGrpSpPr>
        <p:grpSpPr>
          <a:xfrm>
            <a:off x="4912024" y="2961051"/>
            <a:ext cx="789262" cy="585961"/>
            <a:chOff x="5243442" y="188640"/>
            <a:chExt cx="624702" cy="532234"/>
          </a:xfrm>
        </p:grpSpPr>
        <p:sp>
          <p:nvSpPr>
            <p:cNvPr id="18" name="Ορθογώνιο 17">
              <a:extLst>
                <a:ext uri="{FF2B5EF4-FFF2-40B4-BE49-F238E27FC236}">
                  <a16:creationId xmlns:a16="http://schemas.microsoft.com/office/drawing/2014/main" xmlns="" id="{8C61C12C-8A9C-D415-D605-714869728080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7A2D8158-EEBD-BCF8-31F6-5B646B86386F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260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15 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26 - TextBox">
            <a:extLst>
              <a:ext uri="{FF2B5EF4-FFF2-40B4-BE49-F238E27FC236}">
                <a16:creationId xmlns:a16="http://schemas.microsoft.com/office/drawing/2014/main" xmlns="" id="{B294AAD3-C9EE-662E-323E-9524F63F36B5}"/>
              </a:ext>
            </a:extLst>
          </p:cNvPr>
          <p:cNvSpPr txBox="1"/>
          <p:nvPr/>
        </p:nvSpPr>
        <p:spPr>
          <a:xfrm>
            <a:off x="714348" y="4214818"/>
            <a:ext cx="5505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Σύμφωνα με το παραπάνω σχήμα παρατηρώ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4714884"/>
            <a:ext cx="7858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στο ελατήριο κρεμάω </a:t>
            </a:r>
            <a:r>
              <a:rPr lang="el-GR" dirty="0" smtClean="0"/>
              <a:t>κουτί με μάζα </a:t>
            </a:r>
            <a:r>
              <a:rPr lang="el-GR" b="1" dirty="0" smtClean="0"/>
              <a:t>5</a:t>
            </a:r>
            <a:r>
              <a:rPr lang="en-US" b="1" dirty="0" err="1" smtClean="0"/>
              <a:t>gr</a:t>
            </a:r>
            <a:r>
              <a:rPr lang="en-US" b="1" dirty="0" smtClean="0"/>
              <a:t> </a:t>
            </a:r>
            <a:r>
              <a:rPr lang="en-US" dirty="0" smtClean="0"/>
              <a:t>,</a:t>
            </a:r>
            <a:r>
              <a:rPr lang="el-GR" dirty="0" smtClean="0"/>
              <a:t> τότε </a:t>
            </a:r>
            <a:r>
              <a:rPr lang="en-US" dirty="0" smtClean="0"/>
              <a:t> </a:t>
            </a:r>
            <a:r>
              <a:rPr lang="el-GR" dirty="0" smtClean="0"/>
              <a:t>η επιμήκυνση του ελατηρίου είναι </a:t>
            </a:r>
            <a:r>
              <a:rPr lang="el-GR" b="1" dirty="0" smtClean="0"/>
              <a:t>2</a:t>
            </a:r>
            <a:r>
              <a:rPr lang="en-US" b="1" dirty="0" smtClean="0"/>
              <a:t>cm</a:t>
            </a:r>
            <a:r>
              <a:rPr lang="el-GR" b="1" dirty="0" smtClean="0"/>
              <a:t> </a:t>
            </a:r>
            <a:endParaRPr lang="en-US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0" y="5429264"/>
            <a:ext cx="8286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στο ελατήριο κρεμάω </a:t>
            </a:r>
            <a:r>
              <a:rPr lang="el-GR" dirty="0" smtClean="0"/>
              <a:t>κουτί με μάζα </a:t>
            </a:r>
            <a:r>
              <a:rPr lang="el-GR" b="1" dirty="0" smtClean="0"/>
              <a:t>10</a:t>
            </a:r>
            <a:r>
              <a:rPr lang="en-US" b="1" dirty="0" err="1" smtClean="0"/>
              <a:t>gr</a:t>
            </a:r>
            <a:r>
              <a:rPr lang="en-US" dirty="0" smtClean="0"/>
              <a:t>,</a:t>
            </a:r>
            <a:r>
              <a:rPr lang="el-GR" dirty="0" smtClean="0"/>
              <a:t> τότε </a:t>
            </a:r>
            <a:r>
              <a:rPr lang="en-US" dirty="0" smtClean="0"/>
              <a:t> </a:t>
            </a:r>
            <a:r>
              <a:rPr lang="el-GR" dirty="0" smtClean="0"/>
              <a:t>η επιμήκυνση του ελατηρίου είναι </a:t>
            </a:r>
            <a:r>
              <a:rPr lang="en-US" b="1" dirty="0" smtClean="0"/>
              <a:t>4cm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3" name="32 - Ορθογώνιο"/>
          <p:cNvSpPr/>
          <p:nvPr/>
        </p:nvSpPr>
        <p:spPr>
          <a:xfrm>
            <a:off x="0" y="6211669"/>
            <a:ext cx="8286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στο ελατήριο κρεμάω </a:t>
            </a:r>
            <a:r>
              <a:rPr lang="el-GR" dirty="0" smtClean="0"/>
              <a:t>κουτί με μάζα </a:t>
            </a:r>
            <a:r>
              <a:rPr lang="el-GR" b="1" dirty="0" smtClean="0"/>
              <a:t>15</a:t>
            </a:r>
            <a:r>
              <a:rPr lang="en-US" b="1" dirty="0" err="1" smtClean="0"/>
              <a:t>gr</a:t>
            </a:r>
            <a:r>
              <a:rPr lang="en-US" b="1" dirty="0" smtClean="0"/>
              <a:t> </a:t>
            </a:r>
            <a:r>
              <a:rPr lang="en-US" dirty="0" smtClean="0"/>
              <a:t>,</a:t>
            </a:r>
            <a:r>
              <a:rPr lang="el-GR" dirty="0" smtClean="0"/>
              <a:t> τότε </a:t>
            </a:r>
            <a:r>
              <a:rPr lang="en-US" dirty="0" smtClean="0"/>
              <a:t> </a:t>
            </a:r>
            <a:r>
              <a:rPr lang="el-GR" dirty="0" smtClean="0"/>
              <a:t>η επιμήκυνση του ελατηρίου είναι </a:t>
            </a:r>
            <a:r>
              <a:rPr lang="el-GR" b="1" dirty="0" smtClean="0"/>
              <a:t>6</a:t>
            </a:r>
            <a:r>
              <a:rPr lang="en-US" b="1" dirty="0" smtClean="0"/>
              <a:t>cm</a:t>
            </a:r>
            <a:r>
              <a:rPr lang="el-GR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47554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3" grpId="0" animBg="1"/>
      <p:bldP spid="45" grpId="0" animBg="1"/>
      <p:bldP spid="22" grpId="0"/>
      <p:bldP spid="29" grpId="0"/>
      <p:bldP spid="31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Δεξιό άγκιστρο"/>
          <p:cNvSpPr/>
          <p:nvPr/>
        </p:nvSpPr>
        <p:spPr>
          <a:xfrm>
            <a:off x="11215734" y="4857760"/>
            <a:ext cx="45719" cy="1000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610" y="188640"/>
            <a:ext cx="603355" cy="136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8377" y="188640"/>
            <a:ext cx="603355" cy="188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1181166" y="2585059"/>
            <a:ext cx="2751574" cy="389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εία γραμμή σύνδεσης"/>
          <p:cNvCxnSpPr/>
          <p:nvPr/>
        </p:nvCxnSpPr>
        <p:spPr>
          <a:xfrm>
            <a:off x="243268" y="1605364"/>
            <a:ext cx="1849005" cy="10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 flipV="1">
            <a:off x="291926" y="2077605"/>
            <a:ext cx="2140953" cy="6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97294" y="2408174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5434" y="188640"/>
            <a:ext cx="603355" cy="231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8465" y="235864"/>
            <a:ext cx="603355" cy="27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0" name="39 - Ευθεία γραμμή σύνδεσης"/>
          <p:cNvCxnSpPr/>
          <p:nvPr/>
        </p:nvCxnSpPr>
        <p:spPr>
          <a:xfrm flipV="1">
            <a:off x="243268" y="2502623"/>
            <a:ext cx="3934793" cy="6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Έλλειψη"/>
          <p:cNvSpPr/>
          <p:nvPr/>
        </p:nvSpPr>
        <p:spPr>
          <a:xfrm>
            <a:off x="97294" y="1935933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Έλλειψη"/>
          <p:cNvSpPr/>
          <p:nvPr/>
        </p:nvSpPr>
        <p:spPr>
          <a:xfrm>
            <a:off x="97294" y="2880416"/>
            <a:ext cx="145974" cy="1888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 flipV="1">
            <a:off x="243268" y="2974864"/>
            <a:ext cx="5352383" cy="62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>
            <a:off x="0" y="188640"/>
            <a:ext cx="6228184" cy="1050"/>
          </a:xfrm>
          <a:prstGeom prst="line">
            <a:avLst/>
          </a:prstGeom>
          <a:ln w="635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Ομάδα 5">
            <a:extLst>
              <a:ext uri="{FF2B5EF4-FFF2-40B4-BE49-F238E27FC236}">
                <a16:creationId xmlns:a16="http://schemas.microsoft.com/office/drawing/2014/main" xmlns="" id="{88CAE4CD-FC9C-4510-F9CB-B35DE2D891F8}"/>
              </a:ext>
            </a:extLst>
          </p:cNvPr>
          <p:cNvGrpSpPr/>
          <p:nvPr/>
        </p:nvGrpSpPr>
        <p:grpSpPr>
          <a:xfrm>
            <a:off x="1683677" y="2072368"/>
            <a:ext cx="574030" cy="586248"/>
            <a:chOff x="5243442" y="188640"/>
            <a:chExt cx="624702" cy="532234"/>
          </a:xfrm>
        </p:grpSpPr>
        <p:sp>
          <p:nvSpPr>
            <p:cNvPr id="3" name="Ορθογώνιο 2">
              <a:extLst>
                <a:ext uri="{FF2B5EF4-FFF2-40B4-BE49-F238E27FC236}">
                  <a16:creationId xmlns:a16="http://schemas.microsoft.com/office/drawing/2014/main" xmlns="" id="{4ED393C7-ABEA-F326-F99B-A8F0598AA40B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6A036E89-F16D-E658-849C-A84F51B94DC0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>
                  <a:solidFill>
                    <a:srgbClr val="FF0000"/>
                  </a:solidFill>
                </a:rPr>
                <a:t>5</a:t>
              </a:r>
              <a:r>
                <a:rPr lang="en-US" b="1" dirty="0">
                  <a:solidFill>
                    <a:srgbClr val="FF0000"/>
                  </a:solidFill>
                </a:rPr>
                <a:t>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Ομάδα 8">
            <a:extLst>
              <a:ext uri="{FF2B5EF4-FFF2-40B4-BE49-F238E27FC236}">
                <a16:creationId xmlns:a16="http://schemas.microsoft.com/office/drawing/2014/main" xmlns="" id="{3DD152B2-C937-B4E9-6031-3EE238A4A529}"/>
              </a:ext>
            </a:extLst>
          </p:cNvPr>
          <p:cNvGrpSpPr/>
          <p:nvPr/>
        </p:nvGrpSpPr>
        <p:grpSpPr>
          <a:xfrm>
            <a:off x="3206674" y="2507537"/>
            <a:ext cx="789262" cy="861577"/>
            <a:chOff x="5243442" y="188640"/>
            <a:chExt cx="624702" cy="726210"/>
          </a:xfrm>
        </p:grpSpPr>
        <p:sp>
          <p:nvSpPr>
            <p:cNvPr id="10" name="Ορθογώνιο 9">
              <a:extLst>
                <a:ext uri="{FF2B5EF4-FFF2-40B4-BE49-F238E27FC236}">
                  <a16:creationId xmlns:a16="http://schemas.microsoft.com/office/drawing/2014/main" xmlns="" id="{E5462710-647F-F74C-935D-3E49B1CD0ABC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ED08E249-36A5-A28D-A2C5-68AA1C869243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6098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10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xmlns="" id="{2F6CDB89-0D88-E158-3C9D-8F472FDB5EC4}"/>
              </a:ext>
            </a:extLst>
          </p:cNvPr>
          <p:cNvGrpSpPr/>
          <p:nvPr/>
        </p:nvGrpSpPr>
        <p:grpSpPr>
          <a:xfrm>
            <a:off x="4912024" y="2961051"/>
            <a:ext cx="789262" cy="585961"/>
            <a:chOff x="5243442" y="188640"/>
            <a:chExt cx="624702" cy="532234"/>
          </a:xfrm>
        </p:grpSpPr>
        <p:sp>
          <p:nvSpPr>
            <p:cNvPr id="18" name="Ορθογώνιο 17">
              <a:extLst>
                <a:ext uri="{FF2B5EF4-FFF2-40B4-BE49-F238E27FC236}">
                  <a16:creationId xmlns:a16="http://schemas.microsoft.com/office/drawing/2014/main" xmlns="" id="{8C61C12C-8A9C-D415-D605-714869728080}"/>
                </a:ext>
              </a:extLst>
            </p:cNvPr>
            <p:cNvSpPr/>
            <p:nvPr/>
          </p:nvSpPr>
          <p:spPr>
            <a:xfrm>
              <a:off x="5286382" y="188640"/>
              <a:ext cx="581762" cy="53223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7A2D8158-EEBD-BCF8-31F6-5B646B86386F}"/>
                </a:ext>
              </a:extLst>
            </p:cNvPr>
            <p:cNvSpPr txBox="1"/>
            <p:nvPr/>
          </p:nvSpPr>
          <p:spPr>
            <a:xfrm>
              <a:off x="5243442" y="304997"/>
              <a:ext cx="624702" cy="2600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15  gr</a:t>
              </a:r>
              <a:endParaRPr lang="el-GR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8" name="14 - Πίνακας">
            <a:extLst>
              <a:ext uri="{FF2B5EF4-FFF2-40B4-BE49-F238E27FC236}">
                <a16:creationId xmlns:a16="http://schemas.microsoft.com/office/drawing/2014/main" xmlns="" id="{80E71403-D023-1646-F983-B0B85FF81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9201280"/>
              </p:ext>
            </p:extLst>
          </p:nvPr>
        </p:nvGraphicFramePr>
        <p:xfrm>
          <a:off x="1499026" y="4398859"/>
          <a:ext cx="4287420" cy="2065296"/>
        </p:xfrm>
        <a:graphic>
          <a:graphicData uri="http://schemas.openxmlformats.org/drawingml/2006/table">
            <a:tbl>
              <a:tblPr/>
              <a:tblGrid>
                <a:gridCol w="20462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411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738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Μάζες σταθμών (σε γραμμάρια </a:t>
                      </a:r>
                      <a:r>
                        <a:rPr lang="en-US" sz="1400" b="1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gr</a:t>
                      </a: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Επιμήκυνση ελατηρίου (σε εκατοστά </a:t>
                      </a: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</a:t>
                      </a:r>
                      <a:r>
                        <a:rPr lang="el-GR" sz="1400" b="1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) </a:t>
                      </a:r>
                      <a:endParaRPr lang="el-G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4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54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15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15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l-GR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89977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203</Words>
  <Application>Microsoft Office PowerPoint</Application>
  <PresentationFormat>Προβολή στην οθόνη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Panorea</dc:creator>
  <cp:lastModifiedBy>hp pc</cp:lastModifiedBy>
  <cp:revision>77</cp:revision>
  <dcterms:created xsi:type="dcterms:W3CDTF">2021-01-13T09:46:02Z</dcterms:created>
  <dcterms:modified xsi:type="dcterms:W3CDTF">2024-06-15T05:24:11Z</dcterms:modified>
</cp:coreProperties>
</file>